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notesMasterIdLst>
    <p:notesMasterId r:id="rId17"/>
  </p:notesMasterIdLst>
  <p:handoutMasterIdLst>
    <p:handoutMasterId r:id="rId18"/>
  </p:handoutMasterIdLst>
  <p:sldIdLst>
    <p:sldId id="256" r:id="rId4"/>
    <p:sldId id="358" r:id="rId5"/>
    <p:sldId id="311" r:id="rId6"/>
    <p:sldId id="265" r:id="rId7"/>
    <p:sldId id="285" r:id="rId8"/>
    <p:sldId id="356" r:id="rId9"/>
    <p:sldId id="359" r:id="rId10"/>
    <p:sldId id="360" r:id="rId11"/>
    <p:sldId id="361" r:id="rId12"/>
    <p:sldId id="362" r:id="rId13"/>
    <p:sldId id="364" r:id="rId14"/>
    <p:sldId id="363" r:id="rId15"/>
    <p:sldId id="260" r:id="rId16"/>
  </p:sldIdLst>
  <p:sldSz cx="12192000" cy="6858000"/>
  <p:notesSz cx="9313863" cy="6858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2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62" autoAdjust="0"/>
    <p:restoredTop sz="94390" autoAdjust="0"/>
  </p:normalViewPr>
  <p:slideViewPr>
    <p:cSldViewPr snapToGrid="0">
      <p:cViewPr>
        <p:scale>
          <a:sx n="59" d="100"/>
          <a:sy n="59" d="100"/>
        </p:scale>
        <p:origin x="-1218" y="-222"/>
      </p:cViewPr>
      <p:guideLst>
        <p:guide orient="horz" pos="2328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6007" cy="342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5701" y="0"/>
            <a:ext cx="4036007" cy="342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D46295-BF9C-456B-AE45-BA5388D8B2F0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4341"/>
            <a:ext cx="4036007" cy="342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5701" y="6514341"/>
            <a:ext cx="4036007" cy="342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8505C-DF6C-4D94-BED0-AC67BB02E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754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6007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5701" y="0"/>
            <a:ext cx="4036007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AA91F-5C3B-4DB5-8387-C091B248C10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98738" y="857250"/>
            <a:ext cx="4116387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1387" y="3300412"/>
            <a:ext cx="745109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036007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5701" y="6513910"/>
            <a:ext cx="4036007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C5BD3-70EF-4C81-AC92-C9BD14DB9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40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0477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0953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1430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1907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52384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861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38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156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C5BD3-70EF-4C81-AC92-C9BD14DB92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C5BD3-70EF-4C81-AC92-C9BD14DB92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59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C5BD3-70EF-4C81-AC92-C9BD14DB92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17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="" xmlns:a16="http://schemas.microsoft.com/office/drawing/2014/main" id="{276371D3-4FF4-4780-8DCC-1A9DD3FBADB1}"/>
              </a:ext>
            </a:extLst>
          </p:cNvPr>
          <p:cNvSpPr/>
          <p:nvPr/>
        </p:nvSpPr>
        <p:spPr>
          <a:xfrm>
            <a:off x="4" y="10323"/>
            <a:ext cx="12197526" cy="6858000"/>
          </a:xfrm>
          <a:custGeom>
            <a:avLst/>
            <a:gdLst>
              <a:gd name="connsiteX0" fmla="*/ 488332 w 18296289"/>
              <a:gd name="connsiteY0" fmla="*/ 6 h 10287000"/>
              <a:gd name="connsiteX1" fmla="*/ 716342 w 18296289"/>
              <a:gd name="connsiteY1" fmla="*/ 6 h 10287000"/>
              <a:gd name="connsiteX2" fmla="*/ 716342 w 18296289"/>
              <a:gd name="connsiteY2" fmla="*/ 10287000 h 10287000"/>
              <a:gd name="connsiteX3" fmla="*/ 488332 w 18296289"/>
              <a:gd name="connsiteY3" fmla="*/ 10287000 h 10287000"/>
              <a:gd name="connsiteX4" fmla="*/ 0 w 18296289"/>
              <a:gd name="connsiteY4" fmla="*/ 6 h 10287000"/>
              <a:gd name="connsiteX5" fmla="*/ 228011 w 18296289"/>
              <a:gd name="connsiteY5" fmla="*/ 6 h 10287000"/>
              <a:gd name="connsiteX6" fmla="*/ 228011 w 18296289"/>
              <a:gd name="connsiteY6" fmla="*/ 10287000 h 10287000"/>
              <a:gd name="connsiteX7" fmla="*/ 0 w 18296289"/>
              <a:gd name="connsiteY7" fmla="*/ 10287000 h 10287000"/>
              <a:gd name="connsiteX8" fmla="*/ 976663 w 18296289"/>
              <a:gd name="connsiteY8" fmla="*/ 5 h 10287000"/>
              <a:gd name="connsiteX9" fmla="*/ 1204675 w 18296289"/>
              <a:gd name="connsiteY9" fmla="*/ 5 h 10287000"/>
              <a:gd name="connsiteX10" fmla="*/ 1204675 w 18296289"/>
              <a:gd name="connsiteY10" fmla="*/ 10287000 h 10287000"/>
              <a:gd name="connsiteX11" fmla="*/ 976663 w 18296289"/>
              <a:gd name="connsiteY11" fmla="*/ 10287000 h 10287000"/>
              <a:gd name="connsiteX12" fmla="*/ 1464995 w 18296289"/>
              <a:gd name="connsiteY12" fmla="*/ 5 h 10287000"/>
              <a:gd name="connsiteX13" fmla="*/ 1693006 w 18296289"/>
              <a:gd name="connsiteY13" fmla="*/ 5 h 10287000"/>
              <a:gd name="connsiteX14" fmla="*/ 1693006 w 18296289"/>
              <a:gd name="connsiteY14" fmla="*/ 10287000 h 10287000"/>
              <a:gd name="connsiteX15" fmla="*/ 1464995 w 18296289"/>
              <a:gd name="connsiteY15" fmla="*/ 10287000 h 10287000"/>
              <a:gd name="connsiteX16" fmla="*/ 1953326 w 18296289"/>
              <a:gd name="connsiteY16" fmla="*/ 5 h 10287000"/>
              <a:gd name="connsiteX17" fmla="*/ 2181338 w 18296289"/>
              <a:gd name="connsiteY17" fmla="*/ 5 h 10287000"/>
              <a:gd name="connsiteX18" fmla="*/ 2181338 w 18296289"/>
              <a:gd name="connsiteY18" fmla="*/ 10287000 h 10287000"/>
              <a:gd name="connsiteX19" fmla="*/ 1953326 w 18296289"/>
              <a:gd name="connsiteY19" fmla="*/ 10287000 h 10287000"/>
              <a:gd name="connsiteX20" fmla="*/ 2441658 w 18296289"/>
              <a:gd name="connsiteY20" fmla="*/ 5 h 10287000"/>
              <a:gd name="connsiteX21" fmla="*/ 2669670 w 18296289"/>
              <a:gd name="connsiteY21" fmla="*/ 5 h 10287000"/>
              <a:gd name="connsiteX22" fmla="*/ 2669670 w 18296289"/>
              <a:gd name="connsiteY22" fmla="*/ 10287000 h 10287000"/>
              <a:gd name="connsiteX23" fmla="*/ 2441658 w 18296289"/>
              <a:gd name="connsiteY23" fmla="*/ 10287000 h 10287000"/>
              <a:gd name="connsiteX24" fmla="*/ 2929991 w 18296289"/>
              <a:gd name="connsiteY24" fmla="*/ 5 h 10287000"/>
              <a:gd name="connsiteX25" fmla="*/ 3158002 w 18296289"/>
              <a:gd name="connsiteY25" fmla="*/ 5 h 10287000"/>
              <a:gd name="connsiteX26" fmla="*/ 3158002 w 18296289"/>
              <a:gd name="connsiteY26" fmla="*/ 10287000 h 10287000"/>
              <a:gd name="connsiteX27" fmla="*/ 2929991 w 18296289"/>
              <a:gd name="connsiteY27" fmla="*/ 10287000 h 10287000"/>
              <a:gd name="connsiteX28" fmla="*/ 3418323 w 18296289"/>
              <a:gd name="connsiteY28" fmla="*/ 5 h 10287000"/>
              <a:gd name="connsiteX29" fmla="*/ 3646334 w 18296289"/>
              <a:gd name="connsiteY29" fmla="*/ 5 h 10287000"/>
              <a:gd name="connsiteX30" fmla="*/ 3646334 w 18296289"/>
              <a:gd name="connsiteY30" fmla="*/ 10287000 h 10287000"/>
              <a:gd name="connsiteX31" fmla="*/ 3418323 w 18296289"/>
              <a:gd name="connsiteY31" fmla="*/ 10287000 h 10287000"/>
              <a:gd name="connsiteX32" fmla="*/ 3906655 w 18296289"/>
              <a:gd name="connsiteY32" fmla="*/ 5 h 10287000"/>
              <a:gd name="connsiteX33" fmla="*/ 4134665 w 18296289"/>
              <a:gd name="connsiteY33" fmla="*/ 5 h 10287000"/>
              <a:gd name="connsiteX34" fmla="*/ 4134665 w 18296289"/>
              <a:gd name="connsiteY34" fmla="*/ 10287000 h 10287000"/>
              <a:gd name="connsiteX35" fmla="*/ 3906655 w 18296289"/>
              <a:gd name="connsiteY35" fmla="*/ 10287000 h 10287000"/>
              <a:gd name="connsiteX36" fmla="*/ 4394985 w 18296289"/>
              <a:gd name="connsiteY36" fmla="*/ 4 h 10287000"/>
              <a:gd name="connsiteX37" fmla="*/ 4622994 w 18296289"/>
              <a:gd name="connsiteY37" fmla="*/ 4 h 10287000"/>
              <a:gd name="connsiteX38" fmla="*/ 4622994 w 18296289"/>
              <a:gd name="connsiteY38" fmla="*/ 10287000 h 10287000"/>
              <a:gd name="connsiteX39" fmla="*/ 4394985 w 18296289"/>
              <a:gd name="connsiteY39" fmla="*/ 10287000 h 10287000"/>
              <a:gd name="connsiteX40" fmla="*/ 4883318 w 18296289"/>
              <a:gd name="connsiteY40" fmla="*/ 4 h 10287000"/>
              <a:gd name="connsiteX41" fmla="*/ 5111327 w 18296289"/>
              <a:gd name="connsiteY41" fmla="*/ 4 h 10287000"/>
              <a:gd name="connsiteX42" fmla="*/ 5111327 w 18296289"/>
              <a:gd name="connsiteY42" fmla="*/ 10287000 h 10287000"/>
              <a:gd name="connsiteX43" fmla="*/ 4883318 w 18296289"/>
              <a:gd name="connsiteY43" fmla="*/ 10287000 h 10287000"/>
              <a:gd name="connsiteX44" fmla="*/ 5371649 w 18296289"/>
              <a:gd name="connsiteY44" fmla="*/ 4 h 10287000"/>
              <a:gd name="connsiteX45" fmla="*/ 5599660 w 18296289"/>
              <a:gd name="connsiteY45" fmla="*/ 4 h 10287000"/>
              <a:gd name="connsiteX46" fmla="*/ 5599660 w 18296289"/>
              <a:gd name="connsiteY46" fmla="*/ 10287000 h 10287000"/>
              <a:gd name="connsiteX47" fmla="*/ 5371649 w 18296289"/>
              <a:gd name="connsiteY47" fmla="*/ 10287000 h 10287000"/>
              <a:gd name="connsiteX48" fmla="*/ 5859980 w 18296289"/>
              <a:gd name="connsiteY48" fmla="*/ 4 h 10287000"/>
              <a:gd name="connsiteX49" fmla="*/ 6087990 w 18296289"/>
              <a:gd name="connsiteY49" fmla="*/ 4 h 10287000"/>
              <a:gd name="connsiteX50" fmla="*/ 6087990 w 18296289"/>
              <a:gd name="connsiteY50" fmla="*/ 10287000 h 10287000"/>
              <a:gd name="connsiteX51" fmla="*/ 5859980 w 18296289"/>
              <a:gd name="connsiteY51" fmla="*/ 10287000 h 10287000"/>
              <a:gd name="connsiteX52" fmla="*/ 6348314 w 18296289"/>
              <a:gd name="connsiteY52" fmla="*/ 4 h 10287000"/>
              <a:gd name="connsiteX53" fmla="*/ 6576324 w 18296289"/>
              <a:gd name="connsiteY53" fmla="*/ 4 h 10287000"/>
              <a:gd name="connsiteX54" fmla="*/ 6576324 w 18296289"/>
              <a:gd name="connsiteY54" fmla="*/ 10287000 h 10287000"/>
              <a:gd name="connsiteX55" fmla="*/ 6348314 w 18296289"/>
              <a:gd name="connsiteY55" fmla="*/ 10287000 h 10287000"/>
              <a:gd name="connsiteX56" fmla="*/ 6836644 w 18296289"/>
              <a:gd name="connsiteY56" fmla="*/ 4 h 10287000"/>
              <a:gd name="connsiteX57" fmla="*/ 7064654 w 18296289"/>
              <a:gd name="connsiteY57" fmla="*/ 4 h 10287000"/>
              <a:gd name="connsiteX58" fmla="*/ 7064654 w 18296289"/>
              <a:gd name="connsiteY58" fmla="*/ 10287000 h 10287000"/>
              <a:gd name="connsiteX59" fmla="*/ 6836644 w 18296289"/>
              <a:gd name="connsiteY59" fmla="*/ 10287000 h 10287000"/>
              <a:gd name="connsiteX60" fmla="*/ 7324976 w 18296289"/>
              <a:gd name="connsiteY60" fmla="*/ 3 h 10287000"/>
              <a:gd name="connsiteX61" fmla="*/ 7552987 w 18296289"/>
              <a:gd name="connsiteY61" fmla="*/ 3 h 10287000"/>
              <a:gd name="connsiteX62" fmla="*/ 7552987 w 18296289"/>
              <a:gd name="connsiteY62" fmla="*/ 10287000 h 10287000"/>
              <a:gd name="connsiteX63" fmla="*/ 7324976 w 18296289"/>
              <a:gd name="connsiteY63" fmla="*/ 10287000 h 10287000"/>
              <a:gd name="connsiteX64" fmla="*/ 7813308 w 18296289"/>
              <a:gd name="connsiteY64" fmla="*/ 3 h 10287000"/>
              <a:gd name="connsiteX65" fmla="*/ 8041318 w 18296289"/>
              <a:gd name="connsiteY65" fmla="*/ 3 h 10287000"/>
              <a:gd name="connsiteX66" fmla="*/ 8041318 w 18296289"/>
              <a:gd name="connsiteY66" fmla="*/ 10287000 h 10287000"/>
              <a:gd name="connsiteX67" fmla="*/ 7813308 w 18296289"/>
              <a:gd name="connsiteY67" fmla="*/ 10287000 h 10287000"/>
              <a:gd name="connsiteX68" fmla="*/ 8301639 w 18296289"/>
              <a:gd name="connsiteY68" fmla="*/ 3 h 10287000"/>
              <a:gd name="connsiteX69" fmla="*/ 8529649 w 18296289"/>
              <a:gd name="connsiteY69" fmla="*/ 3 h 10287000"/>
              <a:gd name="connsiteX70" fmla="*/ 8529649 w 18296289"/>
              <a:gd name="connsiteY70" fmla="*/ 10287000 h 10287000"/>
              <a:gd name="connsiteX71" fmla="*/ 8301639 w 18296289"/>
              <a:gd name="connsiteY71" fmla="*/ 10287000 h 10287000"/>
              <a:gd name="connsiteX72" fmla="*/ 8789970 w 18296289"/>
              <a:gd name="connsiteY72" fmla="*/ 3 h 10287000"/>
              <a:gd name="connsiteX73" fmla="*/ 9017981 w 18296289"/>
              <a:gd name="connsiteY73" fmla="*/ 3 h 10287000"/>
              <a:gd name="connsiteX74" fmla="*/ 9017981 w 18296289"/>
              <a:gd name="connsiteY74" fmla="*/ 10287000 h 10287000"/>
              <a:gd name="connsiteX75" fmla="*/ 8789970 w 18296289"/>
              <a:gd name="connsiteY75" fmla="*/ 10287000 h 10287000"/>
              <a:gd name="connsiteX76" fmla="*/ 9278302 w 18296289"/>
              <a:gd name="connsiteY76" fmla="*/ 3 h 10287000"/>
              <a:gd name="connsiteX77" fmla="*/ 9506313 w 18296289"/>
              <a:gd name="connsiteY77" fmla="*/ 3 h 10287000"/>
              <a:gd name="connsiteX78" fmla="*/ 9506313 w 18296289"/>
              <a:gd name="connsiteY78" fmla="*/ 10287000 h 10287000"/>
              <a:gd name="connsiteX79" fmla="*/ 9278302 w 18296289"/>
              <a:gd name="connsiteY79" fmla="*/ 10287000 h 10287000"/>
              <a:gd name="connsiteX80" fmla="*/ 9766634 w 18296289"/>
              <a:gd name="connsiteY80" fmla="*/ 3 h 10287000"/>
              <a:gd name="connsiteX81" fmla="*/ 9994645 w 18296289"/>
              <a:gd name="connsiteY81" fmla="*/ 3 h 10287000"/>
              <a:gd name="connsiteX82" fmla="*/ 9994645 w 18296289"/>
              <a:gd name="connsiteY82" fmla="*/ 10287000 h 10287000"/>
              <a:gd name="connsiteX83" fmla="*/ 9766634 w 18296289"/>
              <a:gd name="connsiteY83" fmla="*/ 10287000 h 10287000"/>
              <a:gd name="connsiteX84" fmla="*/ 10254966 w 18296289"/>
              <a:gd name="connsiteY84" fmla="*/ 3 h 10287000"/>
              <a:gd name="connsiteX85" fmla="*/ 10482977 w 18296289"/>
              <a:gd name="connsiteY85" fmla="*/ 3 h 10287000"/>
              <a:gd name="connsiteX86" fmla="*/ 10482977 w 18296289"/>
              <a:gd name="connsiteY86" fmla="*/ 10287000 h 10287000"/>
              <a:gd name="connsiteX87" fmla="*/ 10254966 w 18296289"/>
              <a:gd name="connsiteY87" fmla="*/ 10287000 h 10287000"/>
              <a:gd name="connsiteX88" fmla="*/ 10743298 w 18296289"/>
              <a:gd name="connsiteY88" fmla="*/ 2 h 10287000"/>
              <a:gd name="connsiteX89" fmla="*/ 10971309 w 18296289"/>
              <a:gd name="connsiteY89" fmla="*/ 2 h 10287000"/>
              <a:gd name="connsiteX90" fmla="*/ 10971309 w 18296289"/>
              <a:gd name="connsiteY90" fmla="*/ 10287000 h 10287000"/>
              <a:gd name="connsiteX91" fmla="*/ 10743298 w 18296289"/>
              <a:gd name="connsiteY91" fmla="*/ 10287000 h 10287000"/>
              <a:gd name="connsiteX92" fmla="*/ 11231630 w 18296289"/>
              <a:gd name="connsiteY92" fmla="*/ 2 h 10287000"/>
              <a:gd name="connsiteX93" fmla="*/ 11459641 w 18296289"/>
              <a:gd name="connsiteY93" fmla="*/ 2 h 10287000"/>
              <a:gd name="connsiteX94" fmla="*/ 11459641 w 18296289"/>
              <a:gd name="connsiteY94" fmla="*/ 10287000 h 10287000"/>
              <a:gd name="connsiteX95" fmla="*/ 11231630 w 18296289"/>
              <a:gd name="connsiteY95" fmla="*/ 10287000 h 10287000"/>
              <a:gd name="connsiteX96" fmla="*/ 11719962 w 18296289"/>
              <a:gd name="connsiteY96" fmla="*/ 2 h 10287000"/>
              <a:gd name="connsiteX97" fmla="*/ 11947973 w 18296289"/>
              <a:gd name="connsiteY97" fmla="*/ 2 h 10287000"/>
              <a:gd name="connsiteX98" fmla="*/ 11947973 w 18296289"/>
              <a:gd name="connsiteY98" fmla="*/ 10287000 h 10287000"/>
              <a:gd name="connsiteX99" fmla="*/ 11719962 w 18296289"/>
              <a:gd name="connsiteY99" fmla="*/ 10287000 h 10287000"/>
              <a:gd name="connsiteX100" fmla="*/ 12208294 w 18296289"/>
              <a:gd name="connsiteY100" fmla="*/ 2 h 10287000"/>
              <a:gd name="connsiteX101" fmla="*/ 12436305 w 18296289"/>
              <a:gd name="connsiteY101" fmla="*/ 2 h 10287000"/>
              <a:gd name="connsiteX102" fmla="*/ 12436305 w 18296289"/>
              <a:gd name="connsiteY102" fmla="*/ 10287000 h 10287000"/>
              <a:gd name="connsiteX103" fmla="*/ 12208294 w 18296289"/>
              <a:gd name="connsiteY103" fmla="*/ 10287000 h 10287000"/>
              <a:gd name="connsiteX104" fmla="*/ 12696626 w 18296289"/>
              <a:gd name="connsiteY104" fmla="*/ 2 h 10287000"/>
              <a:gd name="connsiteX105" fmla="*/ 12924637 w 18296289"/>
              <a:gd name="connsiteY105" fmla="*/ 2 h 10287000"/>
              <a:gd name="connsiteX106" fmla="*/ 12924637 w 18296289"/>
              <a:gd name="connsiteY106" fmla="*/ 10287000 h 10287000"/>
              <a:gd name="connsiteX107" fmla="*/ 12696626 w 18296289"/>
              <a:gd name="connsiteY107" fmla="*/ 10287000 h 10287000"/>
              <a:gd name="connsiteX108" fmla="*/ 13184958 w 18296289"/>
              <a:gd name="connsiteY108" fmla="*/ 2 h 10287000"/>
              <a:gd name="connsiteX109" fmla="*/ 13412969 w 18296289"/>
              <a:gd name="connsiteY109" fmla="*/ 2 h 10287000"/>
              <a:gd name="connsiteX110" fmla="*/ 13412969 w 18296289"/>
              <a:gd name="connsiteY110" fmla="*/ 10287000 h 10287000"/>
              <a:gd name="connsiteX111" fmla="*/ 13184958 w 18296289"/>
              <a:gd name="connsiteY111" fmla="*/ 10287000 h 10287000"/>
              <a:gd name="connsiteX112" fmla="*/ 13673290 w 18296289"/>
              <a:gd name="connsiteY112" fmla="*/ 1 h 10287000"/>
              <a:gd name="connsiteX113" fmla="*/ 13901301 w 18296289"/>
              <a:gd name="connsiteY113" fmla="*/ 1 h 10287000"/>
              <a:gd name="connsiteX114" fmla="*/ 13901301 w 18296289"/>
              <a:gd name="connsiteY114" fmla="*/ 10287000 h 10287000"/>
              <a:gd name="connsiteX115" fmla="*/ 13673290 w 18296289"/>
              <a:gd name="connsiteY115" fmla="*/ 10287000 h 10287000"/>
              <a:gd name="connsiteX116" fmla="*/ 14161622 w 18296289"/>
              <a:gd name="connsiteY116" fmla="*/ 1 h 10287000"/>
              <a:gd name="connsiteX117" fmla="*/ 14389633 w 18296289"/>
              <a:gd name="connsiteY117" fmla="*/ 1 h 10287000"/>
              <a:gd name="connsiteX118" fmla="*/ 14389633 w 18296289"/>
              <a:gd name="connsiteY118" fmla="*/ 10287000 h 10287000"/>
              <a:gd name="connsiteX119" fmla="*/ 14161622 w 18296289"/>
              <a:gd name="connsiteY119" fmla="*/ 10287000 h 10287000"/>
              <a:gd name="connsiteX120" fmla="*/ 14649954 w 18296289"/>
              <a:gd name="connsiteY120" fmla="*/ 1 h 10287000"/>
              <a:gd name="connsiteX121" fmla="*/ 14877965 w 18296289"/>
              <a:gd name="connsiteY121" fmla="*/ 1 h 10287000"/>
              <a:gd name="connsiteX122" fmla="*/ 14877965 w 18296289"/>
              <a:gd name="connsiteY122" fmla="*/ 10287000 h 10287000"/>
              <a:gd name="connsiteX123" fmla="*/ 14649954 w 18296289"/>
              <a:gd name="connsiteY123" fmla="*/ 10287000 h 10287000"/>
              <a:gd name="connsiteX124" fmla="*/ 15138286 w 18296289"/>
              <a:gd name="connsiteY124" fmla="*/ 1 h 10287000"/>
              <a:gd name="connsiteX125" fmla="*/ 15366297 w 18296289"/>
              <a:gd name="connsiteY125" fmla="*/ 1 h 10287000"/>
              <a:gd name="connsiteX126" fmla="*/ 15366297 w 18296289"/>
              <a:gd name="connsiteY126" fmla="*/ 10287000 h 10287000"/>
              <a:gd name="connsiteX127" fmla="*/ 15138286 w 18296289"/>
              <a:gd name="connsiteY127" fmla="*/ 10287000 h 10287000"/>
              <a:gd name="connsiteX128" fmla="*/ 15626618 w 18296289"/>
              <a:gd name="connsiteY128" fmla="*/ 1 h 10287000"/>
              <a:gd name="connsiteX129" fmla="*/ 15854629 w 18296289"/>
              <a:gd name="connsiteY129" fmla="*/ 1 h 10287000"/>
              <a:gd name="connsiteX130" fmla="*/ 15854629 w 18296289"/>
              <a:gd name="connsiteY130" fmla="*/ 10287000 h 10287000"/>
              <a:gd name="connsiteX131" fmla="*/ 15626618 w 18296289"/>
              <a:gd name="connsiteY131" fmla="*/ 10287000 h 10287000"/>
              <a:gd name="connsiteX132" fmla="*/ 16114950 w 18296289"/>
              <a:gd name="connsiteY132" fmla="*/ 1 h 10287000"/>
              <a:gd name="connsiteX133" fmla="*/ 16342961 w 18296289"/>
              <a:gd name="connsiteY133" fmla="*/ 1 h 10287000"/>
              <a:gd name="connsiteX134" fmla="*/ 16342961 w 18296289"/>
              <a:gd name="connsiteY134" fmla="*/ 10287000 h 10287000"/>
              <a:gd name="connsiteX135" fmla="*/ 16114950 w 18296289"/>
              <a:gd name="connsiteY135" fmla="*/ 10287000 h 10287000"/>
              <a:gd name="connsiteX136" fmla="*/ 16603282 w 18296289"/>
              <a:gd name="connsiteY136" fmla="*/ 1 h 10287000"/>
              <a:gd name="connsiteX137" fmla="*/ 16831293 w 18296289"/>
              <a:gd name="connsiteY137" fmla="*/ 1 h 10287000"/>
              <a:gd name="connsiteX138" fmla="*/ 16831293 w 18296289"/>
              <a:gd name="connsiteY138" fmla="*/ 10287000 h 10287000"/>
              <a:gd name="connsiteX139" fmla="*/ 16603282 w 18296289"/>
              <a:gd name="connsiteY139" fmla="*/ 10287000 h 10287000"/>
              <a:gd name="connsiteX140" fmla="*/ 17091615 w 18296289"/>
              <a:gd name="connsiteY140" fmla="*/ 0 h 10287000"/>
              <a:gd name="connsiteX141" fmla="*/ 17319625 w 18296289"/>
              <a:gd name="connsiteY141" fmla="*/ 0 h 10287000"/>
              <a:gd name="connsiteX142" fmla="*/ 17319625 w 18296289"/>
              <a:gd name="connsiteY142" fmla="*/ 10287000 h 10287000"/>
              <a:gd name="connsiteX143" fmla="*/ 17091615 w 18296289"/>
              <a:gd name="connsiteY143" fmla="*/ 10287000 h 10287000"/>
              <a:gd name="connsiteX144" fmla="*/ 17579947 w 18296289"/>
              <a:gd name="connsiteY144" fmla="*/ 0 h 10287000"/>
              <a:gd name="connsiteX145" fmla="*/ 17807957 w 18296289"/>
              <a:gd name="connsiteY145" fmla="*/ 0 h 10287000"/>
              <a:gd name="connsiteX146" fmla="*/ 17807957 w 18296289"/>
              <a:gd name="connsiteY146" fmla="*/ 10287000 h 10287000"/>
              <a:gd name="connsiteX147" fmla="*/ 17579947 w 18296289"/>
              <a:gd name="connsiteY147" fmla="*/ 10287000 h 10287000"/>
              <a:gd name="connsiteX148" fmla="*/ 18068279 w 18296289"/>
              <a:gd name="connsiteY148" fmla="*/ 0 h 10287000"/>
              <a:gd name="connsiteX149" fmla="*/ 18296289 w 18296289"/>
              <a:gd name="connsiteY149" fmla="*/ 0 h 10287000"/>
              <a:gd name="connsiteX150" fmla="*/ 18296289 w 18296289"/>
              <a:gd name="connsiteY150" fmla="*/ 10287000 h 10287000"/>
              <a:gd name="connsiteX151" fmla="*/ 18068279 w 18296289"/>
              <a:gd name="connsiteY151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18296289" h="10287000">
                <a:moveTo>
                  <a:pt x="488332" y="6"/>
                </a:moveTo>
                <a:lnTo>
                  <a:pt x="716342" y="6"/>
                </a:lnTo>
                <a:lnTo>
                  <a:pt x="716342" y="10287000"/>
                </a:lnTo>
                <a:lnTo>
                  <a:pt x="488332" y="10287000"/>
                </a:lnTo>
                <a:close/>
                <a:moveTo>
                  <a:pt x="0" y="6"/>
                </a:moveTo>
                <a:lnTo>
                  <a:pt x="228011" y="6"/>
                </a:lnTo>
                <a:lnTo>
                  <a:pt x="228011" y="10287000"/>
                </a:lnTo>
                <a:lnTo>
                  <a:pt x="0" y="10287000"/>
                </a:lnTo>
                <a:close/>
                <a:moveTo>
                  <a:pt x="976663" y="5"/>
                </a:moveTo>
                <a:lnTo>
                  <a:pt x="1204675" y="5"/>
                </a:lnTo>
                <a:lnTo>
                  <a:pt x="1204675" y="10287000"/>
                </a:lnTo>
                <a:lnTo>
                  <a:pt x="976663" y="10287000"/>
                </a:lnTo>
                <a:close/>
                <a:moveTo>
                  <a:pt x="1464995" y="5"/>
                </a:moveTo>
                <a:lnTo>
                  <a:pt x="1693006" y="5"/>
                </a:lnTo>
                <a:lnTo>
                  <a:pt x="1693006" y="10287000"/>
                </a:lnTo>
                <a:lnTo>
                  <a:pt x="1464995" y="10287000"/>
                </a:lnTo>
                <a:close/>
                <a:moveTo>
                  <a:pt x="1953326" y="5"/>
                </a:moveTo>
                <a:lnTo>
                  <a:pt x="2181338" y="5"/>
                </a:lnTo>
                <a:lnTo>
                  <a:pt x="2181338" y="10287000"/>
                </a:lnTo>
                <a:lnTo>
                  <a:pt x="1953326" y="10287000"/>
                </a:lnTo>
                <a:close/>
                <a:moveTo>
                  <a:pt x="2441658" y="5"/>
                </a:moveTo>
                <a:lnTo>
                  <a:pt x="2669670" y="5"/>
                </a:lnTo>
                <a:lnTo>
                  <a:pt x="2669670" y="10287000"/>
                </a:lnTo>
                <a:lnTo>
                  <a:pt x="2441658" y="10287000"/>
                </a:lnTo>
                <a:close/>
                <a:moveTo>
                  <a:pt x="2929991" y="5"/>
                </a:moveTo>
                <a:lnTo>
                  <a:pt x="3158002" y="5"/>
                </a:lnTo>
                <a:lnTo>
                  <a:pt x="3158002" y="10287000"/>
                </a:lnTo>
                <a:lnTo>
                  <a:pt x="2929991" y="10287000"/>
                </a:lnTo>
                <a:close/>
                <a:moveTo>
                  <a:pt x="3418323" y="5"/>
                </a:moveTo>
                <a:lnTo>
                  <a:pt x="3646334" y="5"/>
                </a:lnTo>
                <a:lnTo>
                  <a:pt x="3646334" y="10287000"/>
                </a:lnTo>
                <a:lnTo>
                  <a:pt x="3418323" y="10287000"/>
                </a:lnTo>
                <a:close/>
                <a:moveTo>
                  <a:pt x="3906655" y="5"/>
                </a:moveTo>
                <a:lnTo>
                  <a:pt x="4134665" y="5"/>
                </a:lnTo>
                <a:lnTo>
                  <a:pt x="4134665" y="10287000"/>
                </a:lnTo>
                <a:lnTo>
                  <a:pt x="3906655" y="10287000"/>
                </a:lnTo>
                <a:close/>
                <a:moveTo>
                  <a:pt x="4394985" y="4"/>
                </a:moveTo>
                <a:lnTo>
                  <a:pt x="4622994" y="4"/>
                </a:lnTo>
                <a:lnTo>
                  <a:pt x="4622994" y="10287000"/>
                </a:lnTo>
                <a:lnTo>
                  <a:pt x="4394985" y="10287000"/>
                </a:lnTo>
                <a:close/>
                <a:moveTo>
                  <a:pt x="4883318" y="4"/>
                </a:moveTo>
                <a:lnTo>
                  <a:pt x="5111327" y="4"/>
                </a:lnTo>
                <a:lnTo>
                  <a:pt x="5111327" y="10287000"/>
                </a:lnTo>
                <a:lnTo>
                  <a:pt x="4883318" y="10287000"/>
                </a:lnTo>
                <a:close/>
                <a:moveTo>
                  <a:pt x="5371649" y="4"/>
                </a:moveTo>
                <a:lnTo>
                  <a:pt x="5599660" y="4"/>
                </a:lnTo>
                <a:lnTo>
                  <a:pt x="5599660" y="10287000"/>
                </a:lnTo>
                <a:lnTo>
                  <a:pt x="5371649" y="10287000"/>
                </a:lnTo>
                <a:close/>
                <a:moveTo>
                  <a:pt x="5859980" y="4"/>
                </a:moveTo>
                <a:lnTo>
                  <a:pt x="6087990" y="4"/>
                </a:lnTo>
                <a:lnTo>
                  <a:pt x="6087990" y="10287000"/>
                </a:lnTo>
                <a:lnTo>
                  <a:pt x="5859980" y="10287000"/>
                </a:lnTo>
                <a:close/>
                <a:moveTo>
                  <a:pt x="6348314" y="4"/>
                </a:moveTo>
                <a:lnTo>
                  <a:pt x="6576324" y="4"/>
                </a:lnTo>
                <a:lnTo>
                  <a:pt x="6576324" y="10287000"/>
                </a:lnTo>
                <a:lnTo>
                  <a:pt x="6348314" y="10287000"/>
                </a:lnTo>
                <a:close/>
                <a:moveTo>
                  <a:pt x="6836644" y="4"/>
                </a:moveTo>
                <a:lnTo>
                  <a:pt x="7064654" y="4"/>
                </a:lnTo>
                <a:lnTo>
                  <a:pt x="7064654" y="10287000"/>
                </a:lnTo>
                <a:lnTo>
                  <a:pt x="6836644" y="10287000"/>
                </a:lnTo>
                <a:close/>
                <a:moveTo>
                  <a:pt x="7324976" y="3"/>
                </a:moveTo>
                <a:lnTo>
                  <a:pt x="7552987" y="3"/>
                </a:lnTo>
                <a:lnTo>
                  <a:pt x="7552987" y="10287000"/>
                </a:lnTo>
                <a:lnTo>
                  <a:pt x="7324976" y="10287000"/>
                </a:lnTo>
                <a:close/>
                <a:moveTo>
                  <a:pt x="7813308" y="3"/>
                </a:moveTo>
                <a:lnTo>
                  <a:pt x="8041318" y="3"/>
                </a:lnTo>
                <a:lnTo>
                  <a:pt x="8041318" y="10287000"/>
                </a:lnTo>
                <a:lnTo>
                  <a:pt x="7813308" y="10287000"/>
                </a:lnTo>
                <a:close/>
                <a:moveTo>
                  <a:pt x="8301639" y="3"/>
                </a:moveTo>
                <a:lnTo>
                  <a:pt x="8529649" y="3"/>
                </a:lnTo>
                <a:lnTo>
                  <a:pt x="8529649" y="10287000"/>
                </a:lnTo>
                <a:lnTo>
                  <a:pt x="8301639" y="10287000"/>
                </a:lnTo>
                <a:close/>
                <a:moveTo>
                  <a:pt x="8789970" y="3"/>
                </a:moveTo>
                <a:lnTo>
                  <a:pt x="9017981" y="3"/>
                </a:lnTo>
                <a:lnTo>
                  <a:pt x="9017981" y="10287000"/>
                </a:lnTo>
                <a:lnTo>
                  <a:pt x="8789970" y="10287000"/>
                </a:lnTo>
                <a:close/>
                <a:moveTo>
                  <a:pt x="9278302" y="3"/>
                </a:moveTo>
                <a:lnTo>
                  <a:pt x="9506313" y="3"/>
                </a:lnTo>
                <a:lnTo>
                  <a:pt x="9506313" y="10287000"/>
                </a:lnTo>
                <a:lnTo>
                  <a:pt x="9278302" y="10287000"/>
                </a:lnTo>
                <a:close/>
                <a:moveTo>
                  <a:pt x="9766634" y="3"/>
                </a:moveTo>
                <a:lnTo>
                  <a:pt x="9994645" y="3"/>
                </a:lnTo>
                <a:lnTo>
                  <a:pt x="9994645" y="10287000"/>
                </a:lnTo>
                <a:lnTo>
                  <a:pt x="9766634" y="10287000"/>
                </a:lnTo>
                <a:close/>
                <a:moveTo>
                  <a:pt x="10254966" y="3"/>
                </a:moveTo>
                <a:lnTo>
                  <a:pt x="10482977" y="3"/>
                </a:lnTo>
                <a:lnTo>
                  <a:pt x="10482977" y="10287000"/>
                </a:lnTo>
                <a:lnTo>
                  <a:pt x="10254966" y="10287000"/>
                </a:lnTo>
                <a:close/>
                <a:moveTo>
                  <a:pt x="10743298" y="2"/>
                </a:moveTo>
                <a:lnTo>
                  <a:pt x="10971309" y="2"/>
                </a:lnTo>
                <a:lnTo>
                  <a:pt x="10971309" y="10287000"/>
                </a:lnTo>
                <a:lnTo>
                  <a:pt x="10743298" y="10287000"/>
                </a:lnTo>
                <a:close/>
                <a:moveTo>
                  <a:pt x="11231630" y="2"/>
                </a:moveTo>
                <a:lnTo>
                  <a:pt x="11459641" y="2"/>
                </a:lnTo>
                <a:lnTo>
                  <a:pt x="11459641" y="10287000"/>
                </a:lnTo>
                <a:lnTo>
                  <a:pt x="11231630" y="10287000"/>
                </a:lnTo>
                <a:close/>
                <a:moveTo>
                  <a:pt x="11719962" y="2"/>
                </a:moveTo>
                <a:lnTo>
                  <a:pt x="11947973" y="2"/>
                </a:lnTo>
                <a:lnTo>
                  <a:pt x="11947973" y="10287000"/>
                </a:lnTo>
                <a:lnTo>
                  <a:pt x="11719962" y="10287000"/>
                </a:lnTo>
                <a:close/>
                <a:moveTo>
                  <a:pt x="12208294" y="2"/>
                </a:moveTo>
                <a:lnTo>
                  <a:pt x="12436305" y="2"/>
                </a:lnTo>
                <a:lnTo>
                  <a:pt x="12436305" y="10287000"/>
                </a:lnTo>
                <a:lnTo>
                  <a:pt x="12208294" y="10287000"/>
                </a:lnTo>
                <a:close/>
                <a:moveTo>
                  <a:pt x="12696626" y="2"/>
                </a:moveTo>
                <a:lnTo>
                  <a:pt x="12924637" y="2"/>
                </a:lnTo>
                <a:lnTo>
                  <a:pt x="12924637" y="10287000"/>
                </a:lnTo>
                <a:lnTo>
                  <a:pt x="12696626" y="10287000"/>
                </a:lnTo>
                <a:close/>
                <a:moveTo>
                  <a:pt x="13184958" y="2"/>
                </a:moveTo>
                <a:lnTo>
                  <a:pt x="13412969" y="2"/>
                </a:lnTo>
                <a:lnTo>
                  <a:pt x="13412969" y="10287000"/>
                </a:lnTo>
                <a:lnTo>
                  <a:pt x="13184958" y="10287000"/>
                </a:lnTo>
                <a:close/>
                <a:moveTo>
                  <a:pt x="13673290" y="1"/>
                </a:moveTo>
                <a:lnTo>
                  <a:pt x="13901301" y="1"/>
                </a:lnTo>
                <a:lnTo>
                  <a:pt x="13901301" y="10287000"/>
                </a:lnTo>
                <a:lnTo>
                  <a:pt x="13673290" y="10287000"/>
                </a:lnTo>
                <a:close/>
                <a:moveTo>
                  <a:pt x="14161622" y="1"/>
                </a:moveTo>
                <a:lnTo>
                  <a:pt x="14389633" y="1"/>
                </a:lnTo>
                <a:lnTo>
                  <a:pt x="14389633" y="10287000"/>
                </a:lnTo>
                <a:lnTo>
                  <a:pt x="14161622" y="10287000"/>
                </a:lnTo>
                <a:close/>
                <a:moveTo>
                  <a:pt x="14649954" y="1"/>
                </a:moveTo>
                <a:lnTo>
                  <a:pt x="14877965" y="1"/>
                </a:lnTo>
                <a:lnTo>
                  <a:pt x="14877965" y="10287000"/>
                </a:lnTo>
                <a:lnTo>
                  <a:pt x="14649954" y="10287000"/>
                </a:lnTo>
                <a:close/>
                <a:moveTo>
                  <a:pt x="15138286" y="1"/>
                </a:moveTo>
                <a:lnTo>
                  <a:pt x="15366297" y="1"/>
                </a:lnTo>
                <a:lnTo>
                  <a:pt x="15366297" y="10287000"/>
                </a:lnTo>
                <a:lnTo>
                  <a:pt x="15138286" y="10287000"/>
                </a:lnTo>
                <a:close/>
                <a:moveTo>
                  <a:pt x="15626618" y="1"/>
                </a:moveTo>
                <a:lnTo>
                  <a:pt x="15854629" y="1"/>
                </a:lnTo>
                <a:lnTo>
                  <a:pt x="15854629" y="10287000"/>
                </a:lnTo>
                <a:lnTo>
                  <a:pt x="15626618" y="10287000"/>
                </a:lnTo>
                <a:close/>
                <a:moveTo>
                  <a:pt x="16114950" y="1"/>
                </a:moveTo>
                <a:lnTo>
                  <a:pt x="16342961" y="1"/>
                </a:lnTo>
                <a:lnTo>
                  <a:pt x="16342961" y="10287000"/>
                </a:lnTo>
                <a:lnTo>
                  <a:pt x="16114950" y="10287000"/>
                </a:lnTo>
                <a:close/>
                <a:moveTo>
                  <a:pt x="16603282" y="1"/>
                </a:moveTo>
                <a:lnTo>
                  <a:pt x="16831293" y="1"/>
                </a:lnTo>
                <a:lnTo>
                  <a:pt x="16831293" y="10287000"/>
                </a:lnTo>
                <a:lnTo>
                  <a:pt x="16603282" y="10287000"/>
                </a:lnTo>
                <a:close/>
                <a:moveTo>
                  <a:pt x="17091615" y="0"/>
                </a:moveTo>
                <a:lnTo>
                  <a:pt x="17319625" y="0"/>
                </a:lnTo>
                <a:lnTo>
                  <a:pt x="17319625" y="10287000"/>
                </a:lnTo>
                <a:lnTo>
                  <a:pt x="17091615" y="10287000"/>
                </a:lnTo>
                <a:close/>
                <a:moveTo>
                  <a:pt x="17579947" y="0"/>
                </a:moveTo>
                <a:lnTo>
                  <a:pt x="17807957" y="0"/>
                </a:lnTo>
                <a:lnTo>
                  <a:pt x="17807957" y="10287000"/>
                </a:lnTo>
                <a:lnTo>
                  <a:pt x="17579947" y="10287000"/>
                </a:lnTo>
                <a:close/>
                <a:moveTo>
                  <a:pt x="18068279" y="0"/>
                </a:moveTo>
                <a:lnTo>
                  <a:pt x="18296289" y="0"/>
                </a:lnTo>
                <a:lnTo>
                  <a:pt x="18296289" y="10287000"/>
                </a:lnTo>
                <a:lnTo>
                  <a:pt x="18068279" y="10287000"/>
                </a:lnTo>
                <a:close/>
              </a:path>
            </a:pathLst>
          </a:custGeom>
          <a:solidFill>
            <a:schemeClr val="accent1">
              <a:lumMod val="90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36F11E1C-D40B-4E44-841A-CDC5A1A8CE5D}"/>
              </a:ext>
            </a:extLst>
          </p:cNvPr>
          <p:cNvSpPr/>
          <p:nvPr userDrawn="1"/>
        </p:nvSpPr>
        <p:spPr>
          <a:xfrm>
            <a:off x="0" y="5670210"/>
            <a:ext cx="12192000" cy="1187791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CAD834A1-2664-485F-A4FD-2D93E8FE03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025129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15C431FD-5460-4260-B8FE-1385C3A0A9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88839653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E5BFE49F-B5E6-4A85-B42A-DBDD013F84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413964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0"/>
            <a:ext cx="561594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611652" y="514559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959881" y="514559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308109" y="514559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611652" y="3540570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959881" y="3540570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9308109" y="3540570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3861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03E22A51-FB04-4FB6-8A9D-AE05811C1438}"/>
              </a:ext>
            </a:extLst>
          </p:cNvPr>
          <p:cNvSpPr/>
          <p:nvPr userDrawn="1"/>
        </p:nvSpPr>
        <p:spPr>
          <a:xfrm>
            <a:off x="360608" y="303727"/>
            <a:ext cx="5520743" cy="62505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549499" y="523741"/>
            <a:ext cx="3709115" cy="58555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730988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663097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Break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272075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Break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888574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DED69620-E555-40B2-93DD-C7C19DAE0545}"/>
              </a:ext>
            </a:extLst>
          </p:cNvPr>
          <p:cNvSpPr/>
          <p:nvPr userDrawn="1"/>
        </p:nvSpPr>
        <p:spPr>
          <a:xfrm>
            <a:off x="656282" y="0"/>
            <a:ext cx="8521955" cy="6557065"/>
          </a:xfrm>
          <a:custGeom>
            <a:avLst/>
            <a:gdLst>
              <a:gd name="connsiteX0" fmla="*/ 11254134 w 12594296"/>
              <a:gd name="connsiteY0" fmla="*/ 0 h 9690456"/>
              <a:gd name="connsiteX1" fmla="*/ 12594296 w 12594296"/>
              <a:gd name="connsiteY1" fmla="*/ 0 h 9690456"/>
              <a:gd name="connsiteX2" fmla="*/ 12582464 w 12594296"/>
              <a:gd name="connsiteY2" fmla="*/ 19347 h 9690456"/>
              <a:gd name="connsiteX3" fmla="*/ 7145784 w 12594296"/>
              <a:gd name="connsiteY3" fmla="*/ 7180154 h 9690456"/>
              <a:gd name="connsiteX4" fmla="*/ 6396407 w 12594296"/>
              <a:gd name="connsiteY4" fmla="*/ 7282717 h 9690456"/>
              <a:gd name="connsiteX5" fmla="*/ 6396408 w 12594296"/>
              <a:gd name="connsiteY5" fmla="*/ 7282715 h 9690456"/>
              <a:gd name="connsiteX6" fmla="*/ 6293848 w 12594296"/>
              <a:gd name="connsiteY6" fmla="*/ 6533339 h 9690456"/>
              <a:gd name="connsiteX7" fmla="*/ 9774266 w 12594296"/>
              <a:gd name="connsiteY7" fmla="*/ 0 h 9690456"/>
              <a:gd name="connsiteX8" fmla="*/ 11117286 w 12594296"/>
              <a:gd name="connsiteY8" fmla="*/ 0 h 9690456"/>
              <a:gd name="connsiteX9" fmla="*/ 4208364 w 12594296"/>
              <a:gd name="connsiteY9" fmla="*/ 9099941 h 9690456"/>
              <a:gd name="connsiteX10" fmla="*/ 3458987 w 12594296"/>
              <a:gd name="connsiteY10" fmla="*/ 9202502 h 9690456"/>
              <a:gd name="connsiteX11" fmla="*/ 3458988 w 12594296"/>
              <a:gd name="connsiteY11" fmla="*/ 9202502 h 9690456"/>
              <a:gd name="connsiteX12" fmla="*/ 3356428 w 12594296"/>
              <a:gd name="connsiteY12" fmla="*/ 8453124 h 9690456"/>
              <a:gd name="connsiteX13" fmla="*/ 8294394 w 12594296"/>
              <a:gd name="connsiteY13" fmla="*/ 0 h 9690456"/>
              <a:gd name="connsiteX14" fmla="*/ 9637414 w 12594296"/>
              <a:gd name="connsiteY14" fmla="*/ 0 h 9690456"/>
              <a:gd name="connsiteX15" fmla="*/ 3727151 w 12594296"/>
              <a:gd name="connsiteY15" fmla="*/ 7784579 h 9690456"/>
              <a:gd name="connsiteX16" fmla="*/ 3070193 w 12594296"/>
              <a:gd name="connsiteY16" fmla="*/ 7943663 h 9690456"/>
              <a:gd name="connsiteX17" fmla="*/ 2977775 w 12594296"/>
              <a:gd name="connsiteY17" fmla="*/ 7887140 h 9690456"/>
              <a:gd name="connsiteX18" fmla="*/ 2898498 w 12594296"/>
              <a:gd name="connsiteY18" fmla="*/ 7813309 h 9690456"/>
              <a:gd name="connsiteX19" fmla="*/ 2875214 w 12594296"/>
              <a:gd name="connsiteY19" fmla="*/ 7137763 h 9690456"/>
              <a:gd name="connsiteX20" fmla="*/ 6814526 w 12594296"/>
              <a:gd name="connsiteY20" fmla="*/ 0 h 9690456"/>
              <a:gd name="connsiteX21" fmla="*/ 8157545 w 12594296"/>
              <a:gd name="connsiteY21" fmla="*/ 0 h 9690456"/>
              <a:gd name="connsiteX22" fmla="*/ 960827 w 12594296"/>
              <a:gd name="connsiteY22" fmla="*/ 9479004 h 9690456"/>
              <a:gd name="connsiteX23" fmla="*/ 211450 w 12594296"/>
              <a:gd name="connsiteY23" fmla="*/ 9581567 h 9690456"/>
              <a:gd name="connsiteX24" fmla="*/ 211451 w 12594296"/>
              <a:gd name="connsiteY24" fmla="*/ 9581567 h 9690456"/>
              <a:gd name="connsiteX25" fmla="*/ 108890 w 12594296"/>
              <a:gd name="connsiteY25" fmla="*/ 8832189 h 9690456"/>
              <a:gd name="connsiteX26" fmla="*/ 5334653 w 12594296"/>
              <a:gd name="connsiteY26" fmla="*/ 0 h 9690456"/>
              <a:gd name="connsiteX27" fmla="*/ 6677672 w 12594296"/>
              <a:gd name="connsiteY27" fmla="*/ 0 h 9690456"/>
              <a:gd name="connsiteX28" fmla="*/ 1067450 w 12594296"/>
              <a:gd name="connsiteY28" fmla="*/ 7389388 h 9690456"/>
              <a:gd name="connsiteX29" fmla="*/ 318072 w 12594296"/>
              <a:gd name="connsiteY29" fmla="*/ 7491950 h 9690456"/>
              <a:gd name="connsiteX30" fmla="*/ 318074 w 12594296"/>
              <a:gd name="connsiteY30" fmla="*/ 7491950 h 9690456"/>
              <a:gd name="connsiteX31" fmla="*/ 215512 w 12594296"/>
              <a:gd name="connsiteY31" fmla="*/ 6742571 h 9690456"/>
              <a:gd name="connsiteX32" fmla="*/ 3854783 w 12594296"/>
              <a:gd name="connsiteY32" fmla="*/ 0 h 9690456"/>
              <a:gd name="connsiteX33" fmla="*/ 5197800 w 12594296"/>
              <a:gd name="connsiteY33" fmla="*/ 0 h 9690456"/>
              <a:gd name="connsiteX34" fmla="*/ 1581006 w 12594296"/>
              <a:gd name="connsiteY34" fmla="*/ 4763784 h 9690456"/>
              <a:gd name="connsiteX35" fmla="*/ 831629 w 12594296"/>
              <a:gd name="connsiteY35" fmla="*/ 4866347 h 9690456"/>
              <a:gd name="connsiteX36" fmla="*/ 831630 w 12594296"/>
              <a:gd name="connsiteY36" fmla="*/ 4866347 h 9690456"/>
              <a:gd name="connsiteX37" fmla="*/ 729070 w 12594296"/>
              <a:gd name="connsiteY37" fmla="*/ 4116969 h 9690456"/>
              <a:gd name="connsiteX38" fmla="*/ 2374910 w 12594296"/>
              <a:gd name="connsiteY38" fmla="*/ 0 h 9690456"/>
              <a:gd name="connsiteX39" fmla="*/ 3717928 w 12594296"/>
              <a:gd name="connsiteY39" fmla="*/ 0 h 9690456"/>
              <a:gd name="connsiteX40" fmla="*/ 1403742 w 12594296"/>
              <a:gd name="connsiteY40" fmla="*/ 3048080 h 9690456"/>
              <a:gd name="connsiteX41" fmla="*/ 654366 w 12594296"/>
              <a:gd name="connsiteY41" fmla="*/ 3150642 h 9690456"/>
              <a:gd name="connsiteX42" fmla="*/ 654366 w 12594296"/>
              <a:gd name="connsiteY42" fmla="*/ 3150641 h 9690456"/>
              <a:gd name="connsiteX43" fmla="*/ 551807 w 12594296"/>
              <a:gd name="connsiteY43" fmla="*/ 2401265 h 9690456"/>
              <a:gd name="connsiteX44" fmla="*/ 895038 w 12594296"/>
              <a:gd name="connsiteY44" fmla="*/ 0 h 9690456"/>
              <a:gd name="connsiteX45" fmla="*/ 2238056 w 12594296"/>
              <a:gd name="connsiteY45" fmla="*/ 0 h 9690456"/>
              <a:gd name="connsiteX46" fmla="*/ 1276448 w 12594296"/>
              <a:gd name="connsiteY46" fmla="*/ 1266560 h 9690456"/>
              <a:gd name="connsiteX47" fmla="*/ 527072 w 12594296"/>
              <a:gd name="connsiteY47" fmla="*/ 1369122 h 9690456"/>
              <a:gd name="connsiteX48" fmla="*/ 527074 w 12594296"/>
              <a:gd name="connsiteY48" fmla="*/ 1369122 h 9690456"/>
              <a:gd name="connsiteX49" fmla="*/ 424511 w 12594296"/>
              <a:gd name="connsiteY49" fmla="*/ 619745 h 9690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594296" h="9690456">
                <a:moveTo>
                  <a:pt x="11254134" y="0"/>
                </a:moveTo>
                <a:lnTo>
                  <a:pt x="12594296" y="0"/>
                </a:lnTo>
                <a:lnTo>
                  <a:pt x="12582464" y="19347"/>
                </a:lnTo>
                <a:cubicBezTo>
                  <a:pt x="10770238" y="2406284"/>
                  <a:pt x="8958010" y="4793217"/>
                  <a:pt x="7145784" y="7180154"/>
                </a:cubicBezTo>
                <a:cubicBezTo>
                  <a:pt x="6967172" y="7415411"/>
                  <a:pt x="6631664" y="7461331"/>
                  <a:pt x="6396407" y="7282717"/>
                </a:cubicBezTo>
                <a:lnTo>
                  <a:pt x="6396408" y="7282715"/>
                </a:lnTo>
                <a:cubicBezTo>
                  <a:pt x="6161153" y="7104103"/>
                  <a:pt x="6115235" y="6768596"/>
                  <a:pt x="6293848" y="6533339"/>
                </a:cubicBezTo>
                <a:close/>
                <a:moveTo>
                  <a:pt x="9774266" y="0"/>
                </a:moveTo>
                <a:lnTo>
                  <a:pt x="11117286" y="0"/>
                </a:lnTo>
                <a:lnTo>
                  <a:pt x="4208364" y="9099941"/>
                </a:lnTo>
                <a:cubicBezTo>
                  <a:pt x="4029750" y="9335196"/>
                  <a:pt x="3694244" y="9381116"/>
                  <a:pt x="3458987" y="9202502"/>
                </a:cubicBezTo>
                <a:lnTo>
                  <a:pt x="3458988" y="9202502"/>
                </a:lnTo>
                <a:cubicBezTo>
                  <a:pt x="3223732" y="9023889"/>
                  <a:pt x="3177814" y="8688381"/>
                  <a:pt x="3356428" y="8453124"/>
                </a:cubicBezTo>
                <a:close/>
                <a:moveTo>
                  <a:pt x="8294394" y="0"/>
                </a:moveTo>
                <a:lnTo>
                  <a:pt x="9637414" y="0"/>
                </a:lnTo>
                <a:lnTo>
                  <a:pt x="3727151" y="7784579"/>
                </a:lnTo>
                <a:cubicBezTo>
                  <a:pt x="3570864" y="7990429"/>
                  <a:pt x="3294455" y="8051315"/>
                  <a:pt x="3070193" y="7943663"/>
                </a:cubicBezTo>
                <a:lnTo>
                  <a:pt x="2977775" y="7887140"/>
                </a:lnTo>
                <a:lnTo>
                  <a:pt x="2898498" y="7813309"/>
                </a:lnTo>
                <a:cubicBezTo>
                  <a:pt x="2734547" y="7626217"/>
                  <a:pt x="2718928" y="7343612"/>
                  <a:pt x="2875214" y="7137763"/>
                </a:cubicBezTo>
                <a:close/>
                <a:moveTo>
                  <a:pt x="6814526" y="0"/>
                </a:moveTo>
                <a:lnTo>
                  <a:pt x="8157545" y="0"/>
                </a:lnTo>
                <a:lnTo>
                  <a:pt x="960827" y="9479004"/>
                </a:lnTo>
                <a:cubicBezTo>
                  <a:pt x="782213" y="9714262"/>
                  <a:pt x="446706" y="9760180"/>
                  <a:pt x="211450" y="9581567"/>
                </a:cubicBezTo>
                <a:lnTo>
                  <a:pt x="211451" y="9581567"/>
                </a:lnTo>
                <a:cubicBezTo>
                  <a:pt x="-23806" y="9402953"/>
                  <a:pt x="-69724" y="9067446"/>
                  <a:pt x="108890" y="8832189"/>
                </a:cubicBezTo>
                <a:close/>
                <a:moveTo>
                  <a:pt x="5334653" y="0"/>
                </a:moveTo>
                <a:lnTo>
                  <a:pt x="6677672" y="0"/>
                </a:lnTo>
                <a:lnTo>
                  <a:pt x="1067450" y="7389388"/>
                </a:lnTo>
                <a:cubicBezTo>
                  <a:pt x="888834" y="7624646"/>
                  <a:pt x="553328" y="7670563"/>
                  <a:pt x="318072" y="7491950"/>
                </a:cubicBezTo>
                <a:lnTo>
                  <a:pt x="318074" y="7491950"/>
                </a:lnTo>
                <a:cubicBezTo>
                  <a:pt x="82817" y="7313338"/>
                  <a:pt x="36898" y="6977830"/>
                  <a:pt x="215512" y="6742571"/>
                </a:cubicBezTo>
                <a:close/>
                <a:moveTo>
                  <a:pt x="3854783" y="0"/>
                </a:moveTo>
                <a:lnTo>
                  <a:pt x="5197800" y="0"/>
                </a:lnTo>
                <a:lnTo>
                  <a:pt x="1581006" y="4763784"/>
                </a:lnTo>
                <a:cubicBezTo>
                  <a:pt x="1402392" y="4999042"/>
                  <a:pt x="1066886" y="5044960"/>
                  <a:pt x="831629" y="4866347"/>
                </a:cubicBezTo>
                <a:lnTo>
                  <a:pt x="831630" y="4866347"/>
                </a:lnTo>
                <a:cubicBezTo>
                  <a:pt x="596374" y="4687733"/>
                  <a:pt x="550456" y="4352226"/>
                  <a:pt x="729070" y="4116969"/>
                </a:cubicBezTo>
                <a:close/>
                <a:moveTo>
                  <a:pt x="2374910" y="0"/>
                </a:moveTo>
                <a:lnTo>
                  <a:pt x="3717928" y="0"/>
                </a:lnTo>
                <a:lnTo>
                  <a:pt x="1403742" y="3048080"/>
                </a:lnTo>
                <a:cubicBezTo>
                  <a:pt x="1225130" y="3283337"/>
                  <a:pt x="889622" y="3329255"/>
                  <a:pt x="654366" y="3150642"/>
                </a:cubicBezTo>
                <a:lnTo>
                  <a:pt x="654366" y="3150641"/>
                </a:lnTo>
                <a:cubicBezTo>
                  <a:pt x="419111" y="2972028"/>
                  <a:pt x="373193" y="2636522"/>
                  <a:pt x="551807" y="2401265"/>
                </a:cubicBezTo>
                <a:close/>
                <a:moveTo>
                  <a:pt x="895038" y="0"/>
                </a:moveTo>
                <a:lnTo>
                  <a:pt x="2238056" y="0"/>
                </a:lnTo>
                <a:lnTo>
                  <a:pt x="1276448" y="1266560"/>
                </a:lnTo>
                <a:cubicBezTo>
                  <a:pt x="1097836" y="1501817"/>
                  <a:pt x="762328" y="1547736"/>
                  <a:pt x="527072" y="1369122"/>
                </a:cubicBezTo>
                <a:lnTo>
                  <a:pt x="527074" y="1369122"/>
                </a:lnTo>
                <a:cubicBezTo>
                  <a:pt x="291816" y="1190508"/>
                  <a:pt x="245898" y="855002"/>
                  <a:pt x="424511" y="61974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그림 개체 틀 16">
            <a:extLst>
              <a:ext uri="{FF2B5EF4-FFF2-40B4-BE49-F238E27FC236}">
                <a16:creationId xmlns="" xmlns:a16="http://schemas.microsoft.com/office/drawing/2014/main" id="{07163F96-C234-481E-88AF-E4A1C0E9A1DC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35328" y="1"/>
            <a:ext cx="8396198" cy="6460303"/>
          </a:xfrm>
          <a:custGeom>
            <a:avLst/>
            <a:gdLst>
              <a:gd name="connsiteX0" fmla="*/ 1985184 w 8396198"/>
              <a:gd name="connsiteY0" fmla="*/ 5258093 h 6460303"/>
              <a:gd name="connsiteX1" fmla="*/ 1985184 w 8396198"/>
              <a:gd name="connsiteY1" fmla="*/ 5258093 h 6460303"/>
              <a:gd name="connsiteX2" fmla="*/ 1985184 w 8396198"/>
              <a:gd name="connsiteY2" fmla="*/ 5258093 h 6460303"/>
              <a:gd name="connsiteX3" fmla="*/ 7502757 w 8396198"/>
              <a:gd name="connsiteY3" fmla="*/ 0 h 6460303"/>
              <a:gd name="connsiteX4" fmla="*/ 8396198 w 8396198"/>
              <a:gd name="connsiteY4" fmla="*/ 0 h 6460303"/>
              <a:gd name="connsiteX5" fmla="*/ 8388310 w 8396198"/>
              <a:gd name="connsiteY5" fmla="*/ 12898 h 6460303"/>
              <a:gd name="connsiteX6" fmla="*/ 4763857 w 8396198"/>
              <a:gd name="connsiteY6" fmla="*/ 4786769 h 6460303"/>
              <a:gd name="connsiteX7" fmla="*/ 4264272 w 8396198"/>
              <a:gd name="connsiteY7" fmla="*/ 4855144 h 6460303"/>
              <a:gd name="connsiteX8" fmla="*/ 4264273 w 8396198"/>
              <a:gd name="connsiteY8" fmla="*/ 4855143 h 6460303"/>
              <a:gd name="connsiteX9" fmla="*/ 4195899 w 8396198"/>
              <a:gd name="connsiteY9" fmla="*/ 4355559 h 6460303"/>
              <a:gd name="connsiteX10" fmla="*/ 6516179 w 8396198"/>
              <a:gd name="connsiteY10" fmla="*/ 0 h 6460303"/>
              <a:gd name="connsiteX11" fmla="*/ 7411525 w 8396198"/>
              <a:gd name="connsiteY11" fmla="*/ 0 h 6460303"/>
              <a:gd name="connsiteX12" fmla="*/ 2805577 w 8396198"/>
              <a:gd name="connsiteY12" fmla="*/ 6066627 h 6460303"/>
              <a:gd name="connsiteX13" fmla="*/ 2305992 w 8396198"/>
              <a:gd name="connsiteY13" fmla="*/ 6135001 h 6460303"/>
              <a:gd name="connsiteX14" fmla="*/ 2305993 w 8396198"/>
              <a:gd name="connsiteY14" fmla="*/ 6135001 h 6460303"/>
              <a:gd name="connsiteX15" fmla="*/ 2237619 w 8396198"/>
              <a:gd name="connsiteY15" fmla="*/ 5635416 h 6460303"/>
              <a:gd name="connsiteX16" fmla="*/ 5529597 w 8396198"/>
              <a:gd name="connsiteY16" fmla="*/ 0 h 6460303"/>
              <a:gd name="connsiteX17" fmla="*/ 6424943 w 8396198"/>
              <a:gd name="connsiteY17" fmla="*/ 0 h 6460303"/>
              <a:gd name="connsiteX18" fmla="*/ 2484768 w 8396198"/>
              <a:gd name="connsiteY18" fmla="*/ 5189719 h 6460303"/>
              <a:gd name="connsiteX19" fmla="*/ 2046796 w 8396198"/>
              <a:gd name="connsiteY19" fmla="*/ 5295775 h 6460303"/>
              <a:gd name="connsiteX20" fmla="*/ 1985184 w 8396198"/>
              <a:gd name="connsiteY20" fmla="*/ 5258093 h 6460303"/>
              <a:gd name="connsiteX21" fmla="*/ 1932333 w 8396198"/>
              <a:gd name="connsiteY21" fmla="*/ 5208872 h 6460303"/>
              <a:gd name="connsiteX22" fmla="*/ 1916810 w 8396198"/>
              <a:gd name="connsiteY22" fmla="*/ 4758508 h 6460303"/>
              <a:gd name="connsiteX23" fmla="*/ 4543018 w 8396198"/>
              <a:gd name="connsiteY23" fmla="*/ 0 h 6460303"/>
              <a:gd name="connsiteX24" fmla="*/ 5438364 w 8396198"/>
              <a:gd name="connsiteY24" fmla="*/ 0 h 6460303"/>
              <a:gd name="connsiteX25" fmla="*/ 640552 w 8396198"/>
              <a:gd name="connsiteY25" fmla="*/ 6319336 h 6460303"/>
              <a:gd name="connsiteX26" fmla="*/ 140967 w 8396198"/>
              <a:gd name="connsiteY26" fmla="*/ 6387711 h 6460303"/>
              <a:gd name="connsiteX27" fmla="*/ 140968 w 8396198"/>
              <a:gd name="connsiteY27" fmla="*/ 6387711 h 6460303"/>
              <a:gd name="connsiteX28" fmla="*/ 72594 w 8396198"/>
              <a:gd name="connsiteY28" fmla="*/ 5888126 h 6460303"/>
              <a:gd name="connsiteX29" fmla="*/ 3556436 w 8396198"/>
              <a:gd name="connsiteY29" fmla="*/ 0 h 6460303"/>
              <a:gd name="connsiteX30" fmla="*/ 4451782 w 8396198"/>
              <a:gd name="connsiteY30" fmla="*/ 0 h 6460303"/>
              <a:gd name="connsiteX31" fmla="*/ 711634 w 8396198"/>
              <a:gd name="connsiteY31" fmla="*/ 4926258 h 6460303"/>
              <a:gd name="connsiteX32" fmla="*/ 212049 w 8396198"/>
              <a:gd name="connsiteY32" fmla="*/ 4994633 h 6460303"/>
              <a:gd name="connsiteX33" fmla="*/ 212050 w 8396198"/>
              <a:gd name="connsiteY33" fmla="*/ 4994633 h 6460303"/>
              <a:gd name="connsiteX34" fmla="*/ 143675 w 8396198"/>
              <a:gd name="connsiteY34" fmla="*/ 4495047 h 6460303"/>
              <a:gd name="connsiteX35" fmla="*/ 2569856 w 8396198"/>
              <a:gd name="connsiteY35" fmla="*/ 0 h 6460303"/>
              <a:gd name="connsiteX36" fmla="*/ 3465201 w 8396198"/>
              <a:gd name="connsiteY36" fmla="*/ 0 h 6460303"/>
              <a:gd name="connsiteX37" fmla="*/ 1054005 w 8396198"/>
              <a:gd name="connsiteY37" fmla="*/ 3175856 h 6460303"/>
              <a:gd name="connsiteX38" fmla="*/ 554420 w 8396198"/>
              <a:gd name="connsiteY38" fmla="*/ 3244231 h 6460303"/>
              <a:gd name="connsiteX39" fmla="*/ 554421 w 8396198"/>
              <a:gd name="connsiteY39" fmla="*/ 3244231 h 6460303"/>
              <a:gd name="connsiteX40" fmla="*/ 486047 w 8396198"/>
              <a:gd name="connsiteY40" fmla="*/ 2744646 h 6460303"/>
              <a:gd name="connsiteX41" fmla="*/ 1583274 w 8396198"/>
              <a:gd name="connsiteY41" fmla="*/ 0 h 6460303"/>
              <a:gd name="connsiteX42" fmla="*/ 2478619 w 8396198"/>
              <a:gd name="connsiteY42" fmla="*/ 0 h 6460303"/>
              <a:gd name="connsiteX43" fmla="*/ 935829 w 8396198"/>
              <a:gd name="connsiteY43" fmla="*/ 2032053 h 6460303"/>
              <a:gd name="connsiteX44" fmla="*/ 436245 w 8396198"/>
              <a:gd name="connsiteY44" fmla="*/ 2100428 h 6460303"/>
              <a:gd name="connsiteX45" fmla="*/ 436245 w 8396198"/>
              <a:gd name="connsiteY45" fmla="*/ 2100427 h 6460303"/>
              <a:gd name="connsiteX46" fmla="*/ 367872 w 8396198"/>
              <a:gd name="connsiteY46" fmla="*/ 1600843 h 6460303"/>
              <a:gd name="connsiteX47" fmla="*/ 596693 w 8396198"/>
              <a:gd name="connsiteY47" fmla="*/ 0 h 6460303"/>
              <a:gd name="connsiteX48" fmla="*/ 1492038 w 8396198"/>
              <a:gd name="connsiteY48" fmla="*/ 0 h 6460303"/>
              <a:gd name="connsiteX49" fmla="*/ 850966 w 8396198"/>
              <a:gd name="connsiteY49" fmla="*/ 844373 h 6460303"/>
              <a:gd name="connsiteX50" fmla="*/ 351382 w 8396198"/>
              <a:gd name="connsiteY50" fmla="*/ 912748 h 6460303"/>
              <a:gd name="connsiteX51" fmla="*/ 351383 w 8396198"/>
              <a:gd name="connsiteY51" fmla="*/ 912748 h 6460303"/>
              <a:gd name="connsiteX52" fmla="*/ 283008 w 8396198"/>
              <a:gd name="connsiteY52" fmla="*/ 413163 h 646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8396198" h="6460303">
                <a:moveTo>
                  <a:pt x="1985184" y="5258093"/>
                </a:moveTo>
                <a:lnTo>
                  <a:pt x="1985184" y="5258093"/>
                </a:lnTo>
                <a:lnTo>
                  <a:pt x="1985184" y="5258093"/>
                </a:lnTo>
                <a:close/>
                <a:moveTo>
                  <a:pt x="7502757" y="0"/>
                </a:moveTo>
                <a:lnTo>
                  <a:pt x="8396198" y="0"/>
                </a:lnTo>
                <a:lnTo>
                  <a:pt x="8388310" y="12898"/>
                </a:lnTo>
                <a:cubicBezTo>
                  <a:pt x="7180160" y="1604189"/>
                  <a:pt x="5972008" y="3195478"/>
                  <a:pt x="4763857" y="4786769"/>
                </a:cubicBezTo>
                <a:cubicBezTo>
                  <a:pt x="4644782" y="4943607"/>
                  <a:pt x="4421110" y="4974220"/>
                  <a:pt x="4264272" y="4855144"/>
                </a:cubicBezTo>
                <a:lnTo>
                  <a:pt x="4264273" y="4855143"/>
                </a:lnTo>
                <a:cubicBezTo>
                  <a:pt x="4107436" y="4736068"/>
                  <a:pt x="4076824" y="4512397"/>
                  <a:pt x="4195899" y="4355559"/>
                </a:cubicBezTo>
                <a:close/>
                <a:moveTo>
                  <a:pt x="6516179" y="0"/>
                </a:moveTo>
                <a:lnTo>
                  <a:pt x="7411525" y="0"/>
                </a:lnTo>
                <a:lnTo>
                  <a:pt x="2805577" y="6066627"/>
                </a:lnTo>
                <a:cubicBezTo>
                  <a:pt x="2686501" y="6223464"/>
                  <a:pt x="2462830" y="6254077"/>
                  <a:pt x="2305992" y="6135001"/>
                </a:cubicBezTo>
                <a:lnTo>
                  <a:pt x="2305993" y="6135001"/>
                </a:lnTo>
                <a:cubicBezTo>
                  <a:pt x="2149155" y="6015926"/>
                  <a:pt x="2118543" y="5792254"/>
                  <a:pt x="2237619" y="5635416"/>
                </a:cubicBezTo>
                <a:close/>
                <a:moveTo>
                  <a:pt x="5529597" y="0"/>
                </a:moveTo>
                <a:lnTo>
                  <a:pt x="6424943" y="0"/>
                </a:lnTo>
                <a:lnTo>
                  <a:pt x="2484768" y="5189719"/>
                </a:lnTo>
                <a:cubicBezTo>
                  <a:pt x="2380577" y="5326952"/>
                  <a:pt x="2196304" y="5367543"/>
                  <a:pt x="2046796" y="5295775"/>
                </a:cubicBezTo>
                <a:lnTo>
                  <a:pt x="1985184" y="5258093"/>
                </a:lnTo>
                <a:lnTo>
                  <a:pt x="1932333" y="5208872"/>
                </a:lnTo>
                <a:cubicBezTo>
                  <a:pt x="1823032" y="5084144"/>
                  <a:pt x="1812619" y="4895741"/>
                  <a:pt x="1916810" y="4758508"/>
                </a:cubicBezTo>
                <a:close/>
                <a:moveTo>
                  <a:pt x="4543018" y="0"/>
                </a:moveTo>
                <a:lnTo>
                  <a:pt x="5438364" y="0"/>
                </a:lnTo>
                <a:lnTo>
                  <a:pt x="640552" y="6319336"/>
                </a:lnTo>
                <a:cubicBezTo>
                  <a:pt x="521476" y="6476174"/>
                  <a:pt x="297805" y="6506786"/>
                  <a:pt x="140967" y="6387711"/>
                </a:cubicBezTo>
                <a:lnTo>
                  <a:pt x="140968" y="6387711"/>
                </a:lnTo>
                <a:cubicBezTo>
                  <a:pt x="-15870" y="6268635"/>
                  <a:pt x="-46482" y="6044964"/>
                  <a:pt x="72594" y="5888126"/>
                </a:cubicBezTo>
                <a:close/>
                <a:moveTo>
                  <a:pt x="3556436" y="0"/>
                </a:moveTo>
                <a:lnTo>
                  <a:pt x="4451782" y="0"/>
                </a:lnTo>
                <a:lnTo>
                  <a:pt x="711634" y="4926258"/>
                </a:lnTo>
                <a:cubicBezTo>
                  <a:pt x="592557" y="5083097"/>
                  <a:pt x="368886" y="5113708"/>
                  <a:pt x="212049" y="4994633"/>
                </a:cubicBezTo>
                <a:lnTo>
                  <a:pt x="212050" y="4994633"/>
                </a:lnTo>
                <a:cubicBezTo>
                  <a:pt x="55212" y="4875558"/>
                  <a:pt x="24599" y="4651886"/>
                  <a:pt x="143675" y="4495047"/>
                </a:cubicBezTo>
                <a:close/>
                <a:moveTo>
                  <a:pt x="2569856" y="0"/>
                </a:moveTo>
                <a:lnTo>
                  <a:pt x="3465201" y="0"/>
                </a:lnTo>
                <a:lnTo>
                  <a:pt x="1054005" y="3175856"/>
                </a:lnTo>
                <a:cubicBezTo>
                  <a:pt x="934929" y="3332694"/>
                  <a:pt x="711258" y="3363306"/>
                  <a:pt x="554420" y="3244231"/>
                </a:cubicBezTo>
                <a:lnTo>
                  <a:pt x="554421" y="3244231"/>
                </a:lnTo>
                <a:cubicBezTo>
                  <a:pt x="397583" y="3125155"/>
                  <a:pt x="366971" y="2901484"/>
                  <a:pt x="486047" y="2744646"/>
                </a:cubicBezTo>
                <a:close/>
                <a:moveTo>
                  <a:pt x="1583274" y="0"/>
                </a:moveTo>
                <a:lnTo>
                  <a:pt x="2478619" y="0"/>
                </a:lnTo>
                <a:lnTo>
                  <a:pt x="935829" y="2032053"/>
                </a:lnTo>
                <a:cubicBezTo>
                  <a:pt x="816754" y="2188891"/>
                  <a:pt x="593082" y="2219503"/>
                  <a:pt x="436245" y="2100428"/>
                </a:cubicBezTo>
                <a:lnTo>
                  <a:pt x="436245" y="2100427"/>
                </a:lnTo>
                <a:cubicBezTo>
                  <a:pt x="279408" y="1981352"/>
                  <a:pt x="248796" y="1757681"/>
                  <a:pt x="367872" y="1600843"/>
                </a:cubicBezTo>
                <a:close/>
                <a:moveTo>
                  <a:pt x="596693" y="0"/>
                </a:moveTo>
                <a:lnTo>
                  <a:pt x="1492038" y="0"/>
                </a:lnTo>
                <a:lnTo>
                  <a:pt x="850966" y="844373"/>
                </a:lnTo>
                <a:cubicBezTo>
                  <a:pt x="731891" y="1001211"/>
                  <a:pt x="508219" y="1031824"/>
                  <a:pt x="351382" y="912748"/>
                </a:cubicBezTo>
                <a:lnTo>
                  <a:pt x="351383" y="912748"/>
                </a:lnTo>
                <a:cubicBezTo>
                  <a:pt x="194545" y="793672"/>
                  <a:pt x="163933" y="570001"/>
                  <a:pt x="283008" y="41316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1627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03E22A51-FB04-4FB6-8A9D-AE05811C1438}"/>
              </a:ext>
            </a:extLst>
          </p:cNvPr>
          <p:cNvSpPr/>
          <p:nvPr userDrawn="1"/>
        </p:nvSpPr>
        <p:spPr>
          <a:xfrm>
            <a:off x="360608" y="303727"/>
            <a:ext cx="5520743" cy="62505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549499" y="523741"/>
            <a:ext cx="3709115" cy="58555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221505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E5BFE49F-B5E6-4A85-B42A-DBDD013F84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09774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CAD834A1-2664-485F-A4FD-2D93E8FE03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51554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67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5" r:id="rId2"/>
    <p:sldLayoutId id="2147483764" r:id="rId3"/>
    <p:sldLayoutId id="2147483766" r:id="rId4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8" r:id="rId2"/>
    <p:sldLayoutId id="2147483689" r:id="rId3"/>
    <p:sldLayoutId id="2147483690" r:id="rId4"/>
    <p:sldLayoutId id="2147483768" r:id="rId5"/>
    <p:sldLayoutId id="2147483769" r:id="rId6"/>
    <p:sldLayoutId id="2147483770" r:id="rId7"/>
    <p:sldLayoutId id="2147483771" r:id="rId8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221F751-3C5B-4561-AD14-8637C5B66736}"/>
              </a:ext>
            </a:extLst>
          </p:cNvPr>
          <p:cNvSpPr txBox="1"/>
          <p:nvPr/>
        </p:nvSpPr>
        <p:spPr>
          <a:xfrm>
            <a:off x="3900335" y="1101218"/>
            <a:ext cx="764760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STUDI LITERATUR IDENTIFIKASI KANDUNGAN MERKURI PADA KRIM PEMUTIH</a:t>
            </a:r>
            <a:endParaRPr lang="ko-KR" alt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F166F6B-B975-4F3C-BCF2-9971086140FB}"/>
              </a:ext>
            </a:extLst>
          </p:cNvPr>
          <p:cNvSpPr txBox="1"/>
          <p:nvPr/>
        </p:nvSpPr>
        <p:spPr>
          <a:xfrm>
            <a:off x="6527278" y="2313220"/>
            <a:ext cx="4631685" cy="178510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Karya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Tulis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Ilmiah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DEMI TRI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AGUSTI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1848401161026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/>
          </a:p>
        </p:txBody>
      </p:sp>
      <p:sp>
        <p:nvSpPr>
          <p:cNvPr id="119" name="Freeform: Shape 118">
            <a:extLst>
              <a:ext uri="{FF2B5EF4-FFF2-40B4-BE49-F238E27FC236}">
                <a16:creationId xmlns="" xmlns:a16="http://schemas.microsoft.com/office/drawing/2014/main" id="{6ED142D3-29FB-4AB3-80DF-6B614B73C5D2}"/>
              </a:ext>
            </a:extLst>
          </p:cNvPr>
          <p:cNvSpPr/>
          <p:nvPr/>
        </p:nvSpPr>
        <p:spPr>
          <a:xfrm>
            <a:off x="3749423" y="622301"/>
            <a:ext cx="7845677" cy="3622629"/>
          </a:xfrm>
          <a:custGeom>
            <a:avLst/>
            <a:gdLst>
              <a:gd name="connsiteX0" fmla="*/ 0 w 11768516"/>
              <a:gd name="connsiteY0" fmla="*/ 0 h 5433944"/>
              <a:gd name="connsiteX1" fmla="*/ 11768516 w 11768516"/>
              <a:gd name="connsiteY1" fmla="*/ 0 h 5433944"/>
              <a:gd name="connsiteX2" fmla="*/ 11768516 w 11768516"/>
              <a:gd name="connsiteY2" fmla="*/ 5433944 h 5433944"/>
              <a:gd name="connsiteX3" fmla="*/ 3711365 w 11768516"/>
              <a:gd name="connsiteY3" fmla="*/ 5433944 h 5433944"/>
              <a:gd name="connsiteX4" fmla="*/ 3711365 w 11768516"/>
              <a:gd name="connsiteY4" fmla="*/ 5233214 h 5433944"/>
              <a:gd name="connsiteX5" fmla="*/ 11567786 w 11768516"/>
              <a:gd name="connsiteY5" fmla="*/ 5233214 h 5433944"/>
              <a:gd name="connsiteX6" fmla="*/ 11567786 w 11768516"/>
              <a:gd name="connsiteY6" fmla="*/ 200730 h 5433944"/>
              <a:gd name="connsiteX7" fmla="*/ 200730 w 11768516"/>
              <a:gd name="connsiteY7" fmla="*/ 200730 h 5433944"/>
              <a:gd name="connsiteX8" fmla="*/ 200730 w 11768516"/>
              <a:gd name="connsiteY8" fmla="*/ 3480926 h 5433944"/>
              <a:gd name="connsiteX9" fmla="*/ 0 w 11768516"/>
              <a:gd name="connsiteY9" fmla="*/ 3480926 h 543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68516" h="5433944">
                <a:moveTo>
                  <a:pt x="0" y="0"/>
                </a:moveTo>
                <a:lnTo>
                  <a:pt x="11768516" y="0"/>
                </a:lnTo>
                <a:lnTo>
                  <a:pt x="11768516" y="5433944"/>
                </a:lnTo>
                <a:lnTo>
                  <a:pt x="3711365" y="5433944"/>
                </a:lnTo>
                <a:lnTo>
                  <a:pt x="3711365" y="5233214"/>
                </a:lnTo>
                <a:lnTo>
                  <a:pt x="11567786" y="5233214"/>
                </a:lnTo>
                <a:lnTo>
                  <a:pt x="11567786" y="200730"/>
                </a:lnTo>
                <a:lnTo>
                  <a:pt x="200730" y="200730"/>
                </a:lnTo>
                <a:lnTo>
                  <a:pt x="200730" y="3480926"/>
                </a:lnTo>
                <a:lnTo>
                  <a:pt x="0" y="34809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9A03E388-9BAB-4F1E-ACB7-1669E3F7E764}"/>
              </a:ext>
            </a:extLst>
          </p:cNvPr>
          <p:cNvGrpSpPr/>
          <p:nvPr/>
        </p:nvGrpSpPr>
        <p:grpSpPr>
          <a:xfrm>
            <a:off x="3935370" y="2100787"/>
            <a:ext cx="2603932" cy="2079503"/>
            <a:chOff x="8479089" y="1262387"/>
            <a:chExt cx="6147593" cy="5684813"/>
          </a:xfrm>
        </p:grpSpPr>
        <p:grpSp>
          <p:nvGrpSpPr>
            <p:cNvPr id="17" name="Group 16">
              <a:extLst>
                <a:ext uri="{FF2B5EF4-FFF2-40B4-BE49-F238E27FC236}">
                  <a16:creationId xmlns="" xmlns:a16="http://schemas.microsoft.com/office/drawing/2014/main" id="{6DFB59B6-3382-47AE-AAE5-C0AFB4E35EE9}"/>
                </a:ext>
              </a:extLst>
            </p:cNvPr>
            <p:cNvGrpSpPr/>
            <p:nvPr/>
          </p:nvGrpSpPr>
          <p:grpSpPr>
            <a:xfrm rot="20275744" flipH="1">
              <a:off x="9114364" y="4275293"/>
              <a:ext cx="965714" cy="1155036"/>
              <a:chOff x="5704433" y="717502"/>
              <a:chExt cx="7365528" cy="8809481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="" xmlns:a16="http://schemas.microsoft.com/office/drawing/2014/main" id="{0FE219E2-BED5-40DF-B4AE-A2B0F98EF35F}"/>
                  </a:ext>
                </a:extLst>
              </p:cNvPr>
              <p:cNvSpPr/>
              <p:nvPr/>
            </p:nvSpPr>
            <p:spPr>
              <a:xfrm>
                <a:off x="11674968" y="8268753"/>
                <a:ext cx="765879" cy="1258230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700" h="438150">
                    <a:moveTo>
                      <a:pt x="0" y="0"/>
                    </a:moveTo>
                    <a:lnTo>
                      <a:pt x="19050" y="438150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="" xmlns:a16="http://schemas.microsoft.com/office/drawing/2014/main" id="{760B529C-0824-4515-BB90-4F2A23E61057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="" xmlns:a16="http://schemas.microsoft.com/office/drawing/2014/main" id="{1A1B5FBD-480E-486F-84F2-9BEEE8B6810D}"/>
                  </a:ext>
                </a:extLst>
              </p:cNvPr>
              <p:cNvSpPr/>
              <p:nvPr/>
            </p:nvSpPr>
            <p:spPr>
              <a:xfrm>
                <a:off x="5704433" y="5540923"/>
                <a:ext cx="793232" cy="589649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6225" h="205332">
                    <a:moveTo>
                      <a:pt x="157232" y="0"/>
                    </a:moveTo>
                    <a:lnTo>
                      <a:pt x="0" y="205332"/>
                    </a:lnTo>
                    <a:lnTo>
                      <a:pt x="276225" y="157707"/>
                    </a:lnTo>
                    <a:lnTo>
                      <a:pt x="15723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="" xmlns:a16="http://schemas.microsoft.com/office/drawing/2014/main" id="{45E97D55-1A29-4ABE-B23A-52B9D0F56293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="" xmlns:a16="http://schemas.microsoft.com/office/drawing/2014/main" id="{A674B560-08BC-493A-BEB3-17217BCE660C}"/>
                  </a:ext>
                </a:extLst>
              </p:cNvPr>
              <p:cNvSpPr/>
              <p:nvPr/>
            </p:nvSpPr>
            <p:spPr>
              <a:xfrm>
                <a:off x="10143209" y="2425829"/>
                <a:ext cx="2926752" cy="3993512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9175" h="1390650">
                    <a:moveTo>
                      <a:pt x="1019175" y="0"/>
                    </a:moveTo>
                    <a:lnTo>
                      <a:pt x="0" y="295275"/>
                    </a:lnTo>
                    <a:lnTo>
                      <a:pt x="19050" y="1390650"/>
                    </a:lnTo>
                    <a:lnTo>
                      <a:pt x="101917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="" xmlns:a16="http://schemas.microsoft.com/office/drawing/2014/main" id="{A609599D-CB93-4845-9B8E-C8A407CDF7BA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="" xmlns:a16="http://schemas.microsoft.com/office/drawing/2014/main" id="{18D7141E-3E01-4877-B1E7-2FB9489576F5}"/>
                  </a:ext>
                </a:extLst>
              </p:cNvPr>
              <p:cNvSpPr/>
              <p:nvPr/>
            </p:nvSpPr>
            <p:spPr>
              <a:xfrm>
                <a:off x="7708809" y="717502"/>
                <a:ext cx="2543812" cy="6236443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171700">
                    <a:moveTo>
                      <a:pt x="0" y="914400"/>
                    </a:moveTo>
                    <a:lnTo>
                      <a:pt x="871538" y="0"/>
                    </a:lnTo>
                    <a:cubicBezTo>
                      <a:pt x="876300" y="723900"/>
                      <a:pt x="881063" y="1447800"/>
                      <a:pt x="885825" y="2171700"/>
                    </a:cubicBezTo>
                    <a:lnTo>
                      <a:pt x="0" y="91440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61EE2201-2FD3-435F-A07C-D09FFE6146C3}"/>
                </a:ext>
              </a:extLst>
            </p:cNvPr>
            <p:cNvGrpSpPr/>
            <p:nvPr/>
          </p:nvGrpSpPr>
          <p:grpSpPr>
            <a:xfrm rot="20275744" flipH="1">
              <a:off x="8479089" y="5341625"/>
              <a:ext cx="1416763" cy="1605575"/>
              <a:chOff x="5365048" y="479821"/>
              <a:chExt cx="8036930" cy="9108010"/>
            </a:xfrm>
          </p:grpSpPr>
          <p:sp>
            <p:nvSpPr>
              <p:cNvPr id="99" name="Freeform: Shape 98">
                <a:extLst>
                  <a:ext uri="{FF2B5EF4-FFF2-40B4-BE49-F238E27FC236}">
                    <a16:creationId xmlns="" xmlns:a16="http://schemas.microsoft.com/office/drawing/2014/main" id="{C38FBDB8-70EB-4F7B-87EA-E213DE6AB812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="" xmlns:a16="http://schemas.microsoft.com/office/drawing/2014/main" id="{1E66548C-71B6-471E-8C87-3900F09FD786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="" xmlns:a16="http://schemas.microsoft.com/office/drawing/2014/main" id="{79A4AE8E-40D8-4081-B62F-15A1938C11CF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="" xmlns:a16="http://schemas.microsoft.com/office/drawing/2014/main" id="{BAFC1D33-3C39-4879-B1A4-2BEE377C2E0F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="" xmlns:a16="http://schemas.microsoft.com/office/drawing/2014/main" id="{E82D3C89-C7BB-417E-BE98-A49AD6203D96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="" xmlns:a16="http://schemas.microsoft.com/office/drawing/2014/main" id="{8F587926-8F95-42C0-842D-E38CBAAC7597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="" xmlns:a16="http://schemas.microsoft.com/office/drawing/2014/main" id="{0A8F6546-3A7E-486A-80AB-1B93764116FB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4AE3CE47-66EF-4B91-AE28-182BE821CFA5}"/>
                </a:ext>
              </a:extLst>
            </p:cNvPr>
            <p:cNvGrpSpPr/>
            <p:nvPr/>
          </p:nvGrpSpPr>
          <p:grpSpPr>
            <a:xfrm rot="20275744" flipH="1">
              <a:off x="10278521" y="5974428"/>
              <a:ext cx="496268" cy="512648"/>
              <a:chOff x="5365048" y="1982197"/>
              <a:chExt cx="7362621" cy="7605634"/>
            </a:xfrm>
          </p:grpSpPr>
          <p:sp>
            <p:nvSpPr>
              <p:cNvPr id="92" name="Freeform: Shape 91">
                <a:extLst>
                  <a:ext uri="{FF2B5EF4-FFF2-40B4-BE49-F238E27FC236}">
                    <a16:creationId xmlns="" xmlns:a16="http://schemas.microsoft.com/office/drawing/2014/main" id="{60F9631F-CF20-4497-A7A0-5E42637FEE72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="" xmlns:a16="http://schemas.microsoft.com/office/drawing/2014/main" id="{B231E4A5-F67A-4206-9BE7-18B302529CB9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="" xmlns:a16="http://schemas.microsoft.com/office/drawing/2014/main" id="{7B94567D-9A0D-4BCA-8FAE-4777C8EE4605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="" xmlns:a16="http://schemas.microsoft.com/office/drawing/2014/main" id="{0ABA9635-313D-473B-BA77-DA14528910D2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="" xmlns:a16="http://schemas.microsoft.com/office/drawing/2014/main" id="{57B0118B-B35B-49D5-8D4F-D00EEE4396F0}"/>
                  </a:ext>
                </a:extLst>
              </p:cNvPr>
              <p:cNvSpPr/>
              <p:nvPr/>
            </p:nvSpPr>
            <p:spPr>
              <a:xfrm>
                <a:off x="9871173" y="3444023"/>
                <a:ext cx="1940058" cy="2975318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  <a:gd name="connsiteX0" fmla="*/ 1247497 w 1247497"/>
                  <a:gd name="connsiteY0" fmla="*/ 0 h 1024830"/>
                  <a:gd name="connsiteX1" fmla="*/ 0 w 1247497"/>
                  <a:gd name="connsiteY1" fmla="*/ 277330 h 1024830"/>
                  <a:gd name="connsiteX2" fmla="*/ 113780 w 1247497"/>
                  <a:gd name="connsiteY2" fmla="*/ 1024830 h 1024830"/>
                  <a:gd name="connsiteX3" fmla="*/ 1247497 w 1247497"/>
                  <a:gd name="connsiteY3" fmla="*/ 0 h 1024830"/>
                  <a:gd name="connsiteX0" fmla="*/ 675581 w 675581"/>
                  <a:gd name="connsiteY0" fmla="*/ 0 h 1036087"/>
                  <a:gd name="connsiteX1" fmla="*/ 0 w 675581"/>
                  <a:gd name="connsiteY1" fmla="*/ 288587 h 1036087"/>
                  <a:gd name="connsiteX2" fmla="*/ 113780 w 675581"/>
                  <a:gd name="connsiteY2" fmla="*/ 1036087 h 1036087"/>
                  <a:gd name="connsiteX3" fmla="*/ 675581 w 675581"/>
                  <a:gd name="connsiteY3" fmla="*/ 0 h 103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81" h="1036087">
                    <a:moveTo>
                      <a:pt x="675581" y="0"/>
                    </a:moveTo>
                    <a:lnTo>
                      <a:pt x="0" y="288587"/>
                    </a:lnTo>
                    <a:lnTo>
                      <a:pt x="113780" y="1036087"/>
                    </a:lnTo>
                    <a:lnTo>
                      <a:pt x="675581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="" xmlns:a16="http://schemas.microsoft.com/office/drawing/2014/main" id="{19A46A83-2DB9-4779-A800-7D745426240C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="" xmlns:a16="http://schemas.microsoft.com/office/drawing/2014/main" id="{5FEFBC12-2ACF-419F-A13F-CA7CBC552D4A}"/>
                  </a:ext>
                </a:extLst>
              </p:cNvPr>
              <p:cNvSpPr/>
              <p:nvPr/>
            </p:nvSpPr>
            <p:spPr>
              <a:xfrm>
                <a:off x="7708809" y="1982197"/>
                <a:ext cx="2543813" cy="4971750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  <a:gd name="connsiteX0" fmla="*/ 0 w 993639"/>
                  <a:gd name="connsiteY0" fmla="*/ 595440 h 1852740"/>
                  <a:gd name="connsiteX1" fmla="*/ 993498 w 993639"/>
                  <a:gd name="connsiteY1" fmla="*/ 0 h 1852740"/>
                  <a:gd name="connsiteX2" fmla="*/ 885825 w 993639"/>
                  <a:gd name="connsiteY2" fmla="*/ 1852740 h 1852740"/>
                  <a:gd name="connsiteX3" fmla="*/ 0 w 993639"/>
                  <a:gd name="connsiteY3" fmla="*/ 595440 h 1852740"/>
                  <a:gd name="connsiteX0" fmla="*/ 0 w 885825"/>
                  <a:gd name="connsiteY0" fmla="*/ 473999 h 1731299"/>
                  <a:gd name="connsiteX1" fmla="*/ 784851 w 885825"/>
                  <a:gd name="connsiteY1" fmla="*/ 0 h 1731299"/>
                  <a:gd name="connsiteX2" fmla="*/ 885825 w 885825"/>
                  <a:gd name="connsiteY2" fmla="*/ 1731299 h 1731299"/>
                  <a:gd name="connsiteX3" fmla="*/ 0 w 885825"/>
                  <a:gd name="connsiteY3" fmla="*/ 473999 h 1731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1731299">
                    <a:moveTo>
                      <a:pt x="0" y="473999"/>
                    </a:moveTo>
                    <a:lnTo>
                      <a:pt x="784851" y="0"/>
                    </a:lnTo>
                    <a:cubicBezTo>
                      <a:pt x="789613" y="723900"/>
                      <a:pt x="881063" y="1007399"/>
                      <a:pt x="885825" y="1731299"/>
                    </a:cubicBezTo>
                    <a:lnTo>
                      <a:pt x="0" y="473999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940133F7-DCF5-4682-A5BD-1BE01D4BA622}"/>
                </a:ext>
              </a:extLst>
            </p:cNvPr>
            <p:cNvGrpSpPr/>
            <p:nvPr/>
          </p:nvGrpSpPr>
          <p:grpSpPr>
            <a:xfrm rot="20275744" flipH="1">
              <a:off x="11620616" y="3813253"/>
              <a:ext cx="1199247" cy="1359069"/>
              <a:chOff x="5365051" y="479822"/>
              <a:chExt cx="8036930" cy="9108006"/>
            </a:xfrm>
          </p:grpSpPr>
          <p:sp>
            <p:nvSpPr>
              <p:cNvPr id="85" name="Freeform: Shape 84">
                <a:extLst>
                  <a:ext uri="{FF2B5EF4-FFF2-40B4-BE49-F238E27FC236}">
                    <a16:creationId xmlns="" xmlns:a16="http://schemas.microsoft.com/office/drawing/2014/main" id="{D6BEBB27-095C-4AFA-B403-17C76B0DFB21}"/>
                  </a:ext>
                </a:extLst>
              </p:cNvPr>
              <p:cNvSpPr/>
              <p:nvPr/>
            </p:nvSpPr>
            <p:spPr>
              <a:xfrm>
                <a:off x="11674978" y="8268752"/>
                <a:ext cx="1052698" cy="1319076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="" xmlns:a16="http://schemas.microsoft.com/office/drawing/2014/main" id="{8D19BA74-FF22-4761-B6B0-956F195A6D99}"/>
                  </a:ext>
                </a:extLst>
              </p:cNvPr>
              <p:cNvSpPr/>
              <p:nvPr/>
            </p:nvSpPr>
            <p:spPr>
              <a:xfrm>
                <a:off x="9107333" y="6879848"/>
                <a:ext cx="3333521" cy="1613813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="" xmlns:a16="http://schemas.microsoft.com/office/drawing/2014/main" id="{84079D17-A7B8-41ED-AA14-FFCC27781402}"/>
                  </a:ext>
                </a:extLst>
              </p:cNvPr>
              <p:cNvSpPr/>
              <p:nvPr/>
            </p:nvSpPr>
            <p:spPr>
              <a:xfrm>
                <a:off x="5365051" y="5540920"/>
                <a:ext cx="1132614" cy="452887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="" xmlns:a16="http://schemas.microsoft.com/office/drawing/2014/main" id="{5A153433-C2BE-4FC2-9938-946FA50DABBC}"/>
                  </a:ext>
                </a:extLst>
              </p:cNvPr>
              <p:cNvSpPr/>
              <p:nvPr/>
            </p:nvSpPr>
            <p:spPr>
              <a:xfrm>
                <a:off x="6149703" y="5215816"/>
                <a:ext cx="1586462" cy="2373445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="" xmlns:a16="http://schemas.microsoft.com/office/drawing/2014/main" id="{E497F288-FA17-44BC-99E1-44CB677F74EF}"/>
                  </a:ext>
                </a:extLst>
              </p:cNvPr>
              <p:cNvSpPr/>
              <p:nvPr/>
            </p:nvSpPr>
            <p:spPr>
              <a:xfrm>
                <a:off x="9871175" y="2566273"/>
                <a:ext cx="3530806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="" xmlns:a16="http://schemas.microsoft.com/office/drawing/2014/main" id="{ADB712A1-4C82-4915-9CAE-EC905DCE0276}"/>
                  </a:ext>
                </a:extLst>
              </p:cNvPr>
              <p:cNvSpPr/>
              <p:nvPr/>
            </p:nvSpPr>
            <p:spPr>
              <a:xfrm>
                <a:off x="7585443" y="3324704"/>
                <a:ext cx="2667181" cy="4626400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="" xmlns:a16="http://schemas.microsoft.com/office/drawing/2014/main" id="{DA9CB4A5-03BD-4C87-9BBE-26024EDEC045}"/>
                  </a:ext>
                </a:extLst>
              </p:cNvPr>
              <p:cNvSpPr/>
              <p:nvPr/>
            </p:nvSpPr>
            <p:spPr>
              <a:xfrm>
                <a:off x="7708807" y="479822"/>
                <a:ext cx="2543816" cy="6474125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="" xmlns:a16="http://schemas.microsoft.com/office/drawing/2014/main" id="{2BEA25B0-6ADB-4E65-A885-91605593EF76}"/>
                </a:ext>
              </a:extLst>
            </p:cNvPr>
            <p:cNvGrpSpPr/>
            <p:nvPr/>
          </p:nvGrpSpPr>
          <p:grpSpPr>
            <a:xfrm rot="20073958" flipH="1">
              <a:off x="10116519" y="4915091"/>
              <a:ext cx="1567652" cy="1079675"/>
              <a:chOff x="3667032" y="1708483"/>
              <a:chExt cx="8105829" cy="5582653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="" xmlns:a16="http://schemas.microsoft.com/office/drawing/2014/main" id="{008703A4-BAA0-4F5F-9B10-0BBAA113032A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="" xmlns:a16="http://schemas.microsoft.com/office/drawing/2014/main" id="{AAD0819E-5EAE-42CC-B768-6E7B0A2B9116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="" xmlns:a16="http://schemas.microsoft.com/office/drawing/2014/main" id="{E5247C33-6FF5-4BA0-9003-8730281C36B6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="" xmlns:a16="http://schemas.microsoft.com/office/drawing/2014/main" id="{0D5EE29B-A225-4F5E-B847-6E0C79A9FA25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="" xmlns:a16="http://schemas.microsoft.com/office/drawing/2014/main" id="{AC1EB51F-FE37-483B-A305-E0C24C334166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="" xmlns:a16="http://schemas.microsoft.com/office/drawing/2014/main" id="{48CD9D1C-AC91-4B64-BB60-82D3B7EB8610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="" xmlns:a16="http://schemas.microsoft.com/office/drawing/2014/main" id="{2F647630-00A7-4047-AC99-F551EA2565AA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="" xmlns:a16="http://schemas.microsoft.com/office/drawing/2014/main" id="{A7528805-8D13-4693-BE99-BCA03E9788AB}"/>
                </a:ext>
              </a:extLst>
            </p:cNvPr>
            <p:cNvGrpSpPr/>
            <p:nvPr/>
          </p:nvGrpSpPr>
          <p:grpSpPr>
            <a:xfrm rot="20073958" flipH="1">
              <a:off x="10286237" y="3877079"/>
              <a:ext cx="981094" cy="675699"/>
              <a:chOff x="3667032" y="1708483"/>
              <a:chExt cx="8105829" cy="5582653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="" xmlns:a16="http://schemas.microsoft.com/office/drawing/2014/main" id="{D3EC2A60-F9FB-4471-B449-39059652BB57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="" xmlns:a16="http://schemas.microsoft.com/office/drawing/2014/main" id="{28BC0636-1D4E-4CFB-91C9-EDBAA49753C8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="" xmlns:a16="http://schemas.microsoft.com/office/drawing/2014/main" id="{6B28CBF5-45CD-49CB-96E5-50B20A26078A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="" xmlns:a16="http://schemas.microsoft.com/office/drawing/2014/main" id="{49D4DFC2-725D-4BCF-A10B-BB15DF395B7E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="" xmlns:a16="http://schemas.microsoft.com/office/drawing/2014/main" id="{98A9D4C7-E532-4FB6-BC6A-9D5B7D8FAABE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="" xmlns:a16="http://schemas.microsoft.com/office/drawing/2014/main" id="{E6CA5827-46B2-4DBE-99DD-E30487914114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="" xmlns:a16="http://schemas.microsoft.com/office/drawing/2014/main" id="{83B6924C-1237-49BB-96BB-BBE34ACC612E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="" xmlns:a16="http://schemas.microsoft.com/office/drawing/2014/main" id="{75BD27C1-2908-4FE4-9450-C1BFDABB535B}"/>
                </a:ext>
              </a:extLst>
            </p:cNvPr>
            <p:cNvGrpSpPr/>
            <p:nvPr/>
          </p:nvGrpSpPr>
          <p:grpSpPr>
            <a:xfrm rot="20275744" flipH="1">
              <a:off x="10178216" y="1637990"/>
              <a:ext cx="1416763" cy="1605575"/>
              <a:chOff x="5365048" y="479821"/>
              <a:chExt cx="8036930" cy="9108010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="" xmlns:a16="http://schemas.microsoft.com/office/drawing/2014/main" id="{A9D5CFE7-A417-439B-86D7-D8421C9E12F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="" xmlns:a16="http://schemas.microsoft.com/office/drawing/2014/main" id="{FE9AB9B6-11AE-469F-8932-A35799250133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="" xmlns:a16="http://schemas.microsoft.com/office/drawing/2014/main" id="{2AE25715-8623-4E93-AE80-524A427AAEB1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="" xmlns:a16="http://schemas.microsoft.com/office/drawing/2014/main" id="{95E419DC-3900-4B7E-A244-1205F9A87959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="" xmlns:a16="http://schemas.microsoft.com/office/drawing/2014/main" id="{82FE00A3-9100-4885-8ECF-CB470CE36F32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="" xmlns:a16="http://schemas.microsoft.com/office/drawing/2014/main" id="{0DDAC6FE-FCDE-4D2C-B938-054DDDD8ACCF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="" xmlns:a16="http://schemas.microsoft.com/office/drawing/2014/main" id="{D1D7C540-22E3-4711-AB84-89F6592B86D8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744CBA99-087B-4F40-B4C6-09285F0A87F7}"/>
                </a:ext>
              </a:extLst>
            </p:cNvPr>
            <p:cNvGrpSpPr/>
            <p:nvPr/>
          </p:nvGrpSpPr>
          <p:grpSpPr>
            <a:xfrm rot="20275744" flipH="1">
              <a:off x="11852978" y="2424207"/>
              <a:ext cx="1074020" cy="1217154"/>
              <a:chOff x="5365048" y="479821"/>
              <a:chExt cx="8036930" cy="9108010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="" xmlns:a16="http://schemas.microsoft.com/office/drawing/2014/main" id="{327AFD2C-F2AA-4193-8CA0-162EB635D8E1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="" xmlns:a16="http://schemas.microsoft.com/office/drawing/2014/main" id="{8CE7568C-BA63-4361-AF9A-5390E0B456FC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="" xmlns:a16="http://schemas.microsoft.com/office/drawing/2014/main" id="{9E9A3C6F-51F8-4BB6-8552-DF5746FB05EB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="" xmlns:a16="http://schemas.microsoft.com/office/drawing/2014/main" id="{2DCE7116-ED1F-4644-813C-26E532A941D6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="" xmlns:a16="http://schemas.microsoft.com/office/drawing/2014/main" id="{BE1164F5-B81D-4C5A-A41F-0DBD9CBDAF8C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="" xmlns:a16="http://schemas.microsoft.com/office/drawing/2014/main" id="{7624041E-4628-4F22-8DEC-332A1DEB08C0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="" xmlns:a16="http://schemas.microsoft.com/office/drawing/2014/main" id="{288DD19C-2E47-4654-A1C9-084B9712F128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D6377AC3-ED99-468F-8753-77701B417695}"/>
                </a:ext>
              </a:extLst>
            </p:cNvPr>
            <p:cNvGrpSpPr/>
            <p:nvPr/>
          </p:nvGrpSpPr>
          <p:grpSpPr>
            <a:xfrm rot="21043784" flipH="1">
              <a:off x="12949687" y="4848328"/>
              <a:ext cx="885221" cy="609671"/>
              <a:chOff x="3667032" y="1708483"/>
              <a:chExt cx="8105829" cy="5582653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="" xmlns:a16="http://schemas.microsoft.com/office/drawing/2014/main" id="{A915AEA8-71B2-4AC1-B73A-E1A20A560743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="" xmlns:a16="http://schemas.microsoft.com/office/drawing/2014/main" id="{8CDE1446-1F0E-4440-A018-3127FA216255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="" xmlns:a16="http://schemas.microsoft.com/office/drawing/2014/main" id="{2F8DD070-9918-4EEC-9C8A-6EE61B6B9484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="" xmlns:a16="http://schemas.microsoft.com/office/drawing/2014/main" id="{7FE28E48-09F5-454C-9C41-3A0CF199E40A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="" xmlns:a16="http://schemas.microsoft.com/office/drawing/2014/main" id="{B9AC060A-C647-41C5-8483-6E67DC67AE41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="" xmlns:a16="http://schemas.microsoft.com/office/drawing/2014/main" id="{54BD020A-8867-4A5D-9680-3828AD26F98C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="" xmlns:a16="http://schemas.microsoft.com/office/drawing/2014/main" id="{B7A2BFE3-CCC5-4901-B06E-F99B1EDD7A38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="" xmlns:a16="http://schemas.microsoft.com/office/drawing/2014/main" id="{505C8009-255E-44E4-AE34-CE6B584A4F81}"/>
                </a:ext>
              </a:extLst>
            </p:cNvPr>
            <p:cNvGrpSpPr/>
            <p:nvPr/>
          </p:nvGrpSpPr>
          <p:grpSpPr>
            <a:xfrm rot="21043784" flipH="1">
              <a:off x="9098407" y="3250270"/>
              <a:ext cx="740471" cy="509978"/>
              <a:chOff x="3667032" y="1708483"/>
              <a:chExt cx="8105829" cy="5582653"/>
            </a:xfrm>
          </p:grpSpPr>
          <p:sp>
            <p:nvSpPr>
              <p:cNvPr id="43" name="Freeform: Shape 42">
                <a:extLst>
                  <a:ext uri="{FF2B5EF4-FFF2-40B4-BE49-F238E27FC236}">
                    <a16:creationId xmlns="" xmlns:a16="http://schemas.microsoft.com/office/drawing/2014/main" id="{6805E76B-C1FF-4BF2-832D-11AD0ED5C27C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="" xmlns:a16="http://schemas.microsoft.com/office/drawing/2014/main" id="{5782E0B9-C6C8-4B36-A147-8A232F53445D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="" xmlns:a16="http://schemas.microsoft.com/office/drawing/2014/main" id="{71D9905D-95DC-43F1-A06F-77EA09CB113D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="" xmlns:a16="http://schemas.microsoft.com/office/drawing/2014/main" id="{31CBE348-D29E-4D12-8EBA-3A10A62E651A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="" xmlns:a16="http://schemas.microsoft.com/office/drawing/2014/main" id="{EF15391B-7E7B-4D97-A92F-F52794BAA5B9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="" xmlns:a16="http://schemas.microsoft.com/office/drawing/2014/main" id="{07565C43-D2C7-430D-8258-D900EFD403DA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="" xmlns:a16="http://schemas.microsoft.com/office/drawing/2014/main" id="{F9CB13AC-A08D-4EC6-AC11-22AC3443F18E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="" xmlns:a16="http://schemas.microsoft.com/office/drawing/2014/main" id="{C9CF4153-1A76-423F-A578-7FA035624371}"/>
                </a:ext>
              </a:extLst>
            </p:cNvPr>
            <p:cNvGrpSpPr/>
            <p:nvPr/>
          </p:nvGrpSpPr>
          <p:grpSpPr>
            <a:xfrm rot="20275744" flipH="1">
              <a:off x="12999428" y="1262387"/>
              <a:ext cx="1627254" cy="1844118"/>
              <a:chOff x="5365048" y="479821"/>
              <a:chExt cx="8036930" cy="910801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="" xmlns:a16="http://schemas.microsoft.com/office/drawing/2014/main" id="{20E57069-86FB-4A4E-83B8-FC38BFB4FAE0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="" xmlns:a16="http://schemas.microsoft.com/office/drawing/2014/main" id="{C1C39E1D-15EE-48C8-B55B-08022A7729C5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="" xmlns:a16="http://schemas.microsoft.com/office/drawing/2014/main" id="{ED577E0C-07FB-4231-8072-5DF3B44C16C1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="" xmlns:a16="http://schemas.microsoft.com/office/drawing/2014/main" id="{29A40F15-538E-41E9-9E19-C63D93F4387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="" xmlns:a16="http://schemas.microsoft.com/office/drawing/2014/main" id="{A5416930-B926-43E8-BDE5-C5D1981F11E6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="" xmlns:a16="http://schemas.microsoft.com/office/drawing/2014/main" id="{A6E4E422-62CE-47A9-AEAD-0EDA876D5C71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="" xmlns:a16="http://schemas.microsoft.com/office/drawing/2014/main" id="{9983AB29-8A3C-45C2-9A8C-0BF94A1E3FAC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="" xmlns:a16="http://schemas.microsoft.com/office/drawing/2014/main" id="{35467981-2AFE-480C-BFAA-BE450B41E130}"/>
                </a:ext>
              </a:extLst>
            </p:cNvPr>
            <p:cNvGrpSpPr/>
            <p:nvPr/>
          </p:nvGrpSpPr>
          <p:grpSpPr>
            <a:xfrm rot="19361629" flipH="1">
              <a:off x="13519304" y="3604291"/>
              <a:ext cx="825203" cy="568334"/>
              <a:chOff x="3667032" y="1708483"/>
              <a:chExt cx="8105829" cy="5582653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="" xmlns:a16="http://schemas.microsoft.com/office/drawing/2014/main" id="{27667868-145A-4811-A4E6-5D7AE07EC3C2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="" xmlns:a16="http://schemas.microsoft.com/office/drawing/2014/main" id="{6A12FE78-44F7-4267-AE79-0AD4F7348346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="" xmlns:a16="http://schemas.microsoft.com/office/drawing/2014/main" id="{8020F11C-E489-465D-9DED-1A0D1CFB1332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="" xmlns:a16="http://schemas.microsoft.com/office/drawing/2014/main" id="{000FF429-5E8B-43CC-ACC3-2B1E0E89096A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="" xmlns:a16="http://schemas.microsoft.com/office/drawing/2014/main" id="{0F33EE23-C8C6-42A3-BEF4-66847440BE3A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="" xmlns:a16="http://schemas.microsoft.com/office/drawing/2014/main" id="{A8C0CBCF-D596-4B50-AA5C-2DE18B2DE665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="" xmlns:a16="http://schemas.microsoft.com/office/drawing/2014/main" id="{0AE9311A-B6D9-48D6-9A10-E7CCE2DBF58D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</p:grpSp>
      <p:pic>
        <p:nvPicPr>
          <p:cNvPr id="118" name="Picture 117" descr="C:\Users\ASUS GK\Documents\11LOGO BARU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49" y="500494"/>
            <a:ext cx="2695086" cy="25839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6132324" y="419841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Penguji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ctr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Penguji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I  :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Henny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nurhasnawati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S.Si.,M.si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Penguji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II :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Triswanto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Sentat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M.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Farm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klin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.,Apt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193" y="353571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Pembimbing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I: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Eka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Siswanto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Syamsul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S.farm.,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M.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.,Apt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21889" y="565767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PROGRAM STUDI DIPLOMA III FARMASI</a:t>
            </a:r>
            <a:endParaRPr lang="en-US" dirty="0"/>
          </a:p>
          <a:p>
            <a:pPr algn="ctr"/>
            <a:r>
              <a:rPr lang="en-US" b="1" dirty="0"/>
              <a:t>SEKOLAH TINGGI ILMU KESEHATAN SAMARINDA</a:t>
            </a:r>
            <a:endParaRPr lang="en-US" dirty="0"/>
          </a:p>
          <a:p>
            <a:pPr algn="ctr"/>
            <a:r>
              <a:rPr lang="en-US" b="1" dirty="0"/>
              <a:t>SAMARINDA</a:t>
            </a:r>
            <a:endParaRPr lang="en-US" dirty="0"/>
          </a:p>
          <a:p>
            <a:pPr algn="ctr"/>
            <a:r>
              <a:rPr lang="en-US" b="1" dirty="0" smtClean="0"/>
              <a:t>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28">
            <a:extLst>
              <a:ext uri="{FF2B5EF4-FFF2-40B4-BE49-F238E27FC236}">
                <a16:creationId xmlns:a16="http://schemas.microsoft.com/office/drawing/2014/main" xmlns="" id="{F033196F-C09A-4EEB-A0AC-DDEC753D8FAC}"/>
              </a:ext>
            </a:extLst>
          </p:cNvPr>
          <p:cNvSpPr>
            <a:spLocks noChangeAspect="1"/>
          </p:cNvSpPr>
          <p:nvPr/>
        </p:nvSpPr>
        <p:spPr>
          <a:xfrm flipH="1">
            <a:off x="5372261" y="5506934"/>
            <a:ext cx="884078" cy="476326"/>
          </a:xfrm>
          <a:custGeom>
            <a:avLst/>
            <a:gdLst/>
            <a:ahLst/>
            <a:cxnLst/>
            <a:rect l="l" t="t" r="r" b="b"/>
            <a:pathLst>
              <a:path w="1872168" h="1008693">
                <a:moveTo>
                  <a:pt x="699542" y="162"/>
                </a:moveTo>
                <a:cubicBezTo>
                  <a:pt x="683169" y="534"/>
                  <a:pt x="666273" y="1556"/>
                  <a:pt x="648845" y="3291"/>
                </a:cubicBezTo>
                <a:cubicBezTo>
                  <a:pt x="357120" y="49686"/>
                  <a:pt x="273885" y="284789"/>
                  <a:pt x="274981" y="413694"/>
                </a:cubicBezTo>
                <a:cubicBezTo>
                  <a:pt x="4451" y="471904"/>
                  <a:pt x="-11347" y="662854"/>
                  <a:pt x="4101" y="753457"/>
                </a:cubicBezTo>
                <a:cubicBezTo>
                  <a:pt x="42383" y="946818"/>
                  <a:pt x="296257" y="1004273"/>
                  <a:pt x="384912" y="1005378"/>
                </a:cubicBezTo>
                <a:lnTo>
                  <a:pt x="1507196" y="1008693"/>
                </a:lnTo>
                <a:cubicBezTo>
                  <a:pt x="1646895" y="1000406"/>
                  <a:pt x="1746295" y="947371"/>
                  <a:pt x="1825546" y="854557"/>
                </a:cubicBezTo>
                <a:cubicBezTo>
                  <a:pt x="1897410" y="760086"/>
                  <a:pt x="1873973" y="626012"/>
                  <a:pt x="1836613" y="558208"/>
                </a:cubicBezTo>
                <a:cubicBezTo>
                  <a:pt x="1808089" y="509360"/>
                  <a:pt x="1675919" y="402617"/>
                  <a:pt x="1507617" y="430504"/>
                </a:cubicBezTo>
                <a:cubicBezTo>
                  <a:pt x="1525469" y="335682"/>
                  <a:pt x="1477961" y="244522"/>
                  <a:pt x="1398003" y="206286"/>
                </a:cubicBezTo>
                <a:cubicBezTo>
                  <a:pt x="1299806" y="153261"/>
                  <a:pt x="1182195" y="177294"/>
                  <a:pt x="1108176" y="215068"/>
                </a:cubicBezTo>
                <a:cubicBezTo>
                  <a:pt x="1072916" y="135306"/>
                  <a:pt x="945134" y="-5422"/>
                  <a:pt x="699542" y="16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71" name="Freeform 19">
            <a:extLst>
              <a:ext uri="{FF2B5EF4-FFF2-40B4-BE49-F238E27FC236}">
                <a16:creationId xmlns:a16="http://schemas.microsoft.com/office/drawing/2014/main" xmlns="" id="{4F513A84-9CAD-4DB8-9F96-33DA578A581A}"/>
              </a:ext>
            </a:extLst>
          </p:cNvPr>
          <p:cNvSpPr>
            <a:spLocks noChangeAspect="1"/>
          </p:cNvSpPr>
          <p:nvPr/>
        </p:nvSpPr>
        <p:spPr>
          <a:xfrm flipH="1">
            <a:off x="2488245" y="3265273"/>
            <a:ext cx="1008262" cy="543235"/>
          </a:xfrm>
          <a:custGeom>
            <a:avLst/>
            <a:gdLst/>
            <a:ahLst/>
            <a:cxnLst/>
            <a:rect l="l" t="t" r="r" b="b"/>
            <a:pathLst>
              <a:path w="1872168" h="1008693">
                <a:moveTo>
                  <a:pt x="699542" y="162"/>
                </a:moveTo>
                <a:cubicBezTo>
                  <a:pt x="683169" y="534"/>
                  <a:pt x="666273" y="1556"/>
                  <a:pt x="648845" y="3291"/>
                </a:cubicBezTo>
                <a:cubicBezTo>
                  <a:pt x="357120" y="49686"/>
                  <a:pt x="273885" y="284789"/>
                  <a:pt x="274981" y="413694"/>
                </a:cubicBezTo>
                <a:cubicBezTo>
                  <a:pt x="4451" y="471904"/>
                  <a:pt x="-11347" y="662854"/>
                  <a:pt x="4101" y="753457"/>
                </a:cubicBezTo>
                <a:cubicBezTo>
                  <a:pt x="42383" y="946818"/>
                  <a:pt x="296257" y="1004273"/>
                  <a:pt x="384912" y="1005378"/>
                </a:cubicBezTo>
                <a:lnTo>
                  <a:pt x="1507196" y="1008693"/>
                </a:lnTo>
                <a:cubicBezTo>
                  <a:pt x="1646895" y="1000406"/>
                  <a:pt x="1746295" y="947371"/>
                  <a:pt x="1825546" y="854557"/>
                </a:cubicBezTo>
                <a:cubicBezTo>
                  <a:pt x="1897410" y="760086"/>
                  <a:pt x="1873973" y="626012"/>
                  <a:pt x="1836613" y="558208"/>
                </a:cubicBezTo>
                <a:cubicBezTo>
                  <a:pt x="1808089" y="509360"/>
                  <a:pt x="1675919" y="402617"/>
                  <a:pt x="1507617" y="430504"/>
                </a:cubicBezTo>
                <a:cubicBezTo>
                  <a:pt x="1525469" y="335682"/>
                  <a:pt x="1477961" y="244522"/>
                  <a:pt x="1398003" y="206286"/>
                </a:cubicBezTo>
                <a:cubicBezTo>
                  <a:pt x="1299806" y="153261"/>
                  <a:pt x="1182195" y="177294"/>
                  <a:pt x="1108176" y="215068"/>
                </a:cubicBezTo>
                <a:cubicBezTo>
                  <a:pt x="1072916" y="135306"/>
                  <a:pt x="945134" y="-5422"/>
                  <a:pt x="699542" y="16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70" name="Freeform 27">
            <a:extLst>
              <a:ext uri="{FF2B5EF4-FFF2-40B4-BE49-F238E27FC236}">
                <a16:creationId xmlns:a16="http://schemas.microsoft.com/office/drawing/2014/main" xmlns="" id="{9B2DDCA0-7924-4466-953D-B1BFFEC4F6B0}"/>
              </a:ext>
            </a:extLst>
          </p:cNvPr>
          <p:cNvSpPr>
            <a:spLocks noChangeAspect="1"/>
          </p:cNvSpPr>
          <p:nvPr/>
        </p:nvSpPr>
        <p:spPr>
          <a:xfrm flipH="1">
            <a:off x="790751" y="4761677"/>
            <a:ext cx="1164623" cy="627480"/>
          </a:xfrm>
          <a:custGeom>
            <a:avLst/>
            <a:gdLst/>
            <a:ahLst/>
            <a:cxnLst/>
            <a:rect l="l" t="t" r="r" b="b"/>
            <a:pathLst>
              <a:path w="1872168" h="1008693">
                <a:moveTo>
                  <a:pt x="699542" y="162"/>
                </a:moveTo>
                <a:cubicBezTo>
                  <a:pt x="683169" y="534"/>
                  <a:pt x="666273" y="1556"/>
                  <a:pt x="648845" y="3291"/>
                </a:cubicBezTo>
                <a:cubicBezTo>
                  <a:pt x="357120" y="49686"/>
                  <a:pt x="273885" y="284789"/>
                  <a:pt x="274981" y="413694"/>
                </a:cubicBezTo>
                <a:cubicBezTo>
                  <a:pt x="4451" y="471904"/>
                  <a:pt x="-11347" y="662854"/>
                  <a:pt x="4101" y="753457"/>
                </a:cubicBezTo>
                <a:cubicBezTo>
                  <a:pt x="42383" y="946818"/>
                  <a:pt x="296257" y="1004273"/>
                  <a:pt x="384912" y="1005378"/>
                </a:cubicBezTo>
                <a:lnTo>
                  <a:pt x="1507196" y="1008693"/>
                </a:lnTo>
                <a:cubicBezTo>
                  <a:pt x="1646895" y="1000406"/>
                  <a:pt x="1746295" y="947371"/>
                  <a:pt x="1825546" y="854557"/>
                </a:cubicBezTo>
                <a:cubicBezTo>
                  <a:pt x="1897410" y="760086"/>
                  <a:pt x="1873973" y="626012"/>
                  <a:pt x="1836613" y="558208"/>
                </a:cubicBezTo>
                <a:cubicBezTo>
                  <a:pt x="1808089" y="509360"/>
                  <a:pt x="1675919" y="402617"/>
                  <a:pt x="1507617" y="430504"/>
                </a:cubicBezTo>
                <a:cubicBezTo>
                  <a:pt x="1525469" y="335682"/>
                  <a:pt x="1477961" y="244522"/>
                  <a:pt x="1398003" y="206286"/>
                </a:cubicBezTo>
                <a:cubicBezTo>
                  <a:pt x="1299806" y="153261"/>
                  <a:pt x="1182195" y="177294"/>
                  <a:pt x="1108176" y="215068"/>
                </a:cubicBezTo>
                <a:cubicBezTo>
                  <a:pt x="1072916" y="135306"/>
                  <a:pt x="945134" y="-5422"/>
                  <a:pt x="699542" y="16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182" name="Freeform 11">
            <a:extLst>
              <a:ext uri="{FF2B5EF4-FFF2-40B4-BE49-F238E27FC236}">
                <a16:creationId xmlns:a16="http://schemas.microsoft.com/office/drawing/2014/main" xmlns="" id="{AD4EF9A4-E98E-45CB-8E89-BF7DFA2C4C02}"/>
              </a:ext>
            </a:extLst>
          </p:cNvPr>
          <p:cNvSpPr/>
          <p:nvPr/>
        </p:nvSpPr>
        <p:spPr>
          <a:xfrm>
            <a:off x="1722544" y="1823381"/>
            <a:ext cx="815636" cy="489969"/>
          </a:xfrm>
          <a:custGeom>
            <a:avLst/>
            <a:gdLst>
              <a:gd name="connsiteX0" fmla="*/ 590550 w 2305050"/>
              <a:gd name="connsiteY0" fmla="*/ 1571625 h 1571625"/>
              <a:gd name="connsiteX1" fmla="*/ 1952625 w 2305050"/>
              <a:gd name="connsiteY1" fmla="*/ 1504950 h 1571625"/>
              <a:gd name="connsiteX2" fmla="*/ 2305050 w 2305050"/>
              <a:gd name="connsiteY2" fmla="*/ 876300 h 1571625"/>
              <a:gd name="connsiteX3" fmla="*/ 1762125 w 2305050"/>
              <a:gd name="connsiteY3" fmla="*/ 885825 h 1571625"/>
              <a:gd name="connsiteX4" fmla="*/ 2047875 w 2305050"/>
              <a:gd name="connsiteY4" fmla="*/ 409575 h 1571625"/>
              <a:gd name="connsiteX5" fmla="*/ 1581150 w 2305050"/>
              <a:gd name="connsiteY5" fmla="*/ 390525 h 1571625"/>
              <a:gd name="connsiteX6" fmla="*/ 1495425 w 2305050"/>
              <a:gd name="connsiteY6" fmla="*/ 1019175 h 1571625"/>
              <a:gd name="connsiteX7" fmla="*/ 1190625 w 2305050"/>
              <a:gd name="connsiteY7" fmla="*/ 0 h 1571625"/>
              <a:gd name="connsiteX8" fmla="*/ 542925 w 2305050"/>
              <a:gd name="connsiteY8" fmla="*/ 352425 h 1571625"/>
              <a:gd name="connsiteX9" fmla="*/ 1028700 w 2305050"/>
              <a:gd name="connsiteY9" fmla="*/ 923925 h 1571625"/>
              <a:gd name="connsiteX10" fmla="*/ 0 w 2305050"/>
              <a:gd name="connsiteY10" fmla="*/ 695325 h 1571625"/>
              <a:gd name="connsiteX11" fmla="*/ 590550 w 2305050"/>
              <a:gd name="connsiteY11" fmla="*/ 1571625 h 1571625"/>
              <a:gd name="connsiteX0" fmla="*/ 590550 w 2305050"/>
              <a:gd name="connsiteY0" fmla="*/ 1571625 h 1571625"/>
              <a:gd name="connsiteX1" fmla="*/ 1952625 w 2305050"/>
              <a:gd name="connsiteY1" fmla="*/ 1504950 h 1571625"/>
              <a:gd name="connsiteX2" fmla="*/ 2305050 w 2305050"/>
              <a:gd name="connsiteY2" fmla="*/ 876300 h 1571625"/>
              <a:gd name="connsiteX3" fmla="*/ 1762125 w 2305050"/>
              <a:gd name="connsiteY3" fmla="*/ 885825 h 1571625"/>
              <a:gd name="connsiteX4" fmla="*/ 2047875 w 2305050"/>
              <a:gd name="connsiteY4" fmla="*/ 409575 h 1571625"/>
              <a:gd name="connsiteX5" fmla="*/ 1581150 w 2305050"/>
              <a:gd name="connsiteY5" fmla="*/ 390525 h 1571625"/>
              <a:gd name="connsiteX6" fmla="*/ 1495425 w 2305050"/>
              <a:gd name="connsiteY6" fmla="*/ 1019175 h 1571625"/>
              <a:gd name="connsiteX7" fmla="*/ 1190625 w 2305050"/>
              <a:gd name="connsiteY7" fmla="*/ 0 h 1571625"/>
              <a:gd name="connsiteX8" fmla="*/ 542925 w 2305050"/>
              <a:gd name="connsiteY8" fmla="*/ 378853 h 1571625"/>
              <a:gd name="connsiteX9" fmla="*/ 1028700 w 2305050"/>
              <a:gd name="connsiteY9" fmla="*/ 923925 h 1571625"/>
              <a:gd name="connsiteX10" fmla="*/ 0 w 2305050"/>
              <a:gd name="connsiteY10" fmla="*/ 695325 h 1571625"/>
              <a:gd name="connsiteX11" fmla="*/ 590550 w 2305050"/>
              <a:gd name="connsiteY11" fmla="*/ 1571625 h 1571625"/>
              <a:gd name="connsiteX0" fmla="*/ 590550 w 2305050"/>
              <a:gd name="connsiteY0" fmla="*/ 1571625 h 1571625"/>
              <a:gd name="connsiteX1" fmla="*/ 1952625 w 2305050"/>
              <a:gd name="connsiteY1" fmla="*/ 1504950 h 1571625"/>
              <a:gd name="connsiteX2" fmla="*/ 2305050 w 2305050"/>
              <a:gd name="connsiteY2" fmla="*/ 876300 h 1571625"/>
              <a:gd name="connsiteX3" fmla="*/ 1762125 w 2305050"/>
              <a:gd name="connsiteY3" fmla="*/ 885825 h 1571625"/>
              <a:gd name="connsiteX4" fmla="*/ 2047875 w 2305050"/>
              <a:gd name="connsiteY4" fmla="*/ 409575 h 1571625"/>
              <a:gd name="connsiteX5" fmla="*/ 1581150 w 2305050"/>
              <a:gd name="connsiteY5" fmla="*/ 390525 h 1571625"/>
              <a:gd name="connsiteX6" fmla="*/ 1495425 w 2305050"/>
              <a:gd name="connsiteY6" fmla="*/ 1019175 h 1571625"/>
              <a:gd name="connsiteX7" fmla="*/ 1190625 w 2305050"/>
              <a:gd name="connsiteY7" fmla="*/ 0 h 1571625"/>
              <a:gd name="connsiteX8" fmla="*/ 542925 w 2305050"/>
              <a:gd name="connsiteY8" fmla="*/ 378853 h 1571625"/>
              <a:gd name="connsiteX9" fmla="*/ 1028700 w 2305050"/>
              <a:gd name="connsiteY9" fmla="*/ 923925 h 1571625"/>
              <a:gd name="connsiteX10" fmla="*/ 0 w 2305050"/>
              <a:gd name="connsiteY10" fmla="*/ 695325 h 1571625"/>
              <a:gd name="connsiteX11" fmla="*/ 590550 w 2305050"/>
              <a:gd name="connsiteY11" fmla="*/ 1571625 h 1571625"/>
              <a:gd name="connsiteX0" fmla="*/ 590550 w 2305050"/>
              <a:gd name="connsiteY0" fmla="*/ 1539911 h 1539911"/>
              <a:gd name="connsiteX1" fmla="*/ 1952625 w 2305050"/>
              <a:gd name="connsiteY1" fmla="*/ 1473236 h 1539911"/>
              <a:gd name="connsiteX2" fmla="*/ 2305050 w 2305050"/>
              <a:gd name="connsiteY2" fmla="*/ 844586 h 1539911"/>
              <a:gd name="connsiteX3" fmla="*/ 1762125 w 2305050"/>
              <a:gd name="connsiteY3" fmla="*/ 854111 h 1539911"/>
              <a:gd name="connsiteX4" fmla="*/ 2047875 w 2305050"/>
              <a:gd name="connsiteY4" fmla="*/ 377861 h 1539911"/>
              <a:gd name="connsiteX5" fmla="*/ 1581150 w 2305050"/>
              <a:gd name="connsiteY5" fmla="*/ 358811 h 1539911"/>
              <a:gd name="connsiteX6" fmla="*/ 1495425 w 2305050"/>
              <a:gd name="connsiteY6" fmla="*/ 987461 h 1539911"/>
              <a:gd name="connsiteX7" fmla="*/ 1195910 w 2305050"/>
              <a:gd name="connsiteY7" fmla="*/ 0 h 1539911"/>
              <a:gd name="connsiteX8" fmla="*/ 542925 w 2305050"/>
              <a:gd name="connsiteY8" fmla="*/ 347139 h 1539911"/>
              <a:gd name="connsiteX9" fmla="*/ 1028700 w 2305050"/>
              <a:gd name="connsiteY9" fmla="*/ 892211 h 1539911"/>
              <a:gd name="connsiteX10" fmla="*/ 0 w 2305050"/>
              <a:gd name="connsiteY10" fmla="*/ 663611 h 1539911"/>
              <a:gd name="connsiteX11" fmla="*/ 590550 w 2305050"/>
              <a:gd name="connsiteY11" fmla="*/ 1539911 h 1539911"/>
              <a:gd name="connsiteX0" fmla="*/ 590550 w 2305050"/>
              <a:gd name="connsiteY0" fmla="*/ 1565699 h 1565699"/>
              <a:gd name="connsiteX1" fmla="*/ 1952625 w 2305050"/>
              <a:gd name="connsiteY1" fmla="*/ 1499024 h 1565699"/>
              <a:gd name="connsiteX2" fmla="*/ 2305050 w 2305050"/>
              <a:gd name="connsiteY2" fmla="*/ 870374 h 1565699"/>
              <a:gd name="connsiteX3" fmla="*/ 1762125 w 2305050"/>
              <a:gd name="connsiteY3" fmla="*/ 879899 h 1565699"/>
              <a:gd name="connsiteX4" fmla="*/ 2047875 w 2305050"/>
              <a:gd name="connsiteY4" fmla="*/ 403649 h 1565699"/>
              <a:gd name="connsiteX5" fmla="*/ 1581150 w 2305050"/>
              <a:gd name="connsiteY5" fmla="*/ 384599 h 1565699"/>
              <a:gd name="connsiteX6" fmla="*/ 1495425 w 2305050"/>
              <a:gd name="connsiteY6" fmla="*/ 1013249 h 1565699"/>
              <a:gd name="connsiteX7" fmla="*/ 1195910 w 2305050"/>
              <a:gd name="connsiteY7" fmla="*/ 25788 h 1565699"/>
              <a:gd name="connsiteX8" fmla="*/ 542925 w 2305050"/>
              <a:gd name="connsiteY8" fmla="*/ 372927 h 1565699"/>
              <a:gd name="connsiteX9" fmla="*/ 1028700 w 2305050"/>
              <a:gd name="connsiteY9" fmla="*/ 917999 h 1565699"/>
              <a:gd name="connsiteX10" fmla="*/ 0 w 2305050"/>
              <a:gd name="connsiteY10" fmla="*/ 689399 h 1565699"/>
              <a:gd name="connsiteX11" fmla="*/ 590550 w 2305050"/>
              <a:gd name="connsiteY11" fmla="*/ 1565699 h 1565699"/>
              <a:gd name="connsiteX0" fmla="*/ 590550 w 2305050"/>
              <a:gd name="connsiteY0" fmla="*/ 1565699 h 1565699"/>
              <a:gd name="connsiteX1" fmla="*/ 1952625 w 2305050"/>
              <a:gd name="connsiteY1" fmla="*/ 1499024 h 1565699"/>
              <a:gd name="connsiteX2" fmla="*/ 2305050 w 2305050"/>
              <a:gd name="connsiteY2" fmla="*/ 870374 h 1565699"/>
              <a:gd name="connsiteX3" fmla="*/ 1762125 w 2305050"/>
              <a:gd name="connsiteY3" fmla="*/ 879899 h 1565699"/>
              <a:gd name="connsiteX4" fmla="*/ 2047875 w 2305050"/>
              <a:gd name="connsiteY4" fmla="*/ 403649 h 1565699"/>
              <a:gd name="connsiteX5" fmla="*/ 1581150 w 2305050"/>
              <a:gd name="connsiteY5" fmla="*/ 384599 h 1565699"/>
              <a:gd name="connsiteX6" fmla="*/ 1495425 w 2305050"/>
              <a:gd name="connsiteY6" fmla="*/ 1013249 h 1565699"/>
              <a:gd name="connsiteX7" fmla="*/ 1195910 w 2305050"/>
              <a:gd name="connsiteY7" fmla="*/ 25788 h 1565699"/>
              <a:gd name="connsiteX8" fmla="*/ 521783 w 2305050"/>
              <a:gd name="connsiteY8" fmla="*/ 372927 h 1565699"/>
              <a:gd name="connsiteX9" fmla="*/ 1028700 w 2305050"/>
              <a:gd name="connsiteY9" fmla="*/ 917999 h 1565699"/>
              <a:gd name="connsiteX10" fmla="*/ 0 w 2305050"/>
              <a:gd name="connsiteY10" fmla="*/ 689399 h 1565699"/>
              <a:gd name="connsiteX11" fmla="*/ 590550 w 2305050"/>
              <a:gd name="connsiteY11" fmla="*/ 1565699 h 1565699"/>
              <a:gd name="connsiteX0" fmla="*/ 590550 w 2305050"/>
              <a:gd name="connsiteY0" fmla="*/ 1556076 h 1556076"/>
              <a:gd name="connsiteX1" fmla="*/ 1952625 w 2305050"/>
              <a:gd name="connsiteY1" fmla="*/ 1489401 h 1556076"/>
              <a:gd name="connsiteX2" fmla="*/ 2305050 w 2305050"/>
              <a:gd name="connsiteY2" fmla="*/ 860751 h 1556076"/>
              <a:gd name="connsiteX3" fmla="*/ 1762125 w 2305050"/>
              <a:gd name="connsiteY3" fmla="*/ 870276 h 1556076"/>
              <a:gd name="connsiteX4" fmla="*/ 2047875 w 2305050"/>
              <a:gd name="connsiteY4" fmla="*/ 394026 h 1556076"/>
              <a:gd name="connsiteX5" fmla="*/ 1581150 w 2305050"/>
              <a:gd name="connsiteY5" fmla="*/ 374976 h 1556076"/>
              <a:gd name="connsiteX6" fmla="*/ 1495425 w 2305050"/>
              <a:gd name="connsiteY6" fmla="*/ 1003626 h 1556076"/>
              <a:gd name="connsiteX7" fmla="*/ 1195910 w 2305050"/>
              <a:gd name="connsiteY7" fmla="*/ 16165 h 1556076"/>
              <a:gd name="connsiteX8" fmla="*/ 521783 w 2305050"/>
              <a:gd name="connsiteY8" fmla="*/ 363304 h 1556076"/>
              <a:gd name="connsiteX9" fmla="*/ 1028700 w 2305050"/>
              <a:gd name="connsiteY9" fmla="*/ 908376 h 1556076"/>
              <a:gd name="connsiteX10" fmla="*/ 0 w 2305050"/>
              <a:gd name="connsiteY10" fmla="*/ 679776 h 1556076"/>
              <a:gd name="connsiteX11" fmla="*/ 590550 w 2305050"/>
              <a:gd name="connsiteY11" fmla="*/ 1556076 h 1556076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81150 w 2305050"/>
              <a:gd name="connsiteY5" fmla="*/ 376239 h 1557339"/>
              <a:gd name="connsiteX6" fmla="*/ 1495425 w 2305050"/>
              <a:gd name="connsiteY6" fmla="*/ 1004889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81150 w 2305050"/>
              <a:gd name="connsiteY5" fmla="*/ 376239 h 1557339"/>
              <a:gd name="connsiteX6" fmla="*/ 1542995 w 2305050"/>
              <a:gd name="connsiteY6" fmla="*/ 904463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81150 w 2305050"/>
              <a:gd name="connsiteY5" fmla="*/ 376239 h 1557339"/>
              <a:gd name="connsiteX6" fmla="*/ 1542995 w 2305050"/>
              <a:gd name="connsiteY6" fmla="*/ 904463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81150 w 2305050"/>
              <a:gd name="connsiteY5" fmla="*/ 376239 h 1557339"/>
              <a:gd name="connsiteX6" fmla="*/ 1542995 w 2305050"/>
              <a:gd name="connsiteY6" fmla="*/ 904463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42995 w 2305050"/>
              <a:gd name="connsiteY6" fmla="*/ 904463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42995 w 2305050"/>
              <a:gd name="connsiteY6" fmla="*/ 904463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88539"/>
              <a:gd name="connsiteY0" fmla="*/ 1557339 h 1557339"/>
              <a:gd name="connsiteX1" fmla="*/ 1952625 w 2388539"/>
              <a:gd name="connsiteY1" fmla="*/ 1490664 h 1557339"/>
              <a:gd name="connsiteX2" fmla="*/ 2388539 w 2388539"/>
              <a:gd name="connsiteY2" fmla="*/ 1017065 h 1557339"/>
              <a:gd name="connsiteX3" fmla="*/ 1846694 w 2388539"/>
              <a:gd name="connsiteY3" fmla="*/ 818683 h 1557339"/>
              <a:gd name="connsiteX4" fmla="*/ 2144446 w 2388539"/>
              <a:gd name="connsiteY4" fmla="*/ 775628 h 1557339"/>
              <a:gd name="connsiteX5" fmla="*/ 2047875 w 2388539"/>
              <a:gd name="connsiteY5" fmla="*/ 395289 h 1557339"/>
              <a:gd name="connsiteX6" fmla="*/ 1597007 w 2388539"/>
              <a:gd name="connsiteY6" fmla="*/ 370953 h 1557339"/>
              <a:gd name="connsiteX7" fmla="*/ 1537710 w 2388539"/>
              <a:gd name="connsiteY7" fmla="*/ 878035 h 1557339"/>
              <a:gd name="connsiteX8" fmla="*/ 1195910 w 2388539"/>
              <a:gd name="connsiteY8" fmla="*/ 17428 h 1557339"/>
              <a:gd name="connsiteX9" fmla="*/ 521783 w 2388539"/>
              <a:gd name="connsiteY9" fmla="*/ 364567 h 1557339"/>
              <a:gd name="connsiteX10" fmla="*/ 1028700 w 2388539"/>
              <a:gd name="connsiteY10" fmla="*/ 909639 h 1557339"/>
              <a:gd name="connsiteX11" fmla="*/ 0 w 2388539"/>
              <a:gd name="connsiteY11" fmla="*/ 681039 h 1557339"/>
              <a:gd name="connsiteX12" fmla="*/ 590550 w 2388539"/>
              <a:gd name="connsiteY12" fmla="*/ 1557339 h 1557339"/>
              <a:gd name="connsiteX0" fmla="*/ 590550 w 2388539"/>
              <a:gd name="connsiteY0" fmla="*/ 1557339 h 1557339"/>
              <a:gd name="connsiteX1" fmla="*/ 1952625 w 2388539"/>
              <a:gd name="connsiteY1" fmla="*/ 1490664 h 1557339"/>
              <a:gd name="connsiteX2" fmla="*/ 2388539 w 2388539"/>
              <a:gd name="connsiteY2" fmla="*/ 1017065 h 1557339"/>
              <a:gd name="connsiteX3" fmla="*/ 1846694 w 2388539"/>
              <a:gd name="connsiteY3" fmla="*/ 818683 h 1557339"/>
              <a:gd name="connsiteX4" fmla="*/ 2144446 w 2388539"/>
              <a:gd name="connsiteY4" fmla="*/ 775628 h 1557339"/>
              <a:gd name="connsiteX5" fmla="*/ 2047875 w 2388539"/>
              <a:gd name="connsiteY5" fmla="*/ 395289 h 1557339"/>
              <a:gd name="connsiteX6" fmla="*/ 1597007 w 2388539"/>
              <a:gd name="connsiteY6" fmla="*/ 370953 h 1557339"/>
              <a:gd name="connsiteX7" fmla="*/ 1537710 w 2388539"/>
              <a:gd name="connsiteY7" fmla="*/ 878035 h 1557339"/>
              <a:gd name="connsiteX8" fmla="*/ 1195910 w 2388539"/>
              <a:gd name="connsiteY8" fmla="*/ 17428 h 1557339"/>
              <a:gd name="connsiteX9" fmla="*/ 521783 w 2388539"/>
              <a:gd name="connsiteY9" fmla="*/ 364567 h 1557339"/>
              <a:gd name="connsiteX10" fmla="*/ 1028700 w 2388539"/>
              <a:gd name="connsiteY10" fmla="*/ 909639 h 1557339"/>
              <a:gd name="connsiteX11" fmla="*/ 0 w 2388539"/>
              <a:gd name="connsiteY11" fmla="*/ 681039 h 1557339"/>
              <a:gd name="connsiteX12" fmla="*/ 590550 w 2388539"/>
              <a:gd name="connsiteY12" fmla="*/ 1557339 h 1557339"/>
              <a:gd name="connsiteX0" fmla="*/ 590550 w 2384564"/>
              <a:gd name="connsiteY0" fmla="*/ 1557339 h 1557339"/>
              <a:gd name="connsiteX1" fmla="*/ 1952625 w 2384564"/>
              <a:gd name="connsiteY1" fmla="*/ 1490664 h 1557339"/>
              <a:gd name="connsiteX2" fmla="*/ 2384564 w 2384564"/>
              <a:gd name="connsiteY2" fmla="*/ 1040919 h 1557339"/>
              <a:gd name="connsiteX3" fmla="*/ 1846694 w 2384564"/>
              <a:gd name="connsiteY3" fmla="*/ 818683 h 1557339"/>
              <a:gd name="connsiteX4" fmla="*/ 2144446 w 2384564"/>
              <a:gd name="connsiteY4" fmla="*/ 775628 h 1557339"/>
              <a:gd name="connsiteX5" fmla="*/ 2047875 w 2384564"/>
              <a:gd name="connsiteY5" fmla="*/ 395289 h 1557339"/>
              <a:gd name="connsiteX6" fmla="*/ 1597007 w 2384564"/>
              <a:gd name="connsiteY6" fmla="*/ 370953 h 1557339"/>
              <a:gd name="connsiteX7" fmla="*/ 1537710 w 2384564"/>
              <a:gd name="connsiteY7" fmla="*/ 878035 h 1557339"/>
              <a:gd name="connsiteX8" fmla="*/ 1195910 w 2384564"/>
              <a:gd name="connsiteY8" fmla="*/ 17428 h 1557339"/>
              <a:gd name="connsiteX9" fmla="*/ 521783 w 2384564"/>
              <a:gd name="connsiteY9" fmla="*/ 364567 h 1557339"/>
              <a:gd name="connsiteX10" fmla="*/ 1028700 w 2384564"/>
              <a:gd name="connsiteY10" fmla="*/ 909639 h 1557339"/>
              <a:gd name="connsiteX11" fmla="*/ 0 w 2384564"/>
              <a:gd name="connsiteY11" fmla="*/ 681039 h 1557339"/>
              <a:gd name="connsiteX12" fmla="*/ 590550 w 2384564"/>
              <a:gd name="connsiteY12" fmla="*/ 1557339 h 1557339"/>
              <a:gd name="connsiteX0" fmla="*/ 590550 w 2384564"/>
              <a:gd name="connsiteY0" fmla="*/ 1557339 h 1557339"/>
              <a:gd name="connsiteX1" fmla="*/ 1952625 w 2384564"/>
              <a:gd name="connsiteY1" fmla="*/ 1490664 h 1557339"/>
              <a:gd name="connsiteX2" fmla="*/ 2384564 w 2384564"/>
              <a:gd name="connsiteY2" fmla="*/ 1040919 h 1557339"/>
              <a:gd name="connsiteX3" fmla="*/ 1846694 w 2384564"/>
              <a:gd name="connsiteY3" fmla="*/ 818683 h 1557339"/>
              <a:gd name="connsiteX4" fmla="*/ 2144446 w 2384564"/>
              <a:gd name="connsiteY4" fmla="*/ 775628 h 1557339"/>
              <a:gd name="connsiteX5" fmla="*/ 2047875 w 2384564"/>
              <a:gd name="connsiteY5" fmla="*/ 395289 h 1557339"/>
              <a:gd name="connsiteX6" fmla="*/ 1597007 w 2384564"/>
              <a:gd name="connsiteY6" fmla="*/ 370953 h 1557339"/>
              <a:gd name="connsiteX7" fmla="*/ 1537710 w 2384564"/>
              <a:gd name="connsiteY7" fmla="*/ 878035 h 1557339"/>
              <a:gd name="connsiteX8" fmla="*/ 1195910 w 2384564"/>
              <a:gd name="connsiteY8" fmla="*/ 17428 h 1557339"/>
              <a:gd name="connsiteX9" fmla="*/ 521783 w 2384564"/>
              <a:gd name="connsiteY9" fmla="*/ 364567 h 1557339"/>
              <a:gd name="connsiteX10" fmla="*/ 1028700 w 2384564"/>
              <a:gd name="connsiteY10" fmla="*/ 909639 h 1557339"/>
              <a:gd name="connsiteX11" fmla="*/ 0 w 2384564"/>
              <a:gd name="connsiteY11" fmla="*/ 681039 h 1557339"/>
              <a:gd name="connsiteX12" fmla="*/ 590550 w 2384564"/>
              <a:gd name="connsiteY12" fmla="*/ 1557339 h 1557339"/>
              <a:gd name="connsiteX0" fmla="*/ 590550 w 2384564"/>
              <a:gd name="connsiteY0" fmla="*/ 1557339 h 1557339"/>
              <a:gd name="connsiteX1" fmla="*/ 1952625 w 2384564"/>
              <a:gd name="connsiteY1" fmla="*/ 1490664 h 1557339"/>
              <a:gd name="connsiteX2" fmla="*/ 2384564 w 2384564"/>
              <a:gd name="connsiteY2" fmla="*/ 1040919 h 1557339"/>
              <a:gd name="connsiteX3" fmla="*/ 1846694 w 2384564"/>
              <a:gd name="connsiteY3" fmla="*/ 818683 h 1557339"/>
              <a:gd name="connsiteX4" fmla="*/ 2144446 w 2384564"/>
              <a:gd name="connsiteY4" fmla="*/ 775628 h 1557339"/>
              <a:gd name="connsiteX5" fmla="*/ 2047875 w 2384564"/>
              <a:gd name="connsiteY5" fmla="*/ 395289 h 1557339"/>
              <a:gd name="connsiteX6" fmla="*/ 1597007 w 2384564"/>
              <a:gd name="connsiteY6" fmla="*/ 370953 h 1557339"/>
              <a:gd name="connsiteX7" fmla="*/ 1537710 w 2384564"/>
              <a:gd name="connsiteY7" fmla="*/ 878035 h 1557339"/>
              <a:gd name="connsiteX8" fmla="*/ 1195910 w 2384564"/>
              <a:gd name="connsiteY8" fmla="*/ 17428 h 1557339"/>
              <a:gd name="connsiteX9" fmla="*/ 521783 w 2384564"/>
              <a:gd name="connsiteY9" fmla="*/ 364567 h 1557339"/>
              <a:gd name="connsiteX10" fmla="*/ 1028700 w 2384564"/>
              <a:gd name="connsiteY10" fmla="*/ 909639 h 1557339"/>
              <a:gd name="connsiteX11" fmla="*/ 0 w 2384564"/>
              <a:gd name="connsiteY11" fmla="*/ 681039 h 1557339"/>
              <a:gd name="connsiteX12" fmla="*/ 590550 w 2384564"/>
              <a:gd name="connsiteY12" fmla="*/ 1557339 h 1557339"/>
              <a:gd name="connsiteX0" fmla="*/ 590550 w 2389712"/>
              <a:gd name="connsiteY0" fmla="*/ 1557339 h 1557339"/>
              <a:gd name="connsiteX1" fmla="*/ 1952625 w 2389712"/>
              <a:gd name="connsiteY1" fmla="*/ 1490664 h 1557339"/>
              <a:gd name="connsiteX2" fmla="*/ 2384564 w 2389712"/>
              <a:gd name="connsiteY2" fmla="*/ 1040919 h 1557339"/>
              <a:gd name="connsiteX3" fmla="*/ 1846694 w 2389712"/>
              <a:gd name="connsiteY3" fmla="*/ 818683 h 1557339"/>
              <a:gd name="connsiteX4" fmla="*/ 2144446 w 2389712"/>
              <a:gd name="connsiteY4" fmla="*/ 775628 h 1557339"/>
              <a:gd name="connsiteX5" fmla="*/ 2047875 w 2389712"/>
              <a:gd name="connsiteY5" fmla="*/ 395289 h 1557339"/>
              <a:gd name="connsiteX6" fmla="*/ 1597007 w 2389712"/>
              <a:gd name="connsiteY6" fmla="*/ 370953 h 1557339"/>
              <a:gd name="connsiteX7" fmla="*/ 1537710 w 2389712"/>
              <a:gd name="connsiteY7" fmla="*/ 878035 h 1557339"/>
              <a:gd name="connsiteX8" fmla="*/ 1195910 w 2389712"/>
              <a:gd name="connsiteY8" fmla="*/ 17428 h 1557339"/>
              <a:gd name="connsiteX9" fmla="*/ 521783 w 2389712"/>
              <a:gd name="connsiteY9" fmla="*/ 364567 h 1557339"/>
              <a:gd name="connsiteX10" fmla="*/ 1028700 w 2389712"/>
              <a:gd name="connsiteY10" fmla="*/ 909639 h 1557339"/>
              <a:gd name="connsiteX11" fmla="*/ 0 w 2389712"/>
              <a:gd name="connsiteY11" fmla="*/ 681039 h 1557339"/>
              <a:gd name="connsiteX12" fmla="*/ 590550 w 2389712"/>
              <a:gd name="connsiteY12" fmla="*/ 1557339 h 1557339"/>
              <a:gd name="connsiteX0" fmla="*/ 590550 w 2389712"/>
              <a:gd name="connsiteY0" fmla="*/ 1557339 h 1557339"/>
              <a:gd name="connsiteX1" fmla="*/ 1952625 w 2389712"/>
              <a:gd name="connsiteY1" fmla="*/ 1490664 h 1557339"/>
              <a:gd name="connsiteX2" fmla="*/ 2384564 w 2389712"/>
              <a:gd name="connsiteY2" fmla="*/ 1040919 h 1557339"/>
              <a:gd name="connsiteX3" fmla="*/ 1846694 w 2389712"/>
              <a:gd name="connsiteY3" fmla="*/ 818683 h 1557339"/>
              <a:gd name="connsiteX4" fmla="*/ 2144446 w 2389712"/>
              <a:gd name="connsiteY4" fmla="*/ 775628 h 1557339"/>
              <a:gd name="connsiteX5" fmla="*/ 2047875 w 2389712"/>
              <a:gd name="connsiteY5" fmla="*/ 395289 h 1557339"/>
              <a:gd name="connsiteX6" fmla="*/ 1597007 w 2389712"/>
              <a:gd name="connsiteY6" fmla="*/ 370953 h 1557339"/>
              <a:gd name="connsiteX7" fmla="*/ 1537710 w 2389712"/>
              <a:gd name="connsiteY7" fmla="*/ 878035 h 1557339"/>
              <a:gd name="connsiteX8" fmla="*/ 1195910 w 2389712"/>
              <a:gd name="connsiteY8" fmla="*/ 17428 h 1557339"/>
              <a:gd name="connsiteX9" fmla="*/ 521783 w 2389712"/>
              <a:gd name="connsiteY9" fmla="*/ 364567 h 1557339"/>
              <a:gd name="connsiteX10" fmla="*/ 1028700 w 2389712"/>
              <a:gd name="connsiteY10" fmla="*/ 909639 h 1557339"/>
              <a:gd name="connsiteX11" fmla="*/ 0 w 2389712"/>
              <a:gd name="connsiteY11" fmla="*/ 681039 h 1557339"/>
              <a:gd name="connsiteX12" fmla="*/ 590550 w 2389712"/>
              <a:gd name="connsiteY12" fmla="*/ 1557339 h 1557339"/>
              <a:gd name="connsiteX0" fmla="*/ 590550 w 2389712"/>
              <a:gd name="connsiteY0" fmla="*/ 1557339 h 1557339"/>
              <a:gd name="connsiteX1" fmla="*/ 1952625 w 2389712"/>
              <a:gd name="connsiteY1" fmla="*/ 1490664 h 1557339"/>
              <a:gd name="connsiteX2" fmla="*/ 2384564 w 2389712"/>
              <a:gd name="connsiteY2" fmla="*/ 1040919 h 1557339"/>
              <a:gd name="connsiteX3" fmla="*/ 1846694 w 2389712"/>
              <a:gd name="connsiteY3" fmla="*/ 818683 h 1557339"/>
              <a:gd name="connsiteX4" fmla="*/ 2144446 w 2389712"/>
              <a:gd name="connsiteY4" fmla="*/ 775628 h 1557339"/>
              <a:gd name="connsiteX5" fmla="*/ 2047875 w 2389712"/>
              <a:gd name="connsiteY5" fmla="*/ 395289 h 1557339"/>
              <a:gd name="connsiteX6" fmla="*/ 1597007 w 2389712"/>
              <a:gd name="connsiteY6" fmla="*/ 370953 h 1557339"/>
              <a:gd name="connsiteX7" fmla="*/ 1537710 w 2389712"/>
              <a:gd name="connsiteY7" fmla="*/ 878035 h 1557339"/>
              <a:gd name="connsiteX8" fmla="*/ 1195910 w 2389712"/>
              <a:gd name="connsiteY8" fmla="*/ 17428 h 1557339"/>
              <a:gd name="connsiteX9" fmla="*/ 521783 w 2389712"/>
              <a:gd name="connsiteY9" fmla="*/ 364567 h 1557339"/>
              <a:gd name="connsiteX10" fmla="*/ 1028700 w 2389712"/>
              <a:gd name="connsiteY10" fmla="*/ 909639 h 1557339"/>
              <a:gd name="connsiteX11" fmla="*/ 0 w 2389712"/>
              <a:gd name="connsiteY11" fmla="*/ 681039 h 1557339"/>
              <a:gd name="connsiteX12" fmla="*/ 590550 w 2389712"/>
              <a:gd name="connsiteY12" fmla="*/ 1557339 h 1557339"/>
              <a:gd name="connsiteX0" fmla="*/ 590550 w 2389712"/>
              <a:gd name="connsiteY0" fmla="*/ 1557339 h 1557339"/>
              <a:gd name="connsiteX1" fmla="*/ 1952625 w 2389712"/>
              <a:gd name="connsiteY1" fmla="*/ 1490664 h 1557339"/>
              <a:gd name="connsiteX2" fmla="*/ 2384564 w 2389712"/>
              <a:gd name="connsiteY2" fmla="*/ 1040919 h 1557339"/>
              <a:gd name="connsiteX3" fmla="*/ 1846694 w 2389712"/>
              <a:gd name="connsiteY3" fmla="*/ 818683 h 1557339"/>
              <a:gd name="connsiteX4" fmla="*/ 2144446 w 2389712"/>
              <a:gd name="connsiteY4" fmla="*/ 775628 h 1557339"/>
              <a:gd name="connsiteX5" fmla="*/ 2047875 w 2389712"/>
              <a:gd name="connsiteY5" fmla="*/ 395289 h 1557339"/>
              <a:gd name="connsiteX6" fmla="*/ 1597007 w 2389712"/>
              <a:gd name="connsiteY6" fmla="*/ 370953 h 1557339"/>
              <a:gd name="connsiteX7" fmla="*/ 1537710 w 2389712"/>
              <a:gd name="connsiteY7" fmla="*/ 878035 h 1557339"/>
              <a:gd name="connsiteX8" fmla="*/ 1195910 w 2389712"/>
              <a:gd name="connsiteY8" fmla="*/ 17428 h 1557339"/>
              <a:gd name="connsiteX9" fmla="*/ 521783 w 2389712"/>
              <a:gd name="connsiteY9" fmla="*/ 364567 h 1557339"/>
              <a:gd name="connsiteX10" fmla="*/ 1028700 w 2389712"/>
              <a:gd name="connsiteY10" fmla="*/ 909639 h 1557339"/>
              <a:gd name="connsiteX11" fmla="*/ 0 w 2389712"/>
              <a:gd name="connsiteY11" fmla="*/ 681039 h 1557339"/>
              <a:gd name="connsiteX12" fmla="*/ 590550 w 2389712"/>
              <a:gd name="connsiteY12" fmla="*/ 1557339 h 1557339"/>
              <a:gd name="connsiteX0" fmla="*/ 590550 w 2389822"/>
              <a:gd name="connsiteY0" fmla="*/ 1557339 h 1557339"/>
              <a:gd name="connsiteX1" fmla="*/ 1960576 w 2389822"/>
              <a:gd name="connsiteY1" fmla="*/ 1510542 h 1557339"/>
              <a:gd name="connsiteX2" fmla="*/ 2384564 w 2389822"/>
              <a:gd name="connsiteY2" fmla="*/ 1040919 h 1557339"/>
              <a:gd name="connsiteX3" fmla="*/ 1846694 w 2389822"/>
              <a:gd name="connsiteY3" fmla="*/ 818683 h 1557339"/>
              <a:gd name="connsiteX4" fmla="*/ 2144446 w 2389822"/>
              <a:gd name="connsiteY4" fmla="*/ 775628 h 1557339"/>
              <a:gd name="connsiteX5" fmla="*/ 2047875 w 2389822"/>
              <a:gd name="connsiteY5" fmla="*/ 395289 h 1557339"/>
              <a:gd name="connsiteX6" fmla="*/ 1597007 w 2389822"/>
              <a:gd name="connsiteY6" fmla="*/ 370953 h 1557339"/>
              <a:gd name="connsiteX7" fmla="*/ 1537710 w 2389822"/>
              <a:gd name="connsiteY7" fmla="*/ 878035 h 1557339"/>
              <a:gd name="connsiteX8" fmla="*/ 1195910 w 2389822"/>
              <a:gd name="connsiteY8" fmla="*/ 17428 h 1557339"/>
              <a:gd name="connsiteX9" fmla="*/ 521783 w 2389822"/>
              <a:gd name="connsiteY9" fmla="*/ 364567 h 1557339"/>
              <a:gd name="connsiteX10" fmla="*/ 1028700 w 2389822"/>
              <a:gd name="connsiteY10" fmla="*/ 909639 h 1557339"/>
              <a:gd name="connsiteX11" fmla="*/ 0 w 2389822"/>
              <a:gd name="connsiteY11" fmla="*/ 681039 h 1557339"/>
              <a:gd name="connsiteX12" fmla="*/ 590550 w 2389822"/>
              <a:gd name="connsiteY12" fmla="*/ 1557339 h 1557339"/>
              <a:gd name="connsiteX0" fmla="*/ 590550 w 2396855"/>
              <a:gd name="connsiteY0" fmla="*/ 1557339 h 1557339"/>
              <a:gd name="connsiteX1" fmla="*/ 1960576 w 2396855"/>
              <a:gd name="connsiteY1" fmla="*/ 1510542 h 1557339"/>
              <a:gd name="connsiteX2" fmla="*/ 2384564 w 2396855"/>
              <a:gd name="connsiteY2" fmla="*/ 1040919 h 1557339"/>
              <a:gd name="connsiteX3" fmla="*/ 1846694 w 2396855"/>
              <a:gd name="connsiteY3" fmla="*/ 818683 h 1557339"/>
              <a:gd name="connsiteX4" fmla="*/ 2144446 w 2396855"/>
              <a:gd name="connsiteY4" fmla="*/ 775628 h 1557339"/>
              <a:gd name="connsiteX5" fmla="*/ 2047875 w 2396855"/>
              <a:gd name="connsiteY5" fmla="*/ 395289 h 1557339"/>
              <a:gd name="connsiteX6" fmla="*/ 1597007 w 2396855"/>
              <a:gd name="connsiteY6" fmla="*/ 370953 h 1557339"/>
              <a:gd name="connsiteX7" fmla="*/ 1537710 w 2396855"/>
              <a:gd name="connsiteY7" fmla="*/ 878035 h 1557339"/>
              <a:gd name="connsiteX8" fmla="*/ 1195910 w 2396855"/>
              <a:gd name="connsiteY8" fmla="*/ 17428 h 1557339"/>
              <a:gd name="connsiteX9" fmla="*/ 521783 w 2396855"/>
              <a:gd name="connsiteY9" fmla="*/ 364567 h 1557339"/>
              <a:gd name="connsiteX10" fmla="*/ 1028700 w 2396855"/>
              <a:gd name="connsiteY10" fmla="*/ 909639 h 1557339"/>
              <a:gd name="connsiteX11" fmla="*/ 0 w 2396855"/>
              <a:gd name="connsiteY11" fmla="*/ 681039 h 1557339"/>
              <a:gd name="connsiteX12" fmla="*/ 590550 w 2396855"/>
              <a:gd name="connsiteY12" fmla="*/ 1557339 h 1557339"/>
              <a:gd name="connsiteX0" fmla="*/ 590550 w 2396855"/>
              <a:gd name="connsiteY0" fmla="*/ 1513607 h 1513607"/>
              <a:gd name="connsiteX1" fmla="*/ 1960576 w 2396855"/>
              <a:gd name="connsiteY1" fmla="*/ 1510542 h 1513607"/>
              <a:gd name="connsiteX2" fmla="*/ 2384564 w 2396855"/>
              <a:gd name="connsiteY2" fmla="*/ 1040919 h 1513607"/>
              <a:gd name="connsiteX3" fmla="*/ 1846694 w 2396855"/>
              <a:gd name="connsiteY3" fmla="*/ 818683 h 1513607"/>
              <a:gd name="connsiteX4" fmla="*/ 2144446 w 2396855"/>
              <a:gd name="connsiteY4" fmla="*/ 775628 h 1513607"/>
              <a:gd name="connsiteX5" fmla="*/ 2047875 w 2396855"/>
              <a:gd name="connsiteY5" fmla="*/ 395289 h 1513607"/>
              <a:gd name="connsiteX6" fmla="*/ 1597007 w 2396855"/>
              <a:gd name="connsiteY6" fmla="*/ 370953 h 1513607"/>
              <a:gd name="connsiteX7" fmla="*/ 1537710 w 2396855"/>
              <a:gd name="connsiteY7" fmla="*/ 878035 h 1513607"/>
              <a:gd name="connsiteX8" fmla="*/ 1195910 w 2396855"/>
              <a:gd name="connsiteY8" fmla="*/ 17428 h 1513607"/>
              <a:gd name="connsiteX9" fmla="*/ 521783 w 2396855"/>
              <a:gd name="connsiteY9" fmla="*/ 364567 h 1513607"/>
              <a:gd name="connsiteX10" fmla="*/ 1028700 w 2396855"/>
              <a:gd name="connsiteY10" fmla="*/ 909639 h 1513607"/>
              <a:gd name="connsiteX11" fmla="*/ 0 w 2396855"/>
              <a:gd name="connsiteY11" fmla="*/ 681039 h 1513607"/>
              <a:gd name="connsiteX12" fmla="*/ 590550 w 2396855"/>
              <a:gd name="connsiteY12" fmla="*/ 1513607 h 1513607"/>
              <a:gd name="connsiteX0" fmla="*/ 602477 w 2396855"/>
              <a:gd name="connsiteY0" fmla="*/ 1517583 h 1517583"/>
              <a:gd name="connsiteX1" fmla="*/ 1960576 w 2396855"/>
              <a:gd name="connsiteY1" fmla="*/ 1510542 h 1517583"/>
              <a:gd name="connsiteX2" fmla="*/ 2384564 w 2396855"/>
              <a:gd name="connsiteY2" fmla="*/ 1040919 h 1517583"/>
              <a:gd name="connsiteX3" fmla="*/ 1846694 w 2396855"/>
              <a:gd name="connsiteY3" fmla="*/ 818683 h 1517583"/>
              <a:gd name="connsiteX4" fmla="*/ 2144446 w 2396855"/>
              <a:gd name="connsiteY4" fmla="*/ 775628 h 1517583"/>
              <a:gd name="connsiteX5" fmla="*/ 2047875 w 2396855"/>
              <a:gd name="connsiteY5" fmla="*/ 395289 h 1517583"/>
              <a:gd name="connsiteX6" fmla="*/ 1597007 w 2396855"/>
              <a:gd name="connsiteY6" fmla="*/ 370953 h 1517583"/>
              <a:gd name="connsiteX7" fmla="*/ 1537710 w 2396855"/>
              <a:gd name="connsiteY7" fmla="*/ 878035 h 1517583"/>
              <a:gd name="connsiteX8" fmla="*/ 1195910 w 2396855"/>
              <a:gd name="connsiteY8" fmla="*/ 17428 h 1517583"/>
              <a:gd name="connsiteX9" fmla="*/ 521783 w 2396855"/>
              <a:gd name="connsiteY9" fmla="*/ 364567 h 1517583"/>
              <a:gd name="connsiteX10" fmla="*/ 1028700 w 2396855"/>
              <a:gd name="connsiteY10" fmla="*/ 909639 h 1517583"/>
              <a:gd name="connsiteX11" fmla="*/ 0 w 2396855"/>
              <a:gd name="connsiteY11" fmla="*/ 681039 h 1517583"/>
              <a:gd name="connsiteX12" fmla="*/ 602477 w 2396855"/>
              <a:gd name="connsiteY12" fmla="*/ 1517583 h 1517583"/>
              <a:gd name="connsiteX0" fmla="*/ 602477 w 2396855"/>
              <a:gd name="connsiteY0" fmla="*/ 1517583 h 1517583"/>
              <a:gd name="connsiteX1" fmla="*/ 1960576 w 2396855"/>
              <a:gd name="connsiteY1" fmla="*/ 1510542 h 1517583"/>
              <a:gd name="connsiteX2" fmla="*/ 2384564 w 2396855"/>
              <a:gd name="connsiteY2" fmla="*/ 1040919 h 1517583"/>
              <a:gd name="connsiteX3" fmla="*/ 1846694 w 2396855"/>
              <a:gd name="connsiteY3" fmla="*/ 818683 h 1517583"/>
              <a:gd name="connsiteX4" fmla="*/ 2144446 w 2396855"/>
              <a:gd name="connsiteY4" fmla="*/ 775628 h 1517583"/>
              <a:gd name="connsiteX5" fmla="*/ 2047875 w 2396855"/>
              <a:gd name="connsiteY5" fmla="*/ 395289 h 1517583"/>
              <a:gd name="connsiteX6" fmla="*/ 1597007 w 2396855"/>
              <a:gd name="connsiteY6" fmla="*/ 370953 h 1517583"/>
              <a:gd name="connsiteX7" fmla="*/ 1537710 w 2396855"/>
              <a:gd name="connsiteY7" fmla="*/ 878035 h 1517583"/>
              <a:gd name="connsiteX8" fmla="*/ 1195910 w 2396855"/>
              <a:gd name="connsiteY8" fmla="*/ 17428 h 1517583"/>
              <a:gd name="connsiteX9" fmla="*/ 521783 w 2396855"/>
              <a:gd name="connsiteY9" fmla="*/ 364567 h 1517583"/>
              <a:gd name="connsiteX10" fmla="*/ 1028700 w 2396855"/>
              <a:gd name="connsiteY10" fmla="*/ 909639 h 1517583"/>
              <a:gd name="connsiteX11" fmla="*/ 0 w 2396855"/>
              <a:gd name="connsiteY11" fmla="*/ 681039 h 1517583"/>
              <a:gd name="connsiteX12" fmla="*/ 602477 w 2396855"/>
              <a:gd name="connsiteY12" fmla="*/ 1517583 h 1517583"/>
              <a:gd name="connsiteX0" fmla="*/ 622355 w 2416733"/>
              <a:gd name="connsiteY0" fmla="*/ 1517583 h 1517583"/>
              <a:gd name="connsiteX1" fmla="*/ 1980454 w 2416733"/>
              <a:gd name="connsiteY1" fmla="*/ 1510542 h 1517583"/>
              <a:gd name="connsiteX2" fmla="*/ 2404442 w 2416733"/>
              <a:gd name="connsiteY2" fmla="*/ 1040919 h 1517583"/>
              <a:gd name="connsiteX3" fmla="*/ 1866572 w 2416733"/>
              <a:gd name="connsiteY3" fmla="*/ 818683 h 1517583"/>
              <a:gd name="connsiteX4" fmla="*/ 2164324 w 2416733"/>
              <a:gd name="connsiteY4" fmla="*/ 775628 h 1517583"/>
              <a:gd name="connsiteX5" fmla="*/ 2067753 w 2416733"/>
              <a:gd name="connsiteY5" fmla="*/ 395289 h 1517583"/>
              <a:gd name="connsiteX6" fmla="*/ 1616885 w 2416733"/>
              <a:gd name="connsiteY6" fmla="*/ 370953 h 1517583"/>
              <a:gd name="connsiteX7" fmla="*/ 1557588 w 2416733"/>
              <a:gd name="connsiteY7" fmla="*/ 878035 h 1517583"/>
              <a:gd name="connsiteX8" fmla="*/ 1215788 w 2416733"/>
              <a:gd name="connsiteY8" fmla="*/ 17428 h 1517583"/>
              <a:gd name="connsiteX9" fmla="*/ 541661 w 2416733"/>
              <a:gd name="connsiteY9" fmla="*/ 364567 h 1517583"/>
              <a:gd name="connsiteX10" fmla="*/ 1048578 w 2416733"/>
              <a:gd name="connsiteY10" fmla="*/ 909639 h 1517583"/>
              <a:gd name="connsiteX11" fmla="*/ 0 w 2416733"/>
              <a:gd name="connsiteY11" fmla="*/ 681039 h 1517583"/>
              <a:gd name="connsiteX12" fmla="*/ 622355 w 2416733"/>
              <a:gd name="connsiteY12" fmla="*/ 1517583 h 1517583"/>
              <a:gd name="connsiteX0" fmla="*/ 695331 w 2489709"/>
              <a:gd name="connsiteY0" fmla="*/ 1517583 h 1517583"/>
              <a:gd name="connsiteX1" fmla="*/ 2053430 w 2489709"/>
              <a:gd name="connsiteY1" fmla="*/ 1510542 h 1517583"/>
              <a:gd name="connsiteX2" fmla="*/ 2477418 w 2489709"/>
              <a:gd name="connsiteY2" fmla="*/ 1040919 h 1517583"/>
              <a:gd name="connsiteX3" fmla="*/ 1939548 w 2489709"/>
              <a:gd name="connsiteY3" fmla="*/ 818683 h 1517583"/>
              <a:gd name="connsiteX4" fmla="*/ 2237300 w 2489709"/>
              <a:gd name="connsiteY4" fmla="*/ 775628 h 1517583"/>
              <a:gd name="connsiteX5" fmla="*/ 2140729 w 2489709"/>
              <a:gd name="connsiteY5" fmla="*/ 395289 h 1517583"/>
              <a:gd name="connsiteX6" fmla="*/ 1689861 w 2489709"/>
              <a:gd name="connsiteY6" fmla="*/ 370953 h 1517583"/>
              <a:gd name="connsiteX7" fmla="*/ 1630564 w 2489709"/>
              <a:gd name="connsiteY7" fmla="*/ 878035 h 1517583"/>
              <a:gd name="connsiteX8" fmla="*/ 1288764 w 2489709"/>
              <a:gd name="connsiteY8" fmla="*/ 17428 h 1517583"/>
              <a:gd name="connsiteX9" fmla="*/ 614637 w 2489709"/>
              <a:gd name="connsiteY9" fmla="*/ 364567 h 1517583"/>
              <a:gd name="connsiteX10" fmla="*/ 1121554 w 2489709"/>
              <a:gd name="connsiteY10" fmla="*/ 909639 h 1517583"/>
              <a:gd name="connsiteX11" fmla="*/ 72976 w 2489709"/>
              <a:gd name="connsiteY11" fmla="*/ 681039 h 1517583"/>
              <a:gd name="connsiteX12" fmla="*/ 695331 w 2489709"/>
              <a:gd name="connsiteY12" fmla="*/ 1517583 h 1517583"/>
              <a:gd name="connsiteX0" fmla="*/ 690276 w 2484654"/>
              <a:gd name="connsiteY0" fmla="*/ 1517583 h 1517676"/>
              <a:gd name="connsiteX1" fmla="*/ 2048375 w 2484654"/>
              <a:gd name="connsiteY1" fmla="*/ 1510542 h 1517676"/>
              <a:gd name="connsiteX2" fmla="*/ 2472363 w 2484654"/>
              <a:gd name="connsiteY2" fmla="*/ 1040919 h 1517676"/>
              <a:gd name="connsiteX3" fmla="*/ 1934493 w 2484654"/>
              <a:gd name="connsiteY3" fmla="*/ 818683 h 1517676"/>
              <a:gd name="connsiteX4" fmla="*/ 2232245 w 2484654"/>
              <a:gd name="connsiteY4" fmla="*/ 775628 h 1517676"/>
              <a:gd name="connsiteX5" fmla="*/ 2135674 w 2484654"/>
              <a:gd name="connsiteY5" fmla="*/ 395289 h 1517676"/>
              <a:gd name="connsiteX6" fmla="*/ 1684806 w 2484654"/>
              <a:gd name="connsiteY6" fmla="*/ 370953 h 1517676"/>
              <a:gd name="connsiteX7" fmla="*/ 1625509 w 2484654"/>
              <a:gd name="connsiteY7" fmla="*/ 878035 h 1517676"/>
              <a:gd name="connsiteX8" fmla="*/ 1283709 w 2484654"/>
              <a:gd name="connsiteY8" fmla="*/ 17428 h 1517676"/>
              <a:gd name="connsiteX9" fmla="*/ 609582 w 2484654"/>
              <a:gd name="connsiteY9" fmla="*/ 364567 h 1517676"/>
              <a:gd name="connsiteX10" fmla="*/ 1116499 w 2484654"/>
              <a:gd name="connsiteY10" fmla="*/ 909639 h 1517676"/>
              <a:gd name="connsiteX11" fmla="*/ 67921 w 2484654"/>
              <a:gd name="connsiteY11" fmla="*/ 681039 h 1517676"/>
              <a:gd name="connsiteX12" fmla="*/ 690276 w 2484654"/>
              <a:gd name="connsiteY12" fmla="*/ 1517583 h 1517676"/>
              <a:gd name="connsiteX0" fmla="*/ 711626 w 2506004"/>
              <a:gd name="connsiteY0" fmla="*/ 1517583 h 1517690"/>
              <a:gd name="connsiteX1" fmla="*/ 2069725 w 2506004"/>
              <a:gd name="connsiteY1" fmla="*/ 1510542 h 1517690"/>
              <a:gd name="connsiteX2" fmla="*/ 2493713 w 2506004"/>
              <a:gd name="connsiteY2" fmla="*/ 1040919 h 1517690"/>
              <a:gd name="connsiteX3" fmla="*/ 1955843 w 2506004"/>
              <a:gd name="connsiteY3" fmla="*/ 818683 h 1517690"/>
              <a:gd name="connsiteX4" fmla="*/ 2253595 w 2506004"/>
              <a:gd name="connsiteY4" fmla="*/ 775628 h 1517690"/>
              <a:gd name="connsiteX5" fmla="*/ 2157024 w 2506004"/>
              <a:gd name="connsiteY5" fmla="*/ 395289 h 1517690"/>
              <a:gd name="connsiteX6" fmla="*/ 1706156 w 2506004"/>
              <a:gd name="connsiteY6" fmla="*/ 370953 h 1517690"/>
              <a:gd name="connsiteX7" fmla="*/ 1646859 w 2506004"/>
              <a:gd name="connsiteY7" fmla="*/ 878035 h 1517690"/>
              <a:gd name="connsiteX8" fmla="*/ 1305059 w 2506004"/>
              <a:gd name="connsiteY8" fmla="*/ 17428 h 1517690"/>
              <a:gd name="connsiteX9" fmla="*/ 630932 w 2506004"/>
              <a:gd name="connsiteY9" fmla="*/ 364567 h 1517690"/>
              <a:gd name="connsiteX10" fmla="*/ 1137849 w 2506004"/>
              <a:gd name="connsiteY10" fmla="*/ 909639 h 1517690"/>
              <a:gd name="connsiteX11" fmla="*/ 65417 w 2506004"/>
              <a:gd name="connsiteY11" fmla="*/ 740674 h 1517690"/>
              <a:gd name="connsiteX12" fmla="*/ 711626 w 2506004"/>
              <a:gd name="connsiteY12" fmla="*/ 1517583 h 1517690"/>
              <a:gd name="connsiteX0" fmla="*/ 677110 w 2471488"/>
              <a:gd name="connsiteY0" fmla="*/ 1517583 h 1517661"/>
              <a:gd name="connsiteX1" fmla="*/ 2035209 w 2471488"/>
              <a:gd name="connsiteY1" fmla="*/ 1510542 h 1517661"/>
              <a:gd name="connsiteX2" fmla="*/ 2459197 w 2471488"/>
              <a:gd name="connsiteY2" fmla="*/ 1040919 h 1517661"/>
              <a:gd name="connsiteX3" fmla="*/ 1921327 w 2471488"/>
              <a:gd name="connsiteY3" fmla="*/ 818683 h 1517661"/>
              <a:gd name="connsiteX4" fmla="*/ 2219079 w 2471488"/>
              <a:gd name="connsiteY4" fmla="*/ 775628 h 1517661"/>
              <a:gd name="connsiteX5" fmla="*/ 2122508 w 2471488"/>
              <a:gd name="connsiteY5" fmla="*/ 395289 h 1517661"/>
              <a:gd name="connsiteX6" fmla="*/ 1671640 w 2471488"/>
              <a:gd name="connsiteY6" fmla="*/ 370953 h 1517661"/>
              <a:gd name="connsiteX7" fmla="*/ 1612343 w 2471488"/>
              <a:gd name="connsiteY7" fmla="*/ 878035 h 1517661"/>
              <a:gd name="connsiteX8" fmla="*/ 1270543 w 2471488"/>
              <a:gd name="connsiteY8" fmla="*/ 17428 h 1517661"/>
              <a:gd name="connsiteX9" fmla="*/ 596416 w 2471488"/>
              <a:gd name="connsiteY9" fmla="*/ 364567 h 1517661"/>
              <a:gd name="connsiteX10" fmla="*/ 1103333 w 2471488"/>
              <a:gd name="connsiteY10" fmla="*/ 909639 h 1517661"/>
              <a:gd name="connsiteX11" fmla="*/ 30901 w 2471488"/>
              <a:gd name="connsiteY11" fmla="*/ 740674 h 1517661"/>
              <a:gd name="connsiteX12" fmla="*/ 677110 w 2471488"/>
              <a:gd name="connsiteY12" fmla="*/ 1517583 h 1517661"/>
              <a:gd name="connsiteX0" fmla="*/ 693833 w 2488211"/>
              <a:gd name="connsiteY0" fmla="*/ 1517583 h 1517698"/>
              <a:gd name="connsiteX1" fmla="*/ 2051932 w 2488211"/>
              <a:gd name="connsiteY1" fmla="*/ 1510542 h 1517698"/>
              <a:gd name="connsiteX2" fmla="*/ 2475920 w 2488211"/>
              <a:gd name="connsiteY2" fmla="*/ 1040919 h 1517698"/>
              <a:gd name="connsiteX3" fmla="*/ 1938050 w 2488211"/>
              <a:gd name="connsiteY3" fmla="*/ 818683 h 1517698"/>
              <a:gd name="connsiteX4" fmla="*/ 2235802 w 2488211"/>
              <a:gd name="connsiteY4" fmla="*/ 775628 h 1517698"/>
              <a:gd name="connsiteX5" fmla="*/ 2139231 w 2488211"/>
              <a:gd name="connsiteY5" fmla="*/ 395289 h 1517698"/>
              <a:gd name="connsiteX6" fmla="*/ 1688363 w 2488211"/>
              <a:gd name="connsiteY6" fmla="*/ 370953 h 1517698"/>
              <a:gd name="connsiteX7" fmla="*/ 1629066 w 2488211"/>
              <a:gd name="connsiteY7" fmla="*/ 878035 h 1517698"/>
              <a:gd name="connsiteX8" fmla="*/ 1287266 w 2488211"/>
              <a:gd name="connsiteY8" fmla="*/ 17428 h 1517698"/>
              <a:gd name="connsiteX9" fmla="*/ 613139 w 2488211"/>
              <a:gd name="connsiteY9" fmla="*/ 364567 h 1517698"/>
              <a:gd name="connsiteX10" fmla="*/ 1120056 w 2488211"/>
              <a:gd name="connsiteY10" fmla="*/ 909639 h 1517698"/>
              <a:gd name="connsiteX11" fmla="*/ 47624 w 2488211"/>
              <a:gd name="connsiteY11" fmla="*/ 740674 h 1517698"/>
              <a:gd name="connsiteX12" fmla="*/ 693833 w 2488211"/>
              <a:gd name="connsiteY12" fmla="*/ 1517583 h 1517698"/>
              <a:gd name="connsiteX0" fmla="*/ 715719 w 2510097"/>
              <a:gd name="connsiteY0" fmla="*/ 1517583 h 1517698"/>
              <a:gd name="connsiteX1" fmla="*/ 2073818 w 2510097"/>
              <a:gd name="connsiteY1" fmla="*/ 1510542 h 1517698"/>
              <a:gd name="connsiteX2" fmla="*/ 2497806 w 2510097"/>
              <a:gd name="connsiteY2" fmla="*/ 1040919 h 1517698"/>
              <a:gd name="connsiteX3" fmla="*/ 1959936 w 2510097"/>
              <a:gd name="connsiteY3" fmla="*/ 818683 h 1517698"/>
              <a:gd name="connsiteX4" fmla="*/ 2257688 w 2510097"/>
              <a:gd name="connsiteY4" fmla="*/ 775628 h 1517698"/>
              <a:gd name="connsiteX5" fmla="*/ 2161117 w 2510097"/>
              <a:gd name="connsiteY5" fmla="*/ 395289 h 1517698"/>
              <a:gd name="connsiteX6" fmla="*/ 1710249 w 2510097"/>
              <a:gd name="connsiteY6" fmla="*/ 370953 h 1517698"/>
              <a:gd name="connsiteX7" fmla="*/ 1650952 w 2510097"/>
              <a:gd name="connsiteY7" fmla="*/ 878035 h 1517698"/>
              <a:gd name="connsiteX8" fmla="*/ 1309152 w 2510097"/>
              <a:gd name="connsiteY8" fmla="*/ 17428 h 1517698"/>
              <a:gd name="connsiteX9" fmla="*/ 635025 w 2510097"/>
              <a:gd name="connsiteY9" fmla="*/ 364567 h 1517698"/>
              <a:gd name="connsiteX10" fmla="*/ 1141942 w 2510097"/>
              <a:gd name="connsiteY10" fmla="*/ 909639 h 1517698"/>
              <a:gd name="connsiteX11" fmla="*/ 45656 w 2510097"/>
              <a:gd name="connsiteY11" fmla="*/ 740674 h 1517698"/>
              <a:gd name="connsiteX12" fmla="*/ 715719 w 2510097"/>
              <a:gd name="connsiteY12" fmla="*/ 1517583 h 1517698"/>
              <a:gd name="connsiteX0" fmla="*/ 693150 w 2487528"/>
              <a:gd name="connsiteY0" fmla="*/ 1517583 h 1517683"/>
              <a:gd name="connsiteX1" fmla="*/ 2051249 w 2487528"/>
              <a:gd name="connsiteY1" fmla="*/ 1510542 h 1517683"/>
              <a:gd name="connsiteX2" fmla="*/ 2475237 w 2487528"/>
              <a:gd name="connsiteY2" fmla="*/ 1040919 h 1517683"/>
              <a:gd name="connsiteX3" fmla="*/ 1937367 w 2487528"/>
              <a:gd name="connsiteY3" fmla="*/ 818683 h 1517683"/>
              <a:gd name="connsiteX4" fmla="*/ 2235119 w 2487528"/>
              <a:gd name="connsiteY4" fmla="*/ 775628 h 1517683"/>
              <a:gd name="connsiteX5" fmla="*/ 2138548 w 2487528"/>
              <a:gd name="connsiteY5" fmla="*/ 395289 h 1517683"/>
              <a:gd name="connsiteX6" fmla="*/ 1687680 w 2487528"/>
              <a:gd name="connsiteY6" fmla="*/ 370953 h 1517683"/>
              <a:gd name="connsiteX7" fmla="*/ 1628383 w 2487528"/>
              <a:gd name="connsiteY7" fmla="*/ 878035 h 1517683"/>
              <a:gd name="connsiteX8" fmla="*/ 1286583 w 2487528"/>
              <a:gd name="connsiteY8" fmla="*/ 17428 h 1517683"/>
              <a:gd name="connsiteX9" fmla="*/ 612456 w 2487528"/>
              <a:gd name="connsiteY9" fmla="*/ 364567 h 1517683"/>
              <a:gd name="connsiteX10" fmla="*/ 1119373 w 2487528"/>
              <a:gd name="connsiteY10" fmla="*/ 909639 h 1517683"/>
              <a:gd name="connsiteX11" fmla="*/ 23087 w 2487528"/>
              <a:gd name="connsiteY11" fmla="*/ 740674 h 1517683"/>
              <a:gd name="connsiteX12" fmla="*/ 693150 w 2487528"/>
              <a:gd name="connsiteY12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26885 w 2491326"/>
              <a:gd name="connsiteY11" fmla="*/ 740674 h 1517683"/>
              <a:gd name="connsiteX12" fmla="*/ 696948 w 2491326"/>
              <a:gd name="connsiteY12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26885 w 2491326"/>
              <a:gd name="connsiteY11" fmla="*/ 740674 h 1517683"/>
              <a:gd name="connsiteX12" fmla="*/ 696948 w 2491326"/>
              <a:gd name="connsiteY12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07268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07268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07268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07268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07268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07268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019940 w 2491326"/>
              <a:gd name="connsiteY3" fmla="*/ 794445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147193 w 2491326"/>
              <a:gd name="connsiteY3" fmla="*/ 99441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129014 w 2491326"/>
              <a:gd name="connsiteY3" fmla="*/ 842922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092656 w 2491326"/>
              <a:gd name="connsiteY3" fmla="*/ 800504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092656 w 2491326"/>
              <a:gd name="connsiteY3" fmla="*/ 800504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74599 w 2491326"/>
              <a:gd name="connsiteY7" fmla="*/ 787140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092656 w 2491326"/>
              <a:gd name="connsiteY3" fmla="*/ 800504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721776 w 2491326"/>
              <a:gd name="connsiteY6" fmla="*/ 358834 h 1517683"/>
              <a:gd name="connsiteX7" fmla="*/ 1674599 w 2491326"/>
              <a:gd name="connsiteY7" fmla="*/ 787140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092656 w 2491326"/>
              <a:gd name="connsiteY3" fmla="*/ 800504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721776 w 2491326"/>
              <a:gd name="connsiteY6" fmla="*/ 358834 h 1517683"/>
              <a:gd name="connsiteX7" fmla="*/ 1656420 w 2491326"/>
              <a:gd name="connsiteY7" fmla="*/ 659888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092656 w 2491326"/>
              <a:gd name="connsiteY3" fmla="*/ 800504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721776 w 2491326"/>
              <a:gd name="connsiteY6" fmla="*/ 358834 h 1517683"/>
              <a:gd name="connsiteX7" fmla="*/ 1692778 w 2491326"/>
              <a:gd name="connsiteY7" fmla="*/ 70836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092656 w 2491326"/>
              <a:gd name="connsiteY3" fmla="*/ 800504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721776 w 2491326"/>
              <a:gd name="connsiteY6" fmla="*/ 358834 h 1517683"/>
              <a:gd name="connsiteX7" fmla="*/ 1674599 w 2491326"/>
              <a:gd name="connsiteY7" fmla="*/ 726544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135074 w 2491326"/>
              <a:gd name="connsiteY3" fmla="*/ 800504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721776 w 2491326"/>
              <a:gd name="connsiteY6" fmla="*/ 358834 h 1517683"/>
              <a:gd name="connsiteX7" fmla="*/ 1674599 w 2491326"/>
              <a:gd name="connsiteY7" fmla="*/ 726544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262326 w 2491326"/>
              <a:gd name="connsiteY3" fmla="*/ 721729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721776 w 2491326"/>
              <a:gd name="connsiteY6" fmla="*/ 358834 h 1517683"/>
              <a:gd name="connsiteX7" fmla="*/ 1674599 w 2491326"/>
              <a:gd name="connsiteY7" fmla="*/ 726544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262326 w 2491326"/>
              <a:gd name="connsiteY3" fmla="*/ 721729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721776 w 2491326"/>
              <a:gd name="connsiteY6" fmla="*/ 358834 h 1517683"/>
              <a:gd name="connsiteX7" fmla="*/ 1674599 w 2491326"/>
              <a:gd name="connsiteY7" fmla="*/ 726544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262326 w 2491326"/>
              <a:gd name="connsiteY3" fmla="*/ 721729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721776 w 2491326"/>
              <a:gd name="connsiteY6" fmla="*/ 358834 h 1517683"/>
              <a:gd name="connsiteX7" fmla="*/ 1674599 w 2491326"/>
              <a:gd name="connsiteY7" fmla="*/ 726544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262326 w 2491326"/>
              <a:gd name="connsiteY3" fmla="*/ 721729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721776 w 2491326"/>
              <a:gd name="connsiteY6" fmla="*/ 358834 h 1517683"/>
              <a:gd name="connsiteX7" fmla="*/ 1674599 w 2491326"/>
              <a:gd name="connsiteY7" fmla="*/ 726544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2262326 w 2491326"/>
              <a:gd name="connsiteY3" fmla="*/ 721729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721776 w 2491326"/>
              <a:gd name="connsiteY6" fmla="*/ 358834 h 1517683"/>
              <a:gd name="connsiteX7" fmla="*/ 1674599 w 2491326"/>
              <a:gd name="connsiteY7" fmla="*/ 726544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85561"/>
              <a:gd name="connsiteY0" fmla="*/ 1517583 h 1517683"/>
              <a:gd name="connsiteX1" fmla="*/ 2055047 w 2485561"/>
              <a:gd name="connsiteY1" fmla="*/ 1510542 h 1517683"/>
              <a:gd name="connsiteX2" fmla="*/ 2479035 w 2485561"/>
              <a:gd name="connsiteY2" fmla="*/ 1040919 h 1517683"/>
              <a:gd name="connsiteX3" fmla="*/ 2262326 w 2485561"/>
              <a:gd name="connsiteY3" fmla="*/ 721729 h 1517683"/>
              <a:gd name="connsiteX4" fmla="*/ 2238917 w 2485561"/>
              <a:gd name="connsiteY4" fmla="*/ 775628 h 1517683"/>
              <a:gd name="connsiteX5" fmla="*/ 2142346 w 2485561"/>
              <a:gd name="connsiteY5" fmla="*/ 395289 h 1517683"/>
              <a:gd name="connsiteX6" fmla="*/ 1721776 w 2485561"/>
              <a:gd name="connsiteY6" fmla="*/ 358834 h 1517683"/>
              <a:gd name="connsiteX7" fmla="*/ 1674599 w 2485561"/>
              <a:gd name="connsiteY7" fmla="*/ 726544 h 1517683"/>
              <a:gd name="connsiteX8" fmla="*/ 1290381 w 2485561"/>
              <a:gd name="connsiteY8" fmla="*/ 17428 h 1517683"/>
              <a:gd name="connsiteX9" fmla="*/ 616254 w 2485561"/>
              <a:gd name="connsiteY9" fmla="*/ 364567 h 1517683"/>
              <a:gd name="connsiteX10" fmla="*/ 1127147 w 2485561"/>
              <a:gd name="connsiteY10" fmla="*/ 794345 h 1517683"/>
              <a:gd name="connsiteX11" fmla="*/ 609565 w 2485561"/>
              <a:gd name="connsiteY11" fmla="*/ 367791 h 1517683"/>
              <a:gd name="connsiteX12" fmla="*/ 26885 w 2485561"/>
              <a:gd name="connsiteY12" fmla="*/ 740674 h 1517683"/>
              <a:gd name="connsiteX13" fmla="*/ 696948 w 2485561"/>
              <a:gd name="connsiteY13" fmla="*/ 1517583 h 1517683"/>
              <a:gd name="connsiteX0" fmla="*/ 696948 w 2485561"/>
              <a:gd name="connsiteY0" fmla="*/ 1517583 h 1517683"/>
              <a:gd name="connsiteX1" fmla="*/ 2055047 w 2485561"/>
              <a:gd name="connsiteY1" fmla="*/ 1510542 h 1517683"/>
              <a:gd name="connsiteX2" fmla="*/ 2479035 w 2485561"/>
              <a:gd name="connsiteY2" fmla="*/ 1040919 h 1517683"/>
              <a:gd name="connsiteX3" fmla="*/ 2262326 w 2485561"/>
              <a:gd name="connsiteY3" fmla="*/ 721729 h 1517683"/>
              <a:gd name="connsiteX4" fmla="*/ 2238917 w 2485561"/>
              <a:gd name="connsiteY4" fmla="*/ 775628 h 1517683"/>
              <a:gd name="connsiteX5" fmla="*/ 2142346 w 2485561"/>
              <a:gd name="connsiteY5" fmla="*/ 395289 h 1517683"/>
              <a:gd name="connsiteX6" fmla="*/ 1721776 w 2485561"/>
              <a:gd name="connsiteY6" fmla="*/ 358834 h 1517683"/>
              <a:gd name="connsiteX7" fmla="*/ 1674599 w 2485561"/>
              <a:gd name="connsiteY7" fmla="*/ 726544 h 1517683"/>
              <a:gd name="connsiteX8" fmla="*/ 1290381 w 2485561"/>
              <a:gd name="connsiteY8" fmla="*/ 17428 h 1517683"/>
              <a:gd name="connsiteX9" fmla="*/ 616254 w 2485561"/>
              <a:gd name="connsiteY9" fmla="*/ 364567 h 1517683"/>
              <a:gd name="connsiteX10" fmla="*/ 1127147 w 2485561"/>
              <a:gd name="connsiteY10" fmla="*/ 794345 h 1517683"/>
              <a:gd name="connsiteX11" fmla="*/ 609565 w 2485561"/>
              <a:gd name="connsiteY11" fmla="*/ 367791 h 1517683"/>
              <a:gd name="connsiteX12" fmla="*/ 26885 w 2485561"/>
              <a:gd name="connsiteY12" fmla="*/ 740674 h 1517683"/>
              <a:gd name="connsiteX13" fmla="*/ 696948 w 2485561"/>
              <a:gd name="connsiteY13" fmla="*/ 1517583 h 1517683"/>
              <a:gd name="connsiteX0" fmla="*/ 696948 w 2485561"/>
              <a:gd name="connsiteY0" fmla="*/ 1517583 h 1517683"/>
              <a:gd name="connsiteX1" fmla="*/ 2055047 w 2485561"/>
              <a:gd name="connsiteY1" fmla="*/ 1510542 h 1517683"/>
              <a:gd name="connsiteX2" fmla="*/ 2479035 w 2485561"/>
              <a:gd name="connsiteY2" fmla="*/ 1040919 h 1517683"/>
              <a:gd name="connsiteX3" fmla="*/ 2262326 w 2485561"/>
              <a:gd name="connsiteY3" fmla="*/ 721729 h 1517683"/>
              <a:gd name="connsiteX4" fmla="*/ 2238917 w 2485561"/>
              <a:gd name="connsiteY4" fmla="*/ 775628 h 1517683"/>
              <a:gd name="connsiteX5" fmla="*/ 2142346 w 2485561"/>
              <a:gd name="connsiteY5" fmla="*/ 395289 h 1517683"/>
              <a:gd name="connsiteX6" fmla="*/ 1721776 w 2485561"/>
              <a:gd name="connsiteY6" fmla="*/ 358834 h 1517683"/>
              <a:gd name="connsiteX7" fmla="*/ 1674599 w 2485561"/>
              <a:gd name="connsiteY7" fmla="*/ 726544 h 1517683"/>
              <a:gd name="connsiteX8" fmla="*/ 1290381 w 2485561"/>
              <a:gd name="connsiteY8" fmla="*/ 17428 h 1517683"/>
              <a:gd name="connsiteX9" fmla="*/ 616254 w 2485561"/>
              <a:gd name="connsiteY9" fmla="*/ 364567 h 1517683"/>
              <a:gd name="connsiteX10" fmla="*/ 1127147 w 2485561"/>
              <a:gd name="connsiteY10" fmla="*/ 794345 h 1517683"/>
              <a:gd name="connsiteX11" fmla="*/ 609565 w 2485561"/>
              <a:gd name="connsiteY11" fmla="*/ 367791 h 1517683"/>
              <a:gd name="connsiteX12" fmla="*/ 26885 w 2485561"/>
              <a:gd name="connsiteY12" fmla="*/ 740674 h 1517683"/>
              <a:gd name="connsiteX13" fmla="*/ 696948 w 2485561"/>
              <a:gd name="connsiteY13" fmla="*/ 1517583 h 1517683"/>
              <a:gd name="connsiteX0" fmla="*/ 696948 w 2485561"/>
              <a:gd name="connsiteY0" fmla="*/ 1517583 h 1517683"/>
              <a:gd name="connsiteX1" fmla="*/ 2055047 w 2485561"/>
              <a:gd name="connsiteY1" fmla="*/ 1510542 h 1517683"/>
              <a:gd name="connsiteX2" fmla="*/ 2479035 w 2485561"/>
              <a:gd name="connsiteY2" fmla="*/ 1040919 h 1517683"/>
              <a:gd name="connsiteX3" fmla="*/ 2262326 w 2485561"/>
              <a:gd name="connsiteY3" fmla="*/ 721729 h 1517683"/>
              <a:gd name="connsiteX4" fmla="*/ 2238917 w 2485561"/>
              <a:gd name="connsiteY4" fmla="*/ 775628 h 1517683"/>
              <a:gd name="connsiteX5" fmla="*/ 2142346 w 2485561"/>
              <a:gd name="connsiteY5" fmla="*/ 395289 h 1517683"/>
              <a:gd name="connsiteX6" fmla="*/ 1721776 w 2485561"/>
              <a:gd name="connsiteY6" fmla="*/ 358834 h 1517683"/>
              <a:gd name="connsiteX7" fmla="*/ 1674599 w 2485561"/>
              <a:gd name="connsiteY7" fmla="*/ 726544 h 1517683"/>
              <a:gd name="connsiteX8" fmla="*/ 1290381 w 2485561"/>
              <a:gd name="connsiteY8" fmla="*/ 17428 h 1517683"/>
              <a:gd name="connsiteX9" fmla="*/ 616254 w 2485561"/>
              <a:gd name="connsiteY9" fmla="*/ 364567 h 1517683"/>
              <a:gd name="connsiteX10" fmla="*/ 1127147 w 2485561"/>
              <a:gd name="connsiteY10" fmla="*/ 794345 h 1517683"/>
              <a:gd name="connsiteX11" fmla="*/ 609565 w 2485561"/>
              <a:gd name="connsiteY11" fmla="*/ 367791 h 1517683"/>
              <a:gd name="connsiteX12" fmla="*/ 26885 w 2485561"/>
              <a:gd name="connsiteY12" fmla="*/ 740674 h 1517683"/>
              <a:gd name="connsiteX13" fmla="*/ 696948 w 2485561"/>
              <a:gd name="connsiteY13" fmla="*/ 1517583 h 1517683"/>
              <a:gd name="connsiteX0" fmla="*/ 696948 w 2485561"/>
              <a:gd name="connsiteY0" fmla="*/ 1517583 h 1517683"/>
              <a:gd name="connsiteX1" fmla="*/ 2055047 w 2485561"/>
              <a:gd name="connsiteY1" fmla="*/ 1510542 h 1517683"/>
              <a:gd name="connsiteX2" fmla="*/ 2479035 w 2485561"/>
              <a:gd name="connsiteY2" fmla="*/ 1040919 h 1517683"/>
              <a:gd name="connsiteX3" fmla="*/ 2262326 w 2485561"/>
              <a:gd name="connsiteY3" fmla="*/ 691431 h 1517683"/>
              <a:gd name="connsiteX4" fmla="*/ 2238917 w 2485561"/>
              <a:gd name="connsiteY4" fmla="*/ 775628 h 1517683"/>
              <a:gd name="connsiteX5" fmla="*/ 2142346 w 2485561"/>
              <a:gd name="connsiteY5" fmla="*/ 395289 h 1517683"/>
              <a:gd name="connsiteX6" fmla="*/ 1721776 w 2485561"/>
              <a:gd name="connsiteY6" fmla="*/ 358834 h 1517683"/>
              <a:gd name="connsiteX7" fmla="*/ 1674599 w 2485561"/>
              <a:gd name="connsiteY7" fmla="*/ 726544 h 1517683"/>
              <a:gd name="connsiteX8" fmla="*/ 1290381 w 2485561"/>
              <a:gd name="connsiteY8" fmla="*/ 17428 h 1517683"/>
              <a:gd name="connsiteX9" fmla="*/ 616254 w 2485561"/>
              <a:gd name="connsiteY9" fmla="*/ 364567 h 1517683"/>
              <a:gd name="connsiteX10" fmla="*/ 1127147 w 2485561"/>
              <a:gd name="connsiteY10" fmla="*/ 794345 h 1517683"/>
              <a:gd name="connsiteX11" fmla="*/ 609565 w 2485561"/>
              <a:gd name="connsiteY11" fmla="*/ 367791 h 1517683"/>
              <a:gd name="connsiteX12" fmla="*/ 26885 w 2485561"/>
              <a:gd name="connsiteY12" fmla="*/ 740674 h 1517683"/>
              <a:gd name="connsiteX13" fmla="*/ 696948 w 2485561"/>
              <a:gd name="connsiteY13" fmla="*/ 1517583 h 1517683"/>
              <a:gd name="connsiteX0" fmla="*/ 696948 w 2485561"/>
              <a:gd name="connsiteY0" fmla="*/ 1517583 h 1517683"/>
              <a:gd name="connsiteX1" fmla="*/ 2055047 w 2485561"/>
              <a:gd name="connsiteY1" fmla="*/ 1510542 h 1517683"/>
              <a:gd name="connsiteX2" fmla="*/ 2479035 w 2485561"/>
              <a:gd name="connsiteY2" fmla="*/ 1040919 h 1517683"/>
              <a:gd name="connsiteX3" fmla="*/ 2262326 w 2485561"/>
              <a:gd name="connsiteY3" fmla="*/ 691431 h 1517683"/>
              <a:gd name="connsiteX4" fmla="*/ 2220738 w 2485561"/>
              <a:gd name="connsiteY4" fmla="*/ 781688 h 1517683"/>
              <a:gd name="connsiteX5" fmla="*/ 2142346 w 2485561"/>
              <a:gd name="connsiteY5" fmla="*/ 395289 h 1517683"/>
              <a:gd name="connsiteX6" fmla="*/ 1721776 w 2485561"/>
              <a:gd name="connsiteY6" fmla="*/ 358834 h 1517683"/>
              <a:gd name="connsiteX7" fmla="*/ 1674599 w 2485561"/>
              <a:gd name="connsiteY7" fmla="*/ 726544 h 1517683"/>
              <a:gd name="connsiteX8" fmla="*/ 1290381 w 2485561"/>
              <a:gd name="connsiteY8" fmla="*/ 17428 h 1517683"/>
              <a:gd name="connsiteX9" fmla="*/ 616254 w 2485561"/>
              <a:gd name="connsiteY9" fmla="*/ 364567 h 1517683"/>
              <a:gd name="connsiteX10" fmla="*/ 1127147 w 2485561"/>
              <a:gd name="connsiteY10" fmla="*/ 794345 h 1517683"/>
              <a:gd name="connsiteX11" fmla="*/ 609565 w 2485561"/>
              <a:gd name="connsiteY11" fmla="*/ 367791 h 1517683"/>
              <a:gd name="connsiteX12" fmla="*/ 26885 w 2485561"/>
              <a:gd name="connsiteY12" fmla="*/ 740674 h 1517683"/>
              <a:gd name="connsiteX13" fmla="*/ 696948 w 2485561"/>
              <a:gd name="connsiteY13" fmla="*/ 1517583 h 1517683"/>
              <a:gd name="connsiteX0" fmla="*/ 696948 w 2485561"/>
              <a:gd name="connsiteY0" fmla="*/ 1517583 h 1517683"/>
              <a:gd name="connsiteX1" fmla="*/ 2055047 w 2485561"/>
              <a:gd name="connsiteY1" fmla="*/ 1510542 h 1517683"/>
              <a:gd name="connsiteX2" fmla="*/ 2479035 w 2485561"/>
              <a:gd name="connsiteY2" fmla="*/ 1040919 h 1517683"/>
              <a:gd name="connsiteX3" fmla="*/ 2262326 w 2485561"/>
              <a:gd name="connsiteY3" fmla="*/ 691431 h 1517683"/>
              <a:gd name="connsiteX4" fmla="*/ 2220738 w 2485561"/>
              <a:gd name="connsiteY4" fmla="*/ 781688 h 1517683"/>
              <a:gd name="connsiteX5" fmla="*/ 2142346 w 2485561"/>
              <a:gd name="connsiteY5" fmla="*/ 395289 h 1517683"/>
              <a:gd name="connsiteX6" fmla="*/ 1721776 w 2485561"/>
              <a:gd name="connsiteY6" fmla="*/ 358834 h 1517683"/>
              <a:gd name="connsiteX7" fmla="*/ 1674599 w 2485561"/>
              <a:gd name="connsiteY7" fmla="*/ 726544 h 1517683"/>
              <a:gd name="connsiteX8" fmla="*/ 1290381 w 2485561"/>
              <a:gd name="connsiteY8" fmla="*/ 17428 h 1517683"/>
              <a:gd name="connsiteX9" fmla="*/ 616254 w 2485561"/>
              <a:gd name="connsiteY9" fmla="*/ 364567 h 1517683"/>
              <a:gd name="connsiteX10" fmla="*/ 1127147 w 2485561"/>
              <a:gd name="connsiteY10" fmla="*/ 794345 h 1517683"/>
              <a:gd name="connsiteX11" fmla="*/ 609565 w 2485561"/>
              <a:gd name="connsiteY11" fmla="*/ 367791 h 1517683"/>
              <a:gd name="connsiteX12" fmla="*/ 26885 w 2485561"/>
              <a:gd name="connsiteY12" fmla="*/ 740674 h 1517683"/>
              <a:gd name="connsiteX13" fmla="*/ 696948 w 2485561"/>
              <a:gd name="connsiteY13" fmla="*/ 1517583 h 1517683"/>
              <a:gd name="connsiteX0" fmla="*/ 696948 w 2485561"/>
              <a:gd name="connsiteY0" fmla="*/ 1517583 h 1517683"/>
              <a:gd name="connsiteX1" fmla="*/ 2055047 w 2485561"/>
              <a:gd name="connsiteY1" fmla="*/ 1510542 h 1517683"/>
              <a:gd name="connsiteX2" fmla="*/ 2479035 w 2485561"/>
              <a:gd name="connsiteY2" fmla="*/ 1040919 h 1517683"/>
              <a:gd name="connsiteX3" fmla="*/ 2262326 w 2485561"/>
              <a:gd name="connsiteY3" fmla="*/ 691431 h 1517683"/>
              <a:gd name="connsiteX4" fmla="*/ 2220738 w 2485561"/>
              <a:gd name="connsiteY4" fmla="*/ 781688 h 1517683"/>
              <a:gd name="connsiteX5" fmla="*/ 2142346 w 2485561"/>
              <a:gd name="connsiteY5" fmla="*/ 395289 h 1517683"/>
              <a:gd name="connsiteX6" fmla="*/ 1721776 w 2485561"/>
              <a:gd name="connsiteY6" fmla="*/ 358834 h 1517683"/>
              <a:gd name="connsiteX7" fmla="*/ 1674599 w 2485561"/>
              <a:gd name="connsiteY7" fmla="*/ 726544 h 1517683"/>
              <a:gd name="connsiteX8" fmla="*/ 1290381 w 2485561"/>
              <a:gd name="connsiteY8" fmla="*/ 17428 h 1517683"/>
              <a:gd name="connsiteX9" fmla="*/ 616254 w 2485561"/>
              <a:gd name="connsiteY9" fmla="*/ 364567 h 1517683"/>
              <a:gd name="connsiteX10" fmla="*/ 1127147 w 2485561"/>
              <a:gd name="connsiteY10" fmla="*/ 794345 h 1517683"/>
              <a:gd name="connsiteX11" fmla="*/ 609565 w 2485561"/>
              <a:gd name="connsiteY11" fmla="*/ 367791 h 1517683"/>
              <a:gd name="connsiteX12" fmla="*/ 26885 w 2485561"/>
              <a:gd name="connsiteY12" fmla="*/ 740674 h 1517683"/>
              <a:gd name="connsiteX13" fmla="*/ 696948 w 2485561"/>
              <a:gd name="connsiteY13" fmla="*/ 1517583 h 1517683"/>
              <a:gd name="connsiteX0" fmla="*/ 696948 w 2485561"/>
              <a:gd name="connsiteY0" fmla="*/ 1517583 h 1517683"/>
              <a:gd name="connsiteX1" fmla="*/ 2055047 w 2485561"/>
              <a:gd name="connsiteY1" fmla="*/ 1510542 h 1517683"/>
              <a:gd name="connsiteX2" fmla="*/ 2479035 w 2485561"/>
              <a:gd name="connsiteY2" fmla="*/ 1040919 h 1517683"/>
              <a:gd name="connsiteX3" fmla="*/ 2262326 w 2485561"/>
              <a:gd name="connsiteY3" fmla="*/ 691431 h 1517683"/>
              <a:gd name="connsiteX4" fmla="*/ 2190440 w 2485561"/>
              <a:gd name="connsiteY4" fmla="*/ 799867 h 1517683"/>
              <a:gd name="connsiteX5" fmla="*/ 2142346 w 2485561"/>
              <a:gd name="connsiteY5" fmla="*/ 395289 h 1517683"/>
              <a:gd name="connsiteX6" fmla="*/ 1721776 w 2485561"/>
              <a:gd name="connsiteY6" fmla="*/ 358834 h 1517683"/>
              <a:gd name="connsiteX7" fmla="*/ 1674599 w 2485561"/>
              <a:gd name="connsiteY7" fmla="*/ 726544 h 1517683"/>
              <a:gd name="connsiteX8" fmla="*/ 1290381 w 2485561"/>
              <a:gd name="connsiteY8" fmla="*/ 17428 h 1517683"/>
              <a:gd name="connsiteX9" fmla="*/ 616254 w 2485561"/>
              <a:gd name="connsiteY9" fmla="*/ 364567 h 1517683"/>
              <a:gd name="connsiteX10" fmla="*/ 1127147 w 2485561"/>
              <a:gd name="connsiteY10" fmla="*/ 794345 h 1517683"/>
              <a:gd name="connsiteX11" fmla="*/ 609565 w 2485561"/>
              <a:gd name="connsiteY11" fmla="*/ 367791 h 1517683"/>
              <a:gd name="connsiteX12" fmla="*/ 26885 w 2485561"/>
              <a:gd name="connsiteY12" fmla="*/ 740674 h 1517683"/>
              <a:gd name="connsiteX13" fmla="*/ 696948 w 2485561"/>
              <a:gd name="connsiteY13" fmla="*/ 1517583 h 1517683"/>
              <a:gd name="connsiteX0" fmla="*/ 696948 w 2485561"/>
              <a:gd name="connsiteY0" fmla="*/ 1517583 h 1517683"/>
              <a:gd name="connsiteX1" fmla="*/ 2055047 w 2485561"/>
              <a:gd name="connsiteY1" fmla="*/ 1510542 h 1517683"/>
              <a:gd name="connsiteX2" fmla="*/ 2479035 w 2485561"/>
              <a:gd name="connsiteY2" fmla="*/ 1040919 h 1517683"/>
              <a:gd name="connsiteX3" fmla="*/ 2341101 w 2485561"/>
              <a:gd name="connsiteY3" fmla="*/ 697491 h 1517683"/>
              <a:gd name="connsiteX4" fmla="*/ 2190440 w 2485561"/>
              <a:gd name="connsiteY4" fmla="*/ 799867 h 1517683"/>
              <a:gd name="connsiteX5" fmla="*/ 2142346 w 2485561"/>
              <a:gd name="connsiteY5" fmla="*/ 395289 h 1517683"/>
              <a:gd name="connsiteX6" fmla="*/ 1721776 w 2485561"/>
              <a:gd name="connsiteY6" fmla="*/ 358834 h 1517683"/>
              <a:gd name="connsiteX7" fmla="*/ 1674599 w 2485561"/>
              <a:gd name="connsiteY7" fmla="*/ 726544 h 1517683"/>
              <a:gd name="connsiteX8" fmla="*/ 1290381 w 2485561"/>
              <a:gd name="connsiteY8" fmla="*/ 17428 h 1517683"/>
              <a:gd name="connsiteX9" fmla="*/ 616254 w 2485561"/>
              <a:gd name="connsiteY9" fmla="*/ 364567 h 1517683"/>
              <a:gd name="connsiteX10" fmla="*/ 1127147 w 2485561"/>
              <a:gd name="connsiteY10" fmla="*/ 794345 h 1517683"/>
              <a:gd name="connsiteX11" fmla="*/ 609565 w 2485561"/>
              <a:gd name="connsiteY11" fmla="*/ 367791 h 1517683"/>
              <a:gd name="connsiteX12" fmla="*/ 26885 w 2485561"/>
              <a:gd name="connsiteY12" fmla="*/ 740674 h 1517683"/>
              <a:gd name="connsiteX13" fmla="*/ 696948 w 2485561"/>
              <a:gd name="connsiteY13" fmla="*/ 1517583 h 1517683"/>
              <a:gd name="connsiteX0" fmla="*/ 696948 w 2485561"/>
              <a:gd name="connsiteY0" fmla="*/ 1517583 h 1517683"/>
              <a:gd name="connsiteX1" fmla="*/ 2055047 w 2485561"/>
              <a:gd name="connsiteY1" fmla="*/ 1510542 h 1517683"/>
              <a:gd name="connsiteX2" fmla="*/ 2479035 w 2485561"/>
              <a:gd name="connsiteY2" fmla="*/ 1040919 h 1517683"/>
              <a:gd name="connsiteX3" fmla="*/ 2341101 w 2485561"/>
              <a:gd name="connsiteY3" fmla="*/ 697491 h 1517683"/>
              <a:gd name="connsiteX4" fmla="*/ 2190440 w 2485561"/>
              <a:gd name="connsiteY4" fmla="*/ 799867 h 1517683"/>
              <a:gd name="connsiteX5" fmla="*/ 2142346 w 2485561"/>
              <a:gd name="connsiteY5" fmla="*/ 395289 h 1517683"/>
              <a:gd name="connsiteX6" fmla="*/ 1721776 w 2485561"/>
              <a:gd name="connsiteY6" fmla="*/ 358834 h 1517683"/>
              <a:gd name="connsiteX7" fmla="*/ 1674599 w 2485561"/>
              <a:gd name="connsiteY7" fmla="*/ 726544 h 1517683"/>
              <a:gd name="connsiteX8" fmla="*/ 1290381 w 2485561"/>
              <a:gd name="connsiteY8" fmla="*/ 17428 h 1517683"/>
              <a:gd name="connsiteX9" fmla="*/ 616254 w 2485561"/>
              <a:gd name="connsiteY9" fmla="*/ 364567 h 1517683"/>
              <a:gd name="connsiteX10" fmla="*/ 1127147 w 2485561"/>
              <a:gd name="connsiteY10" fmla="*/ 794345 h 1517683"/>
              <a:gd name="connsiteX11" fmla="*/ 609565 w 2485561"/>
              <a:gd name="connsiteY11" fmla="*/ 367791 h 1517683"/>
              <a:gd name="connsiteX12" fmla="*/ 26885 w 2485561"/>
              <a:gd name="connsiteY12" fmla="*/ 740674 h 1517683"/>
              <a:gd name="connsiteX13" fmla="*/ 696948 w 2485561"/>
              <a:gd name="connsiteY13" fmla="*/ 1517583 h 1517683"/>
              <a:gd name="connsiteX0" fmla="*/ 696948 w 2485561"/>
              <a:gd name="connsiteY0" fmla="*/ 1517583 h 1517683"/>
              <a:gd name="connsiteX1" fmla="*/ 2055047 w 2485561"/>
              <a:gd name="connsiteY1" fmla="*/ 1510542 h 1517683"/>
              <a:gd name="connsiteX2" fmla="*/ 2479035 w 2485561"/>
              <a:gd name="connsiteY2" fmla="*/ 1040919 h 1517683"/>
              <a:gd name="connsiteX3" fmla="*/ 2341101 w 2485561"/>
              <a:gd name="connsiteY3" fmla="*/ 697491 h 1517683"/>
              <a:gd name="connsiteX4" fmla="*/ 2190440 w 2485561"/>
              <a:gd name="connsiteY4" fmla="*/ 799867 h 1517683"/>
              <a:gd name="connsiteX5" fmla="*/ 2142346 w 2485561"/>
              <a:gd name="connsiteY5" fmla="*/ 395289 h 1517683"/>
              <a:gd name="connsiteX6" fmla="*/ 1721776 w 2485561"/>
              <a:gd name="connsiteY6" fmla="*/ 358834 h 1517683"/>
              <a:gd name="connsiteX7" fmla="*/ 1674599 w 2485561"/>
              <a:gd name="connsiteY7" fmla="*/ 726544 h 1517683"/>
              <a:gd name="connsiteX8" fmla="*/ 1290381 w 2485561"/>
              <a:gd name="connsiteY8" fmla="*/ 17428 h 1517683"/>
              <a:gd name="connsiteX9" fmla="*/ 616254 w 2485561"/>
              <a:gd name="connsiteY9" fmla="*/ 364567 h 1517683"/>
              <a:gd name="connsiteX10" fmla="*/ 1127147 w 2485561"/>
              <a:gd name="connsiteY10" fmla="*/ 794345 h 1517683"/>
              <a:gd name="connsiteX11" fmla="*/ 609565 w 2485561"/>
              <a:gd name="connsiteY11" fmla="*/ 367791 h 1517683"/>
              <a:gd name="connsiteX12" fmla="*/ 26885 w 2485561"/>
              <a:gd name="connsiteY12" fmla="*/ 740674 h 1517683"/>
              <a:gd name="connsiteX13" fmla="*/ 696948 w 2485561"/>
              <a:gd name="connsiteY13" fmla="*/ 1517583 h 1517683"/>
              <a:gd name="connsiteX0" fmla="*/ 696948 w 2526440"/>
              <a:gd name="connsiteY0" fmla="*/ 1517583 h 1517683"/>
              <a:gd name="connsiteX1" fmla="*/ 2055047 w 2526440"/>
              <a:gd name="connsiteY1" fmla="*/ 1510542 h 1517683"/>
              <a:gd name="connsiteX2" fmla="*/ 2521453 w 2526440"/>
              <a:gd name="connsiteY2" fmla="*/ 1028800 h 1517683"/>
              <a:gd name="connsiteX3" fmla="*/ 2341101 w 2526440"/>
              <a:gd name="connsiteY3" fmla="*/ 697491 h 1517683"/>
              <a:gd name="connsiteX4" fmla="*/ 2190440 w 2526440"/>
              <a:gd name="connsiteY4" fmla="*/ 799867 h 1517683"/>
              <a:gd name="connsiteX5" fmla="*/ 2142346 w 2526440"/>
              <a:gd name="connsiteY5" fmla="*/ 395289 h 1517683"/>
              <a:gd name="connsiteX6" fmla="*/ 1721776 w 2526440"/>
              <a:gd name="connsiteY6" fmla="*/ 358834 h 1517683"/>
              <a:gd name="connsiteX7" fmla="*/ 1674599 w 2526440"/>
              <a:gd name="connsiteY7" fmla="*/ 726544 h 1517683"/>
              <a:gd name="connsiteX8" fmla="*/ 1290381 w 2526440"/>
              <a:gd name="connsiteY8" fmla="*/ 17428 h 1517683"/>
              <a:gd name="connsiteX9" fmla="*/ 616254 w 2526440"/>
              <a:gd name="connsiteY9" fmla="*/ 364567 h 1517683"/>
              <a:gd name="connsiteX10" fmla="*/ 1127147 w 2526440"/>
              <a:gd name="connsiteY10" fmla="*/ 794345 h 1517683"/>
              <a:gd name="connsiteX11" fmla="*/ 609565 w 2526440"/>
              <a:gd name="connsiteY11" fmla="*/ 367791 h 1517683"/>
              <a:gd name="connsiteX12" fmla="*/ 26885 w 2526440"/>
              <a:gd name="connsiteY12" fmla="*/ 740674 h 1517683"/>
              <a:gd name="connsiteX13" fmla="*/ 696948 w 2526440"/>
              <a:gd name="connsiteY13" fmla="*/ 1517583 h 1517683"/>
              <a:gd name="connsiteX0" fmla="*/ 696948 w 2526440"/>
              <a:gd name="connsiteY0" fmla="*/ 1517583 h 1517683"/>
              <a:gd name="connsiteX1" fmla="*/ 2055047 w 2526440"/>
              <a:gd name="connsiteY1" fmla="*/ 1510542 h 1517683"/>
              <a:gd name="connsiteX2" fmla="*/ 2521453 w 2526440"/>
              <a:gd name="connsiteY2" fmla="*/ 1028800 h 1517683"/>
              <a:gd name="connsiteX3" fmla="*/ 2347161 w 2526440"/>
              <a:gd name="connsiteY3" fmla="*/ 770207 h 1517683"/>
              <a:gd name="connsiteX4" fmla="*/ 2190440 w 2526440"/>
              <a:gd name="connsiteY4" fmla="*/ 799867 h 1517683"/>
              <a:gd name="connsiteX5" fmla="*/ 2142346 w 2526440"/>
              <a:gd name="connsiteY5" fmla="*/ 395289 h 1517683"/>
              <a:gd name="connsiteX6" fmla="*/ 1721776 w 2526440"/>
              <a:gd name="connsiteY6" fmla="*/ 358834 h 1517683"/>
              <a:gd name="connsiteX7" fmla="*/ 1674599 w 2526440"/>
              <a:gd name="connsiteY7" fmla="*/ 726544 h 1517683"/>
              <a:gd name="connsiteX8" fmla="*/ 1290381 w 2526440"/>
              <a:gd name="connsiteY8" fmla="*/ 17428 h 1517683"/>
              <a:gd name="connsiteX9" fmla="*/ 616254 w 2526440"/>
              <a:gd name="connsiteY9" fmla="*/ 364567 h 1517683"/>
              <a:gd name="connsiteX10" fmla="*/ 1127147 w 2526440"/>
              <a:gd name="connsiteY10" fmla="*/ 794345 h 1517683"/>
              <a:gd name="connsiteX11" fmla="*/ 609565 w 2526440"/>
              <a:gd name="connsiteY11" fmla="*/ 367791 h 1517683"/>
              <a:gd name="connsiteX12" fmla="*/ 26885 w 2526440"/>
              <a:gd name="connsiteY12" fmla="*/ 740674 h 1517683"/>
              <a:gd name="connsiteX13" fmla="*/ 696948 w 2526440"/>
              <a:gd name="connsiteY13" fmla="*/ 1517583 h 1517683"/>
              <a:gd name="connsiteX0" fmla="*/ 696948 w 2526440"/>
              <a:gd name="connsiteY0" fmla="*/ 1517583 h 1517683"/>
              <a:gd name="connsiteX1" fmla="*/ 2055047 w 2526440"/>
              <a:gd name="connsiteY1" fmla="*/ 1510542 h 1517683"/>
              <a:gd name="connsiteX2" fmla="*/ 2521453 w 2526440"/>
              <a:gd name="connsiteY2" fmla="*/ 1028800 h 1517683"/>
              <a:gd name="connsiteX3" fmla="*/ 2347161 w 2526440"/>
              <a:gd name="connsiteY3" fmla="*/ 770207 h 1517683"/>
              <a:gd name="connsiteX4" fmla="*/ 2190440 w 2526440"/>
              <a:gd name="connsiteY4" fmla="*/ 799867 h 1517683"/>
              <a:gd name="connsiteX5" fmla="*/ 2142346 w 2526440"/>
              <a:gd name="connsiteY5" fmla="*/ 395289 h 1517683"/>
              <a:gd name="connsiteX6" fmla="*/ 1721776 w 2526440"/>
              <a:gd name="connsiteY6" fmla="*/ 358834 h 1517683"/>
              <a:gd name="connsiteX7" fmla="*/ 1674599 w 2526440"/>
              <a:gd name="connsiteY7" fmla="*/ 726544 h 1517683"/>
              <a:gd name="connsiteX8" fmla="*/ 1290381 w 2526440"/>
              <a:gd name="connsiteY8" fmla="*/ 17428 h 1517683"/>
              <a:gd name="connsiteX9" fmla="*/ 616254 w 2526440"/>
              <a:gd name="connsiteY9" fmla="*/ 364567 h 1517683"/>
              <a:gd name="connsiteX10" fmla="*/ 1127147 w 2526440"/>
              <a:gd name="connsiteY10" fmla="*/ 794345 h 1517683"/>
              <a:gd name="connsiteX11" fmla="*/ 609565 w 2526440"/>
              <a:gd name="connsiteY11" fmla="*/ 367791 h 1517683"/>
              <a:gd name="connsiteX12" fmla="*/ 26885 w 2526440"/>
              <a:gd name="connsiteY12" fmla="*/ 740674 h 1517683"/>
              <a:gd name="connsiteX13" fmla="*/ 696948 w 2526440"/>
              <a:gd name="connsiteY13" fmla="*/ 1517583 h 1517683"/>
              <a:gd name="connsiteX0" fmla="*/ 696948 w 2526440"/>
              <a:gd name="connsiteY0" fmla="*/ 1517583 h 1517683"/>
              <a:gd name="connsiteX1" fmla="*/ 2055047 w 2526440"/>
              <a:gd name="connsiteY1" fmla="*/ 1510542 h 1517683"/>
              <a:gd name="connsiteX2" fmla="*/ 2521453 w 2526440"/>
              <a:gd name="connsiteY2" fmla="*/ 1028800 h 1517683"/>
              <a:gd name="connsiteX3" fmla="*/ 2347161 w 2526440"/>
              <a:gd name="connsiteY3" fmla="*/ 770207 h 1517683"/>
              <a:gd name="connsiteX4" fmla="*/ 2190440 w 2526440"/>
              <a:gd name="connsiteY4" fmla="*/ 799867 h 1517683"/>
              <a:gd name="connsiteX5" fmla="*/ 2142346 w 2526440"/>
              <a:gd name="connsiteY5" fmla="*/ 395289 h 1517683"/>
              <a:gd name="connsiteX6" fmla="*/ 1721776 w 2526440"/>
              <a:gd name="connsiteY6" fmla="*/ 358834 h 1517683"/>
              <a:gd name="connsiteX7" fmla="*/ 1674599 w 2526440"/>
              <a:gd name="connsiteY7" fmla="*/ 726544 h 1517683"/>
              <a:gd name="connsiteX8" fmla="*/ 1290381 w 2526440"/>
              <a:gd name="connsiteY8" fmla="*/ 17428 h 1517683"/>
              <a:gd name="connsiteX9" fmla="*/ 616254 w 2526440"/>
              <a:gd name="connsiteY9" fmla="*/ 364567 h 1517683"/>
              <a:gd name="connsiteX10" fmla="*/ 1127147 w 2526440"/>
              <a:gd name="connsiteY10" fmla="*/ 794345 h 1517683"/>
              <a:gd name="connsiteX11" fmla="*/ 609565 w 2526440"/>
              <a:gd name="connsiteY11" fmla="*/ 367791 h 1517683"/>
              <a:gd name="connsiteX12" fmla="*/ 26885 w 2526440"/>
              <a:gd name="connsiteY12" fmla="*/ 740674 h 1517683"/>
              <a:gd name="connsiteX13" fmla="*/ 696948 w 2526440"/>
              <a:gd name="connsiteY13" fmla="*/ 1517583 h 1517683"/>
              <a:gd name="connsiteX0" fmla="*/ 696948 w 2526440"/>
              <a:gd name="connsiteY0" fmla="*/ 1517583 h 1517683"/>
              <a:gd name="connsiteX1" fmla="*/ 2055047 w 2526440"/>
              <a:gd name="connsiteY1" fmla="*/ 1510542 h 1517683"/>
              <a:gd name="connsiteX2" fmla="*/ 2521453 w 2526440"/>
              <a:gd name="connsiteY2" fmla="*/ 1028800 h 1517683"/>
              <a:gd name="connsiteX3" fmla="*/ 2347161 w 2526440"/>
              <a:gd name="connsiteY3" fmla="*/ 770207 h 1517683"/>
              <a:gd name="connsiteX4" fmla="*/ 2190440 w 2526440"/>
              <a:gd name="connsiteY4" fmla="*/ 799867 h 1517683"/>
              <a:gd name="connsiteX5" fmla="*/ 2142346 w 2526440"/>
              <a:gd name="connsiteY5" fmla="*/ 395289 h 1517683"/>
              <a:gd name="connsiteX6" fmla="*/ 1721776 w 2526440"/>
              <a:gd name="connsiteY6" fmla="*/ 358834 h 1517683"/>
              <a:gd name="connsiteX7" fmla="*/ 1674599 w 2526440"/>
              <a:gd name="connsiteY7" fmla="*/ 726544 h 1517683"/>
              <a:gd name="connsiteX8" fmla="*/ 1290381 w 2526440"/>
              <a:gd name="connsiteY8" fmla="*/ 17428 h 1517683"/>
              <a:gd name="connsiteX9" fmla="*/ 616254 w 2526440"/>
              <a:gd name="connsiteY9" fmla="*/ 364567 h 1517683"/>
              <a:gd name="connsiteX10" fmla="*/ 1127147 w 2526440"/>
              <a:gd name="connsiteY10" fmla="*/ 794345 h 1517683"/>
              <a:gd name="connsiteX11" fmla="*/ 609565 w 2526440"/>
              <a:gd name="connsiteY11" fmla="*/ 367791 h 1517683"/>
              <a:gd name="connsiteX12" fmla="*/ 26885 w 2526440"/>
              <a:gd name="connsiteY12" fmla="*/ 740674 h 1517683"/>
              <a:gd name="connsiteX13" fmla="*/ 696948 w 2526440"/>
              <a:gd name="connsiteY13" fmla="*/ 1517583 h 1517683"/>
              <a:gd name="connsiteX0" fmla="*/ 696948 w 2526440"/>
              <a:gd name="connsiteY0" fmla="*/ 1517583 h 1517683"/>
              <a:gd name="connsiteX1" fmla="*/ 2055047 w 2526440"/>
              <a:gd name="connsiteY1" fmla="*/ 1510542 h 1517683"/>
              <a:gd name="connsiteX2" fmla="*/ 2521453 w 2526440"/>
              <a:gd name="connsiteY2" fmla="*/ 1028800 h 1517683"/>
              <a:gd name="connsiteX3" fmla="*/ 2347161 w 2526440"/>
              <a:gd name="connsiteY3" fmla="*/ 770207 h 1517683"/>
              <a:gd name="connsiteX4" fmla="*/ 2190440 w 2526440"/>
              <a:gd name="connsiteY4" fmla="*/ 799867 h 1517683"/>
              <a:gd name="connsiteX5" fmla="*/ 2142346 w 2526440"/>
              <a:gd name="connsiteY5" fmla="*/ 395289 h 1517683"/>
              <a:gd name="connsiteX6" fmla="*/ 1721776 w 2526440"/>
              <a:gd name="connsiteY6" fmla="*/ 358834 h 1517683"/>
              <a:gd name="connsiteX7" fmla="*/ 1674599 w 2526440"/>
              <a:gd name="connsiteY7" fmla="*/ 726544 h 1517683"/>
              <a:gd name="connsiteX8" fmla="*/ 1290381 w 2526440"/>
              <a:gd name="connsiteY8" fmla="*/ 17428 h 1517683"/>
              <a:gd name="connsiteX9" fmla="*/ 616254 w 2526440"/>
              <a:gd name="connsiteY9" fmla="*/ 364567 h 1517683"/>
              <a:gd name="connsiteX10" fmla="*/ 1127147 w 2526440"/>
              <a:gd name="connsiteY10" fmla="*/ 794345 h 1517683"/>
              <a:gd name="connsiteX11" fmla="*/ 609565 w 2526440"/>
              <a:gd name="connsiteY11" fmla="*/ 367791 h 1517683"/>
              <a:gd name="connsiteX12" fmla="*/ 26885 w 2526440"/>
              <a:gd name="connsiteY12" fmla="*/ 740674 h 1517683"/>
              <a:gd name="connsiteX13" fmla="*/ 696948 w 2526440"/>
              <a:gd name="connsiteY13" fmla="*/ 1517583 h 1517683"/>
              <a:gd name="connsiteX0" fmla="*/ 696948 w 2526440"/>
              <a:gd name="connsiteY0" fmla="*/ 1517583 h 1517683"/>
              <a:gd name="connsiteX1" fmla="*/ 2055047 w 2526440"/>
              <a:gd name="connsiteY1" fmla="*/ 1510542 h 1517683"/>
              <a:gd name="connsiteX2" fmla="*/ 2521453 w 2526440"/>
              <a:gd name="connsiteY2" fmla="*/ 1028800 h 1517683"/>
              <a:gd name="connsiteX3" fmla="*/ 2347161 w 2526440"/>
              <a:gd name="connsiteY3" fmla="*/ 770207 h 1517683"/>
              <a:gd name="connsiteX4" fmla="*/ 2190440 w 2526440"/>
              <a:gd name="connsiteY4" fmla="*/ 799867 h 1517683"/>
              <a:gd name="connsiteX5" fmla="*/ 2142346 w 2526440"/>
              <a:gd name="connsiteY5" fmla="*/ 395289 h 1517683"/>
              <a:gd name="connsiteX6" fmla="*/ 1721776 w 2526440"/>
              <a:gd name="connsiteY6" fmla="*/ 358834 h 1517683"/>
              <a:gd name="connsiteX7" fmla="*/ 1674599 w 2526440"/>
              <a:gd name="connsiteY7" fmla="*/ 726544 h 1517683"/>
              <a:gd name="connsiteX8" fmla="*/ 1290381 w 2526440"/>
              <a:gd name="connsiteY8" fmla="*/ 17428 h 1517683"/>
              <a:gd name="connsiteX9" fmla="*/ 616254 w 2526440"/>
              <a:gd name="connsiteY9" fmla="*/ 364567 h 1517683"/>
              <a:gd name="connsiteX10" fmla="*/ 1127147 w 2526440"/>
              <a:gd name="connsiteY10" fmla="*/ 794345 h 1517683"/>
              <a:gd name="connsiteX11" fmla="*/ 609565 w 2526440"/>
              <a:gd name="connsiteY11" fmla="*/ 367791 h 1517683"/>
              <a:gd name="connsiteX12" fmla="*/ 26885 w 2526440"/>
              <a:gd name="connsiteY12" fmla="*/ 740674 h 1517683"/>
              <a:gd name="connsiteX13" fmla="*/ 696948 w 2526440"/>
              <a:gd name="connsiteY13" fmla="*/ 1517583 h 1517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440" h="1517683">
                <a:moveTo>
                  <a:pt x="696948" y="1517583"/>
                </a:moveTo>
                <a:lnTo>
                  <a:pt x="2055047" y="1510542"/>
                </a:lnTo>
                <a:cubicBezTo>
                  <a:pt x="2429615" y="1503751"/>
                  <a:pt x="2554101" y="1207859"/>
                  <a:pt x="2521453" y="1028800"/>
                </a:cubicBezTo>
                <a:cubicBezTo>
                  <a:pt x="2506695" y="843051"/>
                  <a:pt x="2449201" y="801959"/>
                  <a:pt x="2347161" y="770207"/>
                </a:cubicBezTo>
                <a:cubicBezTo>
                  <a:pt x="2197270" y="723566"/>
                  <a:pt x="2124856" y="935464"/>
                  <a:pt x="2190440" y="799867"/>
                </a:cubicBezTo>
                <a:cubicBezTo>
                  <a:pt x="2234542" y="734587"/>
                  <a:pt x="2245581" y="472540"/>
                  <a:pt x="2142346" y="395289"/>
                </a:cubicBezTo>
                <a:cubicBezTo>
                  <a:pt x="2044729" y="314397"/>
                  <a:pt x="1898493" y="240092"/>
                  <a:pt x="1721776" y="358834"/>
                </a:cubicBezTo>
                <a:cubicBezTo>
                  <a:pt x="1756627" y="497910"/>
                  <a:pt x="1771885" y="555755"/>
                  <a:pt x="1674599" y="726544"/>
                </a:cubicBezTo>
                <a:cubicBezTo>
                  <a:pt x="1824943" y="476673"/>
                  <a:pt x="1779588" y="188015"/>
                  <a:pt x="1290381" y="17428"/>
                </a:cubicBezTo>
                <a:cubicBezTo>
                  <a:pt x="1048053" y="-57138"/>
                  <a:pt x="678873" y="116715"/>
                  <a:pt x="616254" y="364567"/>
                </a:cubicBezTo>
                <a:cubicBezTo>
                  <a:pt x="801129" y="403135"/>
                  <a:pt x="1029735" y="461579"/>
                  <a:pt x="1127147" y="794345"/>
                </a:cubicBezTo>
                <a:cubicBezTo>
                  <a:pt x="1070372" y="588809"/>
                  <a:pt x="907572" y="395952"/>
                  <a:pt x="609565" y="367791"/>
                </a:cubicBezTo>
                <a:cubicBezTo>
                  <a:pt x="363240" y="347581"/>
                  <a:pt x="99786" y="553680"/>
                  <a:pt x="26885" y="740674"/>
                </a:cubicBezTo>
                <a:cubicBezTo>
                  <a:pt x="-86365" y="1122891"/>
                  <a:pt x="162167" y="1524982"/>
                  <a:pt x="696948" y="1517583"/>
                </a:cubicBezTo>
                <a:close/>
              </a:path>
            </a:pathLst>
          </a:custGeom>
          <a:noFill/>
          <a:ln w="50800">
            <a:solidFill>
              <a:schemeClr val="bg1">
                <a:alpha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xmlns="" id="{BBCDE17C-780B-4DF7-B395-E81C60286920}"/>
              </a:ext>
            </a:extLst>
          </p:cNvPr>
          <p:cNvSpPr txBox="1">
            <a:spLocks/>
          </p:cNvSpPr>
          <p:nvPr/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>
            <a:lvl1pPr marL="342891" indent="-342891" algn="l" defTabSz="1371566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675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457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240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024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806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589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371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155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5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0" name="Freeform: Shape 189">
            <a:extLst>
              <a:ext uri="{FF2B5EF4-FFF2-40B4-BE49-F238E27FC236}">
                <a16:creationId xmlns:a16="http://schemas.microsoft.com/office/drawing/2014/main" xmlns="" id="{5C4B7512-EF8D-419B-8BD9-BE236A10D0D9}"/>
              </a:ext>
            </a:extLst>
          </p:cNvPr>
          <p:cNvSpPr/>
          <p:nvPr/>
        </p:nvSpPr>
        <p:spPr>
          <a:xfrm rot="20400000">
            <a:off x="-249122" y="2794384"/>
            <a:ext cx="4408992" cy="645805"/>
          </a:xfrm>
          <a:custGeom>
            <a:avLst/>
            <a:gdLst>
              <a:gd name="connsiteX0" fmla="*/ 6762406 w 6762406"/>
              <a:gd name="connsiteY0" fmla="*/ 0 h 1396040"/>
              <a:gd name="connsiteX1" fmla="*/ 6762406 w 6762406"/>
              <a:gd name="connsiteY1" fmla="*/ 1396040 h 1396040"/>
              <a:gd name="connsiteX2" fmla="*/ 0 w 6762406"/>
              <a:gd name="connsiteY2" fmla="*/ 1396040 h 1396040"/>
              <a:gd name="connsiteX3" fmla="*/ 508117 w 6762406"/>
              <a:gd name="connsiteY3" fmla="*/ 1 h 1396040"/>
              <a:gd name="connsiteX0" fmla="*/ 6568324 w 6568324"/>
              <a:gd name="connsiteY0" fmla="*/ 0 h 1410321"/>
              <a:gd name="connsiteX1" fmla="*/ 6568324 w 6568324"/>
              <a:gd name="connsiteY1" fmla="*/ 1396040 h 1410321"/>
              <a:gd name="connsiteX2" fmla="*/ 0 w 6568324"/>
              <a:gd name="connsiteY2" fmla="*/ 1410322 h 1410321"/>
              <a:gd name="connsiteX3" fmla="*/ 314035 w 6568324"/>
              <a:gd name="connsiteY3" fmla="*/ 1 h 1410321"/>
              <a:gd name="connsiteX4" fmla="*/ 6568324 w 6568324"/>
              <a:gd name="connsiteY4" fmla="*/ 0 h 1410321"/>
              <a:gd name="connsiteX0" fmla="*/ 6613487 w 6613487"/>
              <a:gd name="connsiteY0" fmla="*/ 0 h 1408526"/>
              <a:gd name="connsiteX1" fmla="*/ 6613487 w 6613487"/>
              <a:gd name="connsiteY1" fmla="*/ 1396040 h 1408526"/>
              <a:gd name="connsiteX2" fmla="*/ 0 w 6613487"/>
              <a:gd name="connsiteY2" fmla="*/ 1408527 h 1408526"/>
              <a:gd name="connsiteX3" fmla="*/ 359198 w 6613487"/>
              <a:gd name="connsiteY3" fmla="*/ 1 h 1408526"/>
              <a:gd name="connsiteX4" fmla="*/ 6613487 w 6613487"/>
              <a:gd name="connsiteY4" fmla="*/ 0 h 14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13487" h="1408526">
                <a:moveTo>
                  <a:pt x="6613487" y="0"/>
                </a:moveTo>
                <a:lnTo>
                  <a:pt x="6613487" y="1396040"/>
                </a:lnTo>
                <a:lnTo>
                  <a:pt x="0" y="1408527"/>
                </a:lnTo>
                <a:lnTo>
                  <a:pt x="359198" y="1"/>
                </a:lnTo>
                <a:lnTo>
                  <a:pt x="66134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xmlns="" id="{0C36A924-89AF-49E8-AB9F-D6E25C81F147}"/>
              </a:ext>
            </a:extLst>
          </p:cNvPr>
          <p:cNvSpPr/>
          <p:nvPr/>
        </p:nvSpPr>
        <p:spPr>
          <a:xfrm rot="20400000">
            <a:off x="-2271123" y="5117103"/>
            <a:ext cx="9204011" cy="640080"/>
          </a:xfrm>
          <a:custGeom>
            <a:avLst/>
            <a:gdLst>
              <a:gd name="connsiteX0" fmla="*/ 12785260 w 12785260"/>
              <a:gd name="connsiteY0" fmla="*/ 0 h 1396040"/>
              <a:gd name="connsiteX1" fmla="*/ 12785260 w 12785260"/>
              <a:gd name="connsiteY1" fmla="*/ 1396040 h 1396040"/>
              <a:gd name="connsiteX2" fmla="*/ 2474427 w 12785260"/>
              <a:gd name="connsiteY2" fmla="*/ 1396040 h 1396040"/>
              <a:gd name="connsiteX3" fmla="*/ 0 w 12785260"/>
              <a:gd name="connsiteY3" fmla="*/ 495422 h 1396040"/>
              <a:gd name="connsiteX4" fmla="*/ 180319 w 12785260"/>
              <a:gd name="connsiteY4" fmla="*/ 1 h 1396040"/>
              <a:gd name="connsiteX0" fmla="*/ 12665613 w 12665613"/>
              <a:gd name="connsiteY0" fmla="*/ 0 h 1396040"/>
              <a:gd name="connsiteX1" fmla="*/ 12665613 w 12665613"/>
              <a:gd name="connsiteY1" fmla="*/ 1396040 h 1396040"/>
              <a:gd name="connsiteX2" fmla="*/ 2354780 w 12665613"/>
              <a:gd name="connsiteY2" fmla="*/ 1396040 h 1396040"/>
              <a:gd name="connsiteX3" fmla="*/ 0 w 12665613"/>
              <a:gd name="connsiteY3" fmla="*/ 381881 h 1396040"/>
              <a:gd name="connsiteX4" fmla="*/ 60672 w 12665613"/>
              <a:gd name="connsiteY4" fmla="*/ 1 h 1396040"/>
              <a:gd name="connsiteX5" fmla="*/ 12665613 w 12665613"/>
              <a:gd name="connsiteY5" fmla="*/ 0 h 1396040"/>
              <a:gd name="connsiteX0" fmla="*/ 12655840 w 12655841"/>
              <a:gd name="connsiteY0" fmla="*/ 0 h 1396040"/>
              <a:gd name="connsiteX1" fmla="*/ 12655840 w 12655841"/>
              <a:gd name="connsiteY1" fmla="*/ 1396040 h 1396040"/>
              <a:gd name="connsiteX2" fmla="*/ 2345007 w 12655841"/>
              <a:gd name="connsiteY2" fmla="*/ 1396040 h 1396040"/>
              <a:gd name="connsiteX3" fmla="*/ -1 w 12655841"/>
              <a:gd name="connsiteY3" fmla="*/ 342838 h 1396040"/>
              <a:gd name="connsiteX4" fmla="*/ 50899 w 12655841"/>
              <a:gd name="connsiteY4" fmla="*/ 1 h 1396040"/>
              <a:gd name="connsiteX5" fmla="*/ 12655840 w 12655841"/>
              <a:gd name="connsiteY5" fmla="*/ 0 h 1396040"/>
              <a:gd name="connsiteX0" fmla="*/ 12650954 w 12650954"/>
              <a:gd name="connsiteY0" fmla="*/ 0 h 1396040"/>
              <a:gd name="connsiteX1" fmla="*/ 12650954 w 12650954"/>
              <a:gd name="connsiteY1" fmla="*/ 1396040 h 1396040"/>
              <a:gd name="connsiteX2" fmla="*/ 2340121 w 12650954"/>
              <a:gd name="connsiteY2" fmla="*/ 1396040 h 1396040"/>
              <a:gd name="connsiteX3" fmla="*/ -1 w 12650954"/>
              <a:gd name="connsiteY3" fmla="*/ 323318 h 1396040"/>
              <a:gd name="connsiteX4" fmla="*/ 46013 w 12650954"/>
              <a:gd name="connsiteY4" fmla="*/ 1 h 1396040"/>
              <a:gd name="connsiteX5" fmla="*/ 12650954 w 12650954"/>
              <a:gd name="connsiteY5" fmla="*/ 0 h 1396040"/>
              <a:gd name="connsiteX0" fmla="*/ 12641183 w 12641183"/>
              <a:gd name="connsiteY0" fmla="*/ 0 h 1396040"/>
              <a:gd name="connsiteX1" fmla="*/ 12641183 w 12641183"/>
              <a:gd name="connsiteY1" fmla="*/ 1396040 h 1396040"/>
              <a:gd name="connsiteX2" fmla="*/ 2330350 w 12641183"/>
              <a:gd name="connsiteY2" fmla="*/ 1396040 h 1396040"/>
              <a:gd name="connsiteX3" fmla="*/ 0 w 12641183"/>
              <a:gd name="connsiteY3" fmla="*/ 284274 h 1396040"/>
              <a:gd name="connsiteX4" fmla="*/ 36242 w 12641183"/>
              <a:gd name="connsiteY4" fmla="*/ 1 h 1396040"/>
              <a:gd name="connsiteX5" fmla="*/ 12641183 w 12641183"/>
              <a:gd name="connsiteY5" fmla="*/ 0 h 1396040"/>
              <a:gd name="connsiteX0" fmla="*/ 12644836 w 12644836"/>
              <a:gd name="connsiteY0" fmla="*/ 0 h 1396040"/>
              <a:gd name="connsiteX1" fmla="*/ 12644836 w 12644836"/>
              <a:gd name="connsiteY1" fmla="*/ 1396040 h 1396040"/>
              <a:gd name="connsiteX2" fmla="*/ 2334003 w 12644836"/>
              <a:gd name="connsiteY2" fmla="*/ 1396040 h 1396040"/>
              <a:gd name="connsiteX3" fmla="*/ 0 w 12644836"/>
              <a:gd name="connsiteY3" fmla="*/ 238126 h 1396040"/>
              <a:gd name="connsiteX4" fmla="*/ 39895 w 12644836"/>
              <a:gd name="connsiteY4" fmla="*/ 1 h 1396040"/>
              <a:gd name="connsiteX5" fmla="*/ 12644836 w 12644836"/>
              <a:gd name="connsiteY5" fmla="*/ 0 h 1396040"/>
              <a:gd name="connsiteX0" fmla="*/ 12671689 w 12671689"/>
              <a:gd name="connsiteY0" fmla="*/ 0 h 1396040"/>
              <a:gd name="connsiteX1" fmla="*/ 12671689 w 12671689"/>
              <a:gd name="connsiteY1" fmla="*/ 1396040 h 1396040"/>
              <a:gd name="connsiteX2" fmla="*/ 2360856 w 12671689"/>
              <a:gd name="connsiteY2" fmla="*/ 1396040 h 1396040"/>
              <a:gd name="connsiteX3" fmla="*/ 0 w 12671689"/>
              <a:gd name="connsiteY3" fmla="*/ 223916 h 1396040"/>
              <a:gd name="connsiteX4" fmla="*/ 66748 w 12671689"/>
              <a:gd name="connsiteY4" fmla="*/ 1 h 1396040"/>
              <a:gd name="connsiteX5" fmla="*/ 12671689 w 12671689"/>
              <a:gd name="connsiteY5" fmla="*/ 0 h 1396040"/>
              <a:gd name="connsiteX0" fmla="*/ 12661916 w 12661916"/>
              <a:gd name="connsiteY0" fmla="*/ 0 h 1396040"/>
              <a:gd name="connsiteX1" fmla="*/ 12661916 w 12661916"/>
              <a:gd name="connsiteY1" fmla="*/ 1396040 h 1396040"/>
              <a:gd name="connsiteX2" fmla="*/ 2351083 w 12661916"/>
              <a:gd name="connsiteY2" fmla="*/ 1396040 h 1396040"/>
              <a:gd name="connsiteX3" fmla="*/ -1 w 12661916"/>
              <a:gd name="connsiteY3" fmla="*/ 184873 h 1396040"/>
              <a:gd name="connsiteX4" fmla="*/ 56975 w 12661916"/>
              <a:gd name="connsiteY4" fmla="*/ 1 h 1396040"/>
              <a:gd name="connsiteX5" fmla="*/ 12661916 w 12661916"/>
              <a:gd name="connsiteY5" fmla="*/ 0 h 1396040"/>
              <a:gd name="connsiteX0" fmla="*/ 12661918 w 12661918"/>
              <a:gd name="connsiteY0" fmla="*/ 0 h 1396040"/>
              <a:gd name="connsiteX1" fmla="*/ 12661918 w 12661918"/>
              <a:gd name="connsiteY1" fmla="*/ 1396040 h 1396040"/>
              <a:gd name="connsiteX2" fmla="*/ 2305920 w 12661918"/>
              <a:gd name="connsiteY2" fmla="*/ 1394245 h 1396040"/>
              <a:gd name="connsiteX3" fmla="*/ 1 w 12661918"/>
              <a:gd name="connsiteY3" fmla="*/ 184873 h 1396040"/>
              <a:gd name="connsiteX4" fmla="*/ 56977 w 12661918"/>
              <a:gd name="connsiteY4" fmla="*/ 1 h 1396040"/>
              <a:gd name="connsiteX5" fmla="*/ 12661918 w 12661918"/>
              <a:gd name="connsiteY5" fmla="*/ 0 h 139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61918" h="1396040">
                <a:moveTo>
                  <a:pt x="12661918" y="0"/>
                </a:moveTo>
                <a:lnTo>
                  <a:pt x="12661918" y="1396040"/>
                </a:lnTo>
                <a:lnTo>
                  <a:pt x="2305920" y="1394245"/>
                </a:lnTo>
                <a:lnTo>
                  <a:pt x="1" y="184873"/>
                </a:lnTo>
                <a:lnTo>
                  <a:pt x="56977" y="1"/>
                </a:lnTo>
                <a:lnTo>
                  <a:pt x="1266191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91" name="Freeform: Shape 190">
            <a:extLst>
              <a:ext uri="{FF2B5EF4-FFF2-40B4-BE49-F238E27FC236}">
                <a16:creationId xmlns:a16="http://schemas.microsoft.com/office/drawing/2014/main" xmlns="" id="{119C06F7-C281-4D24-A94C-77D8570518A2}"/>
              </a:ext>
            </a:extLst>
          </p:cNvPr>
          <p:cNvSpPr/>
          <p:nvPr/>
        </p:nvSpPr>
        <p:spPr>
          <a:xfrm rot="20400000">
            <a:off x="-460848" y="3332813"/>
            <a:ext cx="8900339" cy="663706"/>
          </a:xfrm>
          <a:custGeom>
            <a:avLst/>
            <a:gdLst>
              <a:gd name="connsiteX0" fmla="*/ 14240466 w 14240466"/>
              <a:gd name="connsiteY0" fmla="*/ 0 h 1396040"/>
              <a:gd name="connsiteX1" fmla="*/ 14240466 w 14240466"/>
              <a:gd name="connsiteY1" fmla="*/ 1396040 h 1396040"/>
              <a:gd name="connsiteX2" fmla="*/ 0 w 14240466"/>
              <a:gd name="connsiteY2" fmla="*/ 1396040 h 1396040"/>
              <a:gd name="connsiteX3" fmla="*/ 508117 w 14240466"/>
              <a:gd name="connsiteY3" fmla="*/ 0 h 1396040"/>
              <a:gd name="connsiteX0" fmla="*/ 14114746 w 14114747"/>
              <a:gd name="connsiteY0" fmla="*/ 0 h 1440466"/>
              <a:gd name="connsiteX1" fmla="*/ 14114746 w 14114747"/>
              <a:gd name="connsiteY1" fmla="*/ 1396040 h 1440466"/>
              <a:gd name="connsiteX2" fmla="*/ 0 w 14114747"/>
              <a:gd name="connsiteY2" fmla="*/ 1440466 h 1440466"/>
              <a:gd name="connsiteX3" fmla="*/ 382397 w 14114747"/>
              <a:gd name="connsiteY3" fmla="*/ 0 h 1440466"/>
              <a:gd name="connsiteX4" fmla="*/ 14114746 w 14114747"/>
              <a:gd name="connsiteY4" fmla="*/ 0 h 1440466"/>
              <a:gd name="connsiteX0" fmla="*/ 14101319 w 14101319"/>
              <a:gd name="connsiteY0" fmla="*/ 0 h 1447570"/>
              <a:gd name="connsiteX1" fmla="*/ 14101319 w 14101319"/>
              <a:gd name="connsiteY1" fmla="*/ 1396040 h 1447570"/>
              <a:gd name="connsiteX2" fmla="*/ 0 w 14101319"/>
              <a:gd name="connsiteY2" fmla="*/ 1447570 h 1447570"/>
              <a:gd name="connsiteX3" fmla="*/ 368970 w 14101319"/>
              <a:gd name="connsiteY3" fmla="*/ 0 h 1447570"/>
              <a:gd name="connsiteX4" fmla="*/ 14101319 w 14101319"/>
              <a:gd name="connsiteY4" fmla="*/ 0 h 1447570"/>
              <a:gd name="connsiteX0" fmla="*/ 14101319 w 14101319"/>
              <a:gd name="connsiteY0" fmla="*/ 0 h 1447570"/>
              <a:gd name="connsiteX1" fmla="*/ 14101319 w 14101319"/>
              <a:gd name="connsiteY1" fmla="*/ 1396040 h 1447570"/>
              <a:gd name="connsiteX2" fmla="*/ 0 w 14101319"/>
              <a:gd name="connsiteY2" fmla="*/ 1447570 h 1447570"/>
              <a:gd name="connsiteX3" fmla="*/ 398732 w 14101319"/>
              <a:gd name="connsiteY3" fmla="*/ 14209 h 1447570"/>
              <a:gd name="connsiteX4" fmla="*/ 14101319 w 14101319"/>
              <a:gd name="connsiteY4" fmla="*/ 0 h 1447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01319" h="1447570">
                <a:moveTo>
                  <a:pt x="14101319" y="0"/>
                </a:moveTo>
                <a:lnTo>
                  <a:pt x="14101319" y="1396040"/>
                </a:lnTo>
                <a:lnTo>
                  <a:pt x="0" y="1447570"/>
                </a:lnTo>
                <a:lnTo>
                  <a:pt x="398732" y="14209"/>
                </a:lnTo>
                <a:lnTo>
                  <a:pt x="1410131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85" name="Freeform: Shape 184">
            <a:extLst>
              <a:ext uri="{FF2B5EF4-FFF2-40B4-BE49-F238E27FC236}">
                <a16:creationId xmlns:a16="http://schemas.microsoft.com/office/drawing/2014/main" xmlns="" id="{54F519CA-0152-4516-A1C9-594C64578EB8}"/>
              </a:ext>
            </a:extLst>
          </p:cNvPr>
          <p:cNvSpPr/>
          <p:nvPr/>
        </p:nvSpPr>
        <p:spPr>
          <a:xfrm rot="20400000">
            <a:off x="574217" y="5508191"/>
            <a:ext cx="8283035" cy="656053"/>
          </a:xfrm>
          <a:custGeom>
            <a:avLst/>
            <a:gdLst>
              <a:gd name="connsiteX0" fmla="*/ 11190195 w 11190195"/>
              <a:gd name="connsiteY0" fmla="*/ 0 h 1396040"/>
              <a:gd name="connsiteX1" fmla="*/ 11190195 w 11190195"/>
              <a:gd name="connsiteY1" fmla="*/ 1396040 h 1396040"/>
              <a:gd name="connsiteX2" fmla="*/ 3835587 w 11190195"/>
              <a:gd name="connsiteY2" fmla="*/ 1396040 h 1396040"/>
              <a:gd name="connsiteX3" fmla="*/ 0 w 11190195"/>
              <a:gd name="connsiteY3" fmla="*/ 0 h 1396040"/>
              <a:gd name="connsiteX0" fmla="*/ 10078168 w 10078169"/>
              <a:gd name="connsiteY0" fmla="*/ 8399 h 1404439"/>
              <a:gd name="connsiteX1" fmla="*/ 10078168 w 10078169"/>
              <a:gd name="connsiteY1" fmla="*/ 1404439 h 1404439"/>
              <a:gd name="connsiteX2" fmla="*/ 2723560 w 10078169"/>
              <a:gd name="connsiteY2" fmla="*/ 1404439 h 1404439"/>
              <a:gd name="connsiteX3" fmla="*/ -1 w 10078169"/>
              <a:gd name="connsiteY3" fmla="*/ -1 h 1404439"/>
              <a:gd name="connsiteX4" fmla="*/ 10078168 w 10078169"/>
              <a:gd name="connsiteY4" fmla="*/ 8399 h 1404439"/>
              <a:gd name="connsiteX0" fmla="*/ 10078170 w 10078169"/>
              <a:gd name="connsiteY0" fmla="*/ 8399 h 1404439"/>
              <a:gd name="connsiteX1" fmla="*/ 10078170 w 10078169"/>
              <a:gd name="connsiteY1" fmla="*/ 1404439 h 1404439"/>
              <a:gd name="connsiteX2" fmla="*/ 2651548 w 10078169"/>
              <a:gd name="connsiteY2" fmla="*/ 1388436 h 1404439"/>
              <a:gd name="connsiteX3" fmla="*/ 1 w 10078169"/>
              <a:gd name="connsiteY3" fmla="*/ -1 h 1404439"/>
              <a:gd name="connsiteX4" fmla="*/ 10078170 w 10078169"/>
              <a:gd name="connsiteY4" fmla="*/ 8399 h 1404439"/>
              <a:gd name="connsiteX0" fmla="*/ 10078168 w 10078169"/>
              <a:gd name="connsiteY0" fmla="*/ 8399 h 1404439"/>
              <a:gd name="connsiteX1" fmla="*/ 10078168 w 10078169"/>
              <a:gd name="connsiteY1" fmla="*/ 1404439 h 1404439"/>
              <a:gd name="connsiteX2" fmla="*/ 2651546 w 10078169"/>
              <a:gd name="connsiteY2" fmla="*/ 1388436 h 1404439"/>
              <a:gd name="connsiteX3" fmla="*/ -1 w 10078169"/>
              <a:gd name="connsiteY3" fmla="*/ -1 h 1404439"/>
              <a:gd name="connsiteX4" fmla="*/ 10078168 w 10078169"/>
              <a:gd name="connsiteY4" fmla="*/ 8399 h 1404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8169" h="1404439">
                <a:moveTo>
                  <a:pt x="10078168" y="8399"/>
                </a:moveTo>
                <a:lnTo>
                  <a:pt x="10078168" y="1404439"/>
                </a:lnTo>
                <a:lnTo>
                  <a:pt x="2651546" y="1388436"/>
                </a:lnTo>
                <a:lnTo>
                  <a:pt x="-1" y="-1"/>
                </a:lnTo>
                <a:lnTo>
                  <a:pt x="10078168" y="83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8C24A3DC-9C6F-490C-8D43-1DCB50EA0F86}"/>
              </a:ext>
            </a:extLst>
          </p:cNvPr>
          <p:cNvGrpSpPr/>
          <p:nvPr/>
        </p:nvGrpSpPr>
        <p:grpSpPr>
          <a:xfrm rot="20275744" flipH="1">
            <a:off x="7527880" y="1245861"/>
            <a:ext cx="1256602" cy="1424069"/>
            <a:chOff x="5365048" y="479821"/>
            <a:chExt cx="8036930" cy="9108010"/>
          </a:xfrm>
          <a:solidFill>
            <a:schemeClr val="accent1">
              <a:lumMod val="40000"/>
              <a:lumOff val="60000"/>
            </a:schemeClr>
          </a:solidFill>
          <a:effectLst/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C18FAC41-701E-4DF6-B9DB-EB6CDA37C4B1}"/>
                </a:ext>
              </a:extLst>
            </p:cNvPr>
            <p:cNvSpPr/>
            <p:nvPr/>
          </p:nvSpPr>
          <p:spPr>
            <a:xfrm>
              <a:off x="11674969" y="8268753"/>
              <a:ext cx="1052700" cy="1319078"/>
            </a:xfrm>
            <a:custGeom>
              <a:avLst/>
              <a:gdLst>
                <a:gd name="connsiteX0" fmla="*/ 0 w 266700"/>
                <a:gd name="connsiteY0" fmla="*/ 0 h 438150"/>
                <a:gd name="connsiteX1" fmla="*/ 19050 w 266700"/>
                <a:gd name="connsiteY1" fmla="*/ 438150 h 438150"/>
                <a:gd name="connsiteX2" fmla="*/ 266700 w 266700"/>
                <a:gd name="connsiteY2" fmla="*/ 76200 h 438150"/>
                <a:gd name="connsiteX3" fmla="*/ 0 w 266700"/>
                <a:gd name="connsiteY3" fmla="*/ 0 h 438150"/>
                <a:gd name="connsiteX0" fmla="*/ 0 w 366579"/>
                <a:gd name="connsiteY0" fmla="*/ 0 h 459339"/>
                <a:gd name="connsiteX1" fmla="*/ 366579 w 366579"/>
                <a:gd name="connsiteY1" fmla="*/ 459339 h 459339"/>
                <a:gd name="connsiteX2" fmla="*/ 266700 w 366579"/>
                <a:gd name="connsiteY2" fmla="*/ 76200 h 459339"/>
                <a:gd name="connsiteX3" fmla="*/ 0 w 366579"/>
                <a:gd name="connsiteY3" fmla="*/ 0 h 45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579" h="459339">
                  <a:moveTo>
                    <a:pt x="0" y="0"/>
                  </a:moveTo>
                  <a:lnTo>
                    <a:pt x="366579" y="459339"/>
                  </a:lnTo>
                  <a:lnTo>
                    <a:pt x="266700" y="762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B5AC0919-A6CB-45D5-A2E3-655F5BECF02D}"/>
                </a:ext>
              </a:extLst>
            </p:cNvPr>
            <p:cNvSpPr/>
            <p:nvPr/>
          </p:nvSpPr>
          <p:spPr>
            <a:xfrm>
              <a:off x="9107326" y="6879846"/>
              <a:ext cx="3333521" cy="1613816"/>
            </a:xfrm>
            <a:custGeom>
              <a:avLst/>
              <a:gdLst>
                <a:gd name="connsiteX0" fmla="*/ 1219200 w 1219200"/>
                <a:gd name="connsiteY0" fmla="*/ 561975 h 561975"/>
                <a:gd name="connsiteX1" fmla="*/ 438150 w 1219200"/>
                <a:gd name="connsiteY1" fmla="*/ 0 h 561975"/>
                <a:gd name="connsiteX2" fmla="*/ 0 w 1219200"/>
                <a:gd name="connsiteY2" fmla="*/ 361950 h 561975"/>
                <a:gd name="connsiteX3" fmla="*/ 1219200 w 1219200"/>
                <a:gd name="connsiteY3" fmla="*/ 561975 h 561975"/>
                <a:gd name="connsiteX0" fmla="*/ 1158170 w 1158170"/>
                <a:gd name="connsiteY0" fmla="*/ 561975 h 561975"/>
                <a:gd name="connsiteX1" fmla="*/ 377120 w 1158170"/>
                <a:gd name="connsiteY1" fmla="*/ 0 h 561975"/>
                <a:gd name="connsiteX2" fmla="*/ 0 w 1158170"/>
                <a:gd name="connsiteY2" fmla="*/ 375217 h 561975"/>
                <a:gd name="connsiteX3" fmla="*/ 1158170 w 1158170"/>
                <a:gd name="connsiteY3" fmla="*/ 561975 h 561975"/>
                <a:gd name="connsiteX0" fmla="*/ 1160823 w 1160823"/>
                <a:gd name="connsiteY0" fmla="*/ 561975 h 561975"/>
                <a:gd name="connsiteX1" fmla="*/ 379773 w 1160823"/>
                <a:gd name="connsiteY1" fmla="*/ 0 h 561975"/>
                <a:gd name="connsiteX2" fmla="*/ 0 w 1160823"/>
                <a:gd name="connsiteY2" fmla="*/ 367257 h 561975"/>
                <a:gd name="connsiteX3" fmla="*/ 1160823 w 1160823"/>
                <a:gd name="connsiteY3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0823" h="561975">
                  <a:moveTo>
                    <a:pt x="1160823" y="561975"/>
                  </a:moveTo>
                  <a:lnTo>
                    <a:pt x="379773" y="0"/>
                  </a:lnTo>
                  <a:lnTo>
                    <a:pt x="0" y="367257"/>
                  </a:lnTo>
                  <a:lnTo>
                    <a:pt x="1160823" y="561975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C7FF51A6-1E76-4E5A-A8A8-2650BF77A2C7}"/>
                </a:ext>
              </a:extLst>
            </p:cNvPr>
            <p:cNvSpPr/>
            <p:nvPr/>
          </p:nvSpPr>
          <p:spPr>
            <a:xfrm>
              <a:off x="5365048" y="5540922"/>
              <a:ext cx="1132617" cy="452885"/>
            </a:xfrm>
            <a:custGeom>
              <a:avLst/>
              <a:gdLst>
                <a:gd name="connsiteX0" fmla="*/ 133350 w 276225"/>
                <a:gd name="connsiteY0" fmla="*/ 0 h 200025"/>
                <a:gd name="connsiteX1" fmla="*/ 0 w 276225"/>
                <a:gd name="connsiteY1" fmla="*/ 200025 h 200025"/>
                <a:gd name="connsiteX2" fmla="*/ 276225 w 276225"/>
                <a:gd name="connsiteY2" fmla="*/ 152400 h 200025"/>
                <a:gd name="connsiteX3" fmla="*/ 133350 w 276225"/>
                <a:gd name="connsiteY3" fmla="*/ 0 h 200025"/>
                <a:gd name="connsiteX0" fmla="*/ 157232 w 276225"/>
                <a:gd name="connsiteY0" fmla="*/ 0 h 205332"/>
                <a:gd name="connsiteX1" fmla="*/ 0 w 276225"/>
                <a:gd name="connsiteY1" fmla="*/ 205332 h 205332"/>
                <a:gd name="connsiteX2" fmla="*/ 276225 w 276225"/>
                <a:gd name="connsiteY2" fmla="*/ 157707 h 205332"/>
                <a:gd name="connsiteX3" fmla="*/ 157232 w 276225"/>
                <a:gd name="connsiteY3" fmla="*/ 0 h 205332"/>
                <a:gd name="connsiteX0" fmla="*/ 275415 w 394408"/>
                <a:gd name="connsiteY0" fmla="*/ 0 h 157707"/>
                <a:gd name="connsiteX1" fmla="*/ 0 w 394408"/>
                <a:gd name="connsiteY1" fmla="*/ 150097 h 157707"/>
                <a:gd name="connsiteX2" fmla="*/ 394408 w 394408"/>
                <a:gd name="connsiteY2" fmla="*/ 157707 h 157707"/>
                <a:gd name="connsiteX3" fmla="*/ 275415 w 394408"/>
                <a:gd name="connsiteY3" fmla="*/ 0 h 15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408" h="157707">
                  <a:moveTo>
                    <a:pt x="275415" y="0"/>
                  </a:moveTo>
                  <a:lnTo>
                    <a:pt x="0" y="150097"/>
                  </a:lnTo>
                  <a:lnTo>
                    <a:pt x="394408" y="157707"/>
                  </a:lnTo>
                  <a:lnTo>
                    <a:pt x="275415" y="0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6BAA29CF-A03D-4071-9B94-2B86262C8BB2}"/>
                </a:ext>
              </a:extLst>
            </p:cNvPr>
            <p:cNvSpPr/>
            <p:nvPr/>
          </p:nvSpPr>
          <p:spPr>
            <a:xfrm>
              <a:off x="6149698" y="5215816"/>
              <a:ext cx="1586463" cy="2373441"/>
            </a:xfrm>
            <a:custGeom>
              <a:avLst/>
              <a:gdLst>
                <a:gd name="connsiteX0" fmla="*/ 552450 w 552450"/>
                <a:gd name="connsiteY0" fmla="*/ 0 h 847725"/>
                <a:gd name="connsiteX1" fmla="*/ 0 w 552450"/>
                <a:gd name="connsiteY1" fmla="*/ 114300 h 847725"/>
                <a:gd name="connsiteX2" fmla="*/ 523875 w 552450"/>
                <a:gd name="connsiteY2" fmla="*/ 847725 h 847725"/>
                <a:gd name="connsiteX3" fmla="*/ 552450 w 552450"/>
                <a:gd name="connsiteY3" fmla="*/ 0 h 847725"/>
                <a:gd name="connsiteX0" fmla="*/ 552450 w 552450"/>
                <a:gd name="connsiteY0" fmla="*/ 0 h 826497"/>
                <a:gd name="connsiteX1" fmla="*/ 0 w 552450"/>
                <a:gd name="connsiteY1" fmla="*/ 114300 h 826497"/>
                <a:gd name="connsiteX2" fmla="*/ 502647 w 552450"/>
                <a:gd name="connsiteY2" fmla="*/ 826497 h 826497"/>
                <a:gd name="connsiteX3" fmla="*/ 552450 w 552450"/>
                <a:gd name="connsiteY3" fmla="*/ 0 h 82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826497">
                  <a:moveTo>
                    <a:pt x="552450" y="0"/>
                  </a:moveTo>
                  <a:lnTo>
                    <a:pt x="0" y="114300"/>
                  </a:lnTo>
                  <a:lnTo>
                    <a:pt x="502647" y="826497"/>
                  </a:lnTo>
                  <a:lnTo>
                    <a:pt x="552450" y="0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52756302-ED1C-470D-9C6B-5995DCE79B6B}"/>
                </a:ext>
              </a:extLst>
            </p:cNvPr>
            <p:cNvSpPr/>
            <p:nvPr/>
          </p:nvSpPr>
          <p:spPr>
            <a:xfrm>
              <a:off x="9871174" y="2566277"/>
              <a:ext cx="3530804" cy="3853064"/>
            </a:xfrm>
            <a:custGeom>
              <a:avLst/>
              <a:gdLst>
                <a:gd name="connsiteX0" fmla="*/ 1019175 w 1019175"/>
                <a:gd name="connsiteY0" fmla="*/ 0 h 1390650"/>
                <a:gd name="connsiteX1" fmla="*/ 0 w 1019175"/>
                <a:gd name="connsiteY1" fmla="*/ 295275 h 1390650"/>
                <a:gd name="connsiteX2" fmla="*/ 19050 w 1019175"/>
                <a:gd name="connsiteY2" fmla="*/ 1390650 h 1390650"/>
                <a:gd name="connsiteX3" fmla="*/ 1019175 w 1019175"/>
                <a:gd name="connsiteY3" fmla="*/ 0 h 1390650"/>
                <a:gd name="connsiteX0" fmla="*/ 1113905 w 1113905"/>
                <a:gd name="connsiteY0" fmla="*/ 0 h 1390650"/>
                <a:gd name="connsiteX1" fmla="*/ 0 w 1113905"/>
                <a:gd name="connsiteY1" fmla="*/ 643150 h 1390650"/>
                <a:gd name="connsiteX2" fmla="*/ 113780 w 1113905"/>
                <a:gd name="connsiteY2" fmla="*/ 1390650 h 1390650"/>
                <a:gd name="connsiteX3" fmla="*/ 1113905 w 1113905"/>
                <a:gd name="connsiteY3" fmla="*/ 0 h 1390650"/>
                <a:gd name="connsiteX0" fmla="*/ 1229522 w 1229522"/>
                <a:gd name="connsiteY0" fmla="*/ 0 h 1341742"/>
                <a:gd name="connsiteX1" fmla="*/ 0 w 1229522"/>
                <a:gd name="connsiteY1" fmla="*/ 594242 h 1341742"/>
                <a:gd name="connsiteX2" fmla="*/ 113780 w 1229522"/>
                <a:gd name="connsiteY2" fmla="*/ 1341742 h 1341742"/>
                <a:gd name="connsiteX3" fmla="*/ 1229522 w 1229522"/>
                <a:gd name="connsiteY3" fmla="*/ 0 h 1341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522" h="1341742">
                  <a:moveTo>
                    <a:pt x="1229522" y="0"/>
                  </a:moveTo>
                  <a:lnTo>
                    <a:pt x="0" y="594242"/>
                  </a:lnTo>
                  <a:lnTo>
                    <a:pt x="113780" y="1341742"/>
                  </a:lnTo>
                  <a:lnTo>
                    <a:pt x="1229522" y="0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E681008B-9ABC-4047-A57E-F231D259158E}"/>
                </a:ext>
              </a:extLst>
            </p:cNvPr>
            <p:cNvSpPr/>
            <p:nvPr/>
          </p:nvSpPr>
          <p:spPr>
            <a:xfrm>
              <a:off x="7585440" y="3324702"/>
              <a:ext cx="2667179" cy="4626397"/>
            </a:xfrm>
            <a:custGeom>
              <a:avLst/>
              <a:gdLst>
                <a:gd name="connsiteX0" fmla="*/ 528637 w 928687"/>
                <a:gd name="connsiteY0" fmla="*/ 1628775 h 1628775"/>
                <a:gd name="connsiteX1" fmla="*/ 0 w 928687"/>
                <a:gd name="connsiteY1" fmla="*/ 1500188 h 1628775"/>
                <a:gd name="connsiteX2" fmla="*/ 71437 w 928687"/>
                <a:gd name="connsiteY2" fmla="*/ 0 h 1628775"/>
                <a:gd name="connsiteX3" fmla="*/ 928687 w 928687"/>
                <a:gd name="connsiteY3" fmla="*/ 1271588 h 1628775"/>
                <a:gd name="connsiteX4" fmla="*/ 528637 w 928687"/>
                <a:gd name="connsiteY4" fmla="*/ 1628775 h 1628775"/>
                <a:gd name="connsiteX0" fmla="*/ 542925 w 942975"/>
                <a:gd name="connsiteY0" fmla="*/ 1304925 h 1304925"/>
                <a:gd name="connsiteX1" fmla="*/ 14288 w 942975"/>
                <a:gd name="connsiteY1" fmla="*/ 1176338 h 1304925"/>
                <a:gd name="connsiteX2" fmla="*/ 0 w 942975"/>
                <a:gd name="connsiteY2" fmla="*/ 0 h 1304925"/>
                <a:gd name="connsiteX3" fmla="*/ 942975 w 942975"/>
                <a:gd name="connsiteY3" fmla="*/ 947738 h 1304925"/>
                <a:gd name="connsiteX4" fmla="*/ 542925 w 942975"/>
                <a:gd name="connsiteY4" fmla="*/ 1304925 h 1304925"/>
                <a:gd name="connsiteX0" fmla="*/ 528637 w 928687"/>
                <a:gd name="connsiteY0" fmla="*/ 1581150 h 1581150"/>
                <a:gd name="connsiteX1" fmla="*/ 0 w 928687"/>
                <a:gd name="connsiteY1" fmla="*/ 1452563 h 1581150"/>
                <a:gd name="connsiteX2" fmla="*/ 61912 w 928687"/>
                <a:gd name="connsiteY2" fmla="*/ 0 h 1581150"/>
                <a:gd name="connsiteX3" fmla="*/ 928687 w 928687"/>
                <a:gd name="connsiteY3" fmla="*/ 1223963 h 1581150"/>
                <a:gd name="connsiteX4" fmla="*/ 528637 w 928687"/>
                <a:gd name="connsiteY4" fmla="*/ 1581150 h 1581150"/>
                <a:gd name="connsiteX0" fmla="*/ 528637 w 928687"/>
                <a:gd name="connsiteY0" fmla="*/ 1619250 h 1619250"/>
                <a:gd name="connsiteX1" fmla="*/ 0 w 928687"/>
                <a:gd name="connsiteY1" fmla="*/ 1490663 h 1619250"/>
                <a:gd name="connsiteX2" fmla="*/ 42862 w 928687"/>
                <a:gd name="connsiteY2" fmla="*/ 0 h 1619250"/>
                <a:gd name="connsiteX3" fmla="*/ 928687 w 928687"/>
                <a:gd name="connsiteY3" fmla="*/ 1262063 h 1619250"/>
                <a:gd name="connsiteX4" fmla="*/ 528637 w 928687"/>
                <a:gd name="connsiteY4" fmla="*/ 1619250 h 1619250"/>
                <a:gd name="connsiteX0" fmla="*/ 528637 w 928687"/>
                <a:gd name="connsiteY0" fmla="*/ 1614196 h 1614196"/>
                <a:gd name="connsiteX1" fmla="*/ 0 w 928687"/>
                <a:gd name="connsiteY1" fmla="*/ 1485609 h 1614196"/>
                <a:gd name="connsiteX2" fmla="*/ 47916 w 928687"/>
                <a:gd name="connsiteY2" fmla="*/ 0 h 1614196"/>
                <a:gd name="connsiteX3" fmla="*/ 928687 w 928687"/>
                <a:gd name="connsiteY3" fmla="*/ 1257009 h 1614196"/>
                <a:gd name="connsiteX4" fmla="*/ 528637 w 928687"/>
                <a:gd name="connsiteY4" fmla="*/ 1614196 h 1614196"/>
                <a:gd name="connsiteX0" fmla="*/ 528637 w 928687"/>
                <a:gd name="connsiteY0" fmla="*/ 1442351 h 1442351"/>
                <a:gd name="connsiteX1" fmla="*/ 0 w 928687"/>
                <a:gd name="connsiteY1" fmla="*/ 1313764 h 1442351"/>
                <a:gd name="connsiteX2" fmla="*/ 2427 w 928687"/>
                <a:gd name="connsiteY2" fmla="*/ 0 h 1442351"/>
                <a:gd name="connsiteX3" fmla="*/ 928687 w 928687"/>
                <a:gd name="connsiteY3" fmla="*/ 1085164 h 1442351"/>
                <a:gd name="connsiteX4" fmla="*/ 528637 w 928687"/>
                <a:gd name="connsiteY4" fmla="*/ 1442351 h 1442351"/>
                <a:gd name="connsiteX0" fmla="*/ 528637 w 928687"/>
                <a:gd name="connsiteY0" fmla="*/ 1624305 h 1624305"/>
                <a:gd name="connsiteX1" fmla="*/ 0 w 928687"/>
                <a:gd name="connsiteY1" fmla="*/ 1495718 h 1624305"/>
                <a:gd name="connsiteX2" fmla="*/ 47916 w 928687"/>
                <a:gd name="connsiteY2" fmla="*/ 0 h 1624305"/>
                <a:gd name="connsiteX3" fmla="*/ 928687 w 928687"/>
                <a:gd name="connsiteY3" fmla="*/ 1267118 h 1624305"/>
                <a:gd name="connsiteX4" fmla="*/ 528637 w 928687"/>
                <a:gd name="connsiteY4" fmla="*/ 1624305 h 1624305"/>
                <a:gd name="connsiteX0" fmla="*/ 528637 w 928687"/>
                <a:gd name="connsiteY0" fmla="*/ 1616345 h 1616345"/>
                <a:gd name="connsiteX1" fmla="*/ 0 w 928687"/>
                <a:gd name="connsiteY1" fmla="*/ 1487758 h 1616345"/>
                <a:gd name="connsiteX2" fmla="*/ 53223 w 928687"/>
                <a:gd name="connsiteY2" fmla="*/ 0 h 1616345"/>
                <a:gd name="connsiteX3" fmla="*/ 928687 w 928687"/>
                <a:gd name="connsiteY3" fmla="*/ 1259158 h 1616345"/>
                <a:gd name="connsiteX4" fmla="*/ 528637 w 928687"/>
                <a:gd name="connsiteY4" fmla="*/ 1616345 h 1616345"/>
                <a:gd name="connsiteX0" fmla="*/ 528637 w 928687"/>
                <a:gd name="connsiteY0" fmla="*/ 1618998 h 1618998"/>
                <a:gd name="connsiteX1" fmla="*/ 0 w 928687"/>
                <a:gd name="connsiteY1" fmla="*/ 1490411 h 1618998"/>
                <a:gd name="connsiteX2" fmla="*/ 55877 w 928687"/>
                <a:gd name="connsiteY2" fmla="*/ 0 h 1618998"/>
                <a:gd name="connsiteX3" fmla="*/ 928687 w 928687"/>
                <a:gd name="connsiteY3" fmla="*/ 1261811 h 1618998"/>
                <a:gd name="connsiteX4" fmla="*/ 528637 w 928687"/>
                <a:gd name="connsiteY4" fmla="*/ 1618998 h 1618998"/>
                <a:gd name="connsiteX0" fmla="*/ 528637 w 928687"/>
                <a:gd name="connsiteY0" fmla="*/ 1611038 h 1611038"/>
                <a:gd name="connsiteX1" fmla="*/ 0 w 928687"/>
                <a:gd name="connsiteY1" fmla="*/ 1482451 h 1611038"/>
                <a:gd name="connsiteX2" fmla="*/ 50570 w 928687"/>
                <a:gd name="connsiteY2" fmla="*/ 0 h 1611038"/>
                <a:gd name="connsiteX3" fmla="*/ 928687 w 928687"/>
                <a:gd name="connsiteY3" fmla="*/ 1253851 h 1611038"/>
                <a:gd name="connsiteX4" fmla="*/ 528637 w 928687"/>
                <a:gd name="connsiteY4" fmla="*/ 1611038 h 1611038"/>
                <a:gd name="connsiteX0" fmla="*/ 536444 w 936494"/>
                <a:gd name="connsiteY0" fmla="*/ 1597771 h 1597771"/>
                <a:gd name="connsiteX1" fmla="*/ 7807 w 936494"/>
                <a:gd name="connsiteY1" fmla="*/ 1469184 h 1597771"/>
                <a:gd name="connsiteX2" fmla="*/ 0 w 936494"/>
                <a:gd name="connsiteY2" fmla="*/ 0 h 1597771"/>
                <a:gd name="connsiteX3" fmla="*/ 936494 w 936494"/>
                <a:gd name="connsiteY3" fmla="*/ 1240584 h 1597771"/>
                <a:gd name="connsiteX4" fmla="*/ 536444 w 936494"/>
                <a:gd name="connsiteY4" fmla="*/ 1597771 h 1597771"/>
                <a:gd name="connsiteX0" fmla="*/ 528735 w 928785"/>
                <a:gd name="connsiteY0" fmla="*/ 1611038 h 1611038"/>
                <a:gd name="connsiteX1" fmla="*/ 98 w 928785"/>
                <a:gd name="connsiteY1" fmla="*/ 1482451 h 1611038"/>
                <a:gd name="connsiteX2" fmla="*/ 45361 w 928785"/>
                <a:gd name="connsiteY2" fmla="*/ 0 h 1611038"/>
                <a:gd name="connsiteX3" fmla="*/ 928785 w 928785"/>
                <a:gd name="connsiteY3" fmla="*/ 1253851 h 1611038"/>
                <a:gd name="connsiteX4" fmla="*/ 528735 w 928785"/>
                <a:gd name="connsiteY4" fmla="*/ 1611038 h 161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785" h="1611038">
                  <a:moveTo>
                    <a:pt x="528735" y="1611038"/>
                  </a:moveTo>
                  <a:lnTo>
                    <a:pt x="98" y="1482451"/>
                  </a:lnTo>
                  <a:cubicBezTo>
                    <a:pt x="-2504" y="992723"/>
                    <a:pt x="47963" y="489728"/>
                    <a:pt x="45361" y="0"/>
                  </a:cubicBezTo>
                  <a:lnTo>
                    <a:pt x="928785" y="1253851"/>
                  </a:lnTo>
                  <a:lnTo>
                    <a:pt x="528735" y="1611038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CF7C5571-0C9A-4FFE-9A98-C6B807A43610}"/>
                </a:ext>
              </a:extLst>
            </p:cNvPr>
            <p:cNvSpPr/>
            <p:nvPr/>
          </p:nvSpPr>
          <p:spPr>
            <a:xfrm>
              <a:off x="7708808" y="479821"/>
              <a:ext cx="2543813" cy="6474124"/>
            </a:xfrm>
            <a:custGeom>
              <a:avLst/>
              <a:gdLst>
                <a:gd name="connsiteX0" fmla="*/ 0 w 885825"/>
                <a:gd name="connsiteY0" fmla="*/ 914400 h 2171700"/>
                <a:gd name="connsiteX1" fmla="*/ 871538 w 885825"/>
                <a:gd name="connsiteY1" fmla="*/ 0 h 2171700"/>
                <a:gd name="connsiteX2" fmla="*/ 885825 w 885825"/>
                <a:gd name="connsiteY2" fmla="*/ 2171700 h 2171700"/>
                <a:gd name="connsiteX3" fmla="*/ 0 w 885825"/>
                <a:gd name="connsiteY3" fmla="*/ 914400 h 2171700"/>
                <a:gd name="connsiteX0" fmla="*/ 0 w 885825"/>
                <a:gd name="connsiteY0" fmla="*/ 997167 h 2254467"/>
                <a:gd name="connsiteX1" fmla="*/ 675879 w 885825"/>
                <a:gd name="connsiteY1" fmla="*/ 0 h 2254467"/>
                <a:gd name="connsiteX2" fmla="*/ 885825 w 885825"/>
                <a:gd name="connsiteY2" fmla="*/ 2254467 h 2254467"/>
                <a:gd name="connsiteX3" fmla="*/ 0 w 885825"/>
                <a:gd name="connsiteY3" fmla="*/ 997167 h 2254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5825" h="2254467">
                  <a:moveTo>
                    <a:pt x="0" y="997167"/>
                  </a:moveTo>
                  <a:lnTo>
                    <a:pt x="675879" y="0"/>
                  </a:lnTo>
                  <a:cubicBezTo>
                    <a:pt x="680641" y="723900"/>
                    <a:pt x="881063" y="1530567"/>
                    <a:pt x="885825" y="2254467"/>
                  </a:cubicBezTo>
                  <a:lnTo>
                    <a:pt x="0" y="997167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xmlns="" id="{B929E63B-1CBC-46B3-B02C-9151D1FBAF5A}"/>
              </a:ext>
            </a:extLst>
          </p:cNvPr>
          <p:cNvGrpSpPr/>
          <p:nvPr/>
        </p:nvGrpSpPr>
        <p:grpSpPr>
          <a:xfrm rot="20275744" flipH="1">
            <a:off x="3433043" y="1452861"/>
            <a:ext cx="1256602" cy="1424069"/>
            <a:chOff x="5365048" y="479821"/>
            <a:chExt cx="8036930" cy="9108010"/>
          </a:xfrm>
          <a:effectLst/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xmlns="" id="{5807A31B-FC58-4B60-884C-9E66FC2B1B21}"/>
                </a:ext>
              </a:extLst>
            </p:cNvPr>
            <p:cNvSpPr/>
            <p:nvPr/>
          </p:nvSpPr>
          <p:spPr>
            <a:xfrm>
              <a:off x="11674969" y="8268753"/>
              <a:ext cx="1052700" cy="1319078"/>
            </a:xfrm>
            <a:custGeom>
              <a:avLst/>
              <a:gdLst>
                <a:gd name="connsiteX0" fmla="*/ 0 w 266700"/>
                <a:gd name="connsiteY0" fmla="*/ 0 h 438150"/>
                <a:gd name="connsiteX1" fmla="*/ 19050 w 266700"/>
                <a:gd name="connsiteY1" fmla="*/ 438150 h 438150"/>
                <a:gd name="connsiteX2" fmla="*/ 266700 w 266700"/>
                <a:gd name="connsiteY2" fmla="*/ 76200 h 438150"/>
                <a:gd name="connsiteX3" fmla="*/ 0 w 266700"/>
                <a:gd name="connsiteY3" fmla="*/ 0 h 438150"/>
                <a:gd name="connsiteX0" fmla="*/ 0 w 366579"/>
                <a:gd name="connsiteY0" fmla="*/ 0 h 459339"/>
                <a:gd name="connsiteX1" fmla="*/ 366579 w 366579"/>
                <a:gd name="connsiteY1" fmla="*/ 459339 h 459339"/>
                <a:gd name="connsiteX2" fmla="*/ 266700 w 366579"/>
                <a:gd name="connsiteY2" fmla="*/ 76200 h 459339"/>
                <a:gd name="connsiteX3" fmla="*/ 0 w 366579"/>
                <a:gd name="connsiteY3" fmla="*/ 0 h 45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579" h="459339">
                  <a:moveTo>
                    <a:pt x="0" y="0"/>
                  </a:moveTo>
                  <a:lnTo>
                    <a:pt x="366579" y="459339"/>
                  </a:lnTo>
                  <a:lnTo>
                    <a:pt x="266700" y="76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xmlns="" id="{11B48938-611C-49BD-922C-72C1AEFFBC31}"/>
                </a:ext>
              </a:extLst>
            </p:cNvPr>
            <p:cNvSpPr/>
            <p:nvPr/>
          </p:nvSpPr>
          <p:spPr>
            <a:xfrm>
              <a:off x="9107326" y="6879846"/>
              <a:ext cx="3333521" cy="1613816"/>
            </a:xfrm>
            <a:custGeom>
              <a:avLst/>
              <a:gdLst>
                <a:gd name="connsiteX0" fmla="*/ 1219200 w 1219200"/>
                <a:gd name="connsiteY0" fmla="*/ 561975 h 561975"/>
                <a:gd name="connsiteX1" fmla="*/ 438150 w 1219200"/>
                <a:gd name="connsiteY1" fmla="*/ 0 h 561975"/>
                <a:gd name="connsiteX2" fmla="*/ 0 w 1219200"/>
                <a:gd name="connsiteY2" fmla="*/ 361950 h 561975"/>
                <a:gd name="connsiteX3" fmla="*/ 1219200 w 1219200"/>
                <a:gd name="connsiteY3" fmla="*/ 561975 h 561975"/>
                <a:gd name="connsiteX0" fmla="*/ 1158170 w 1158170"/>
                <a:gd name="connsiteY0" fmla="*/ 561975 h 561975"/>
                <a:gd name="connsiteX1" fmla="*/ 377120 w 1158170"/>
                <a:gd name="connsiteY1" fmla="*/ 0 h 561975"/>
                <a:gd name="connsiteX2" fmla="*/ 0 w 1158170"/>
                <a:gd name="connsiteY2" fmla="*/ 375217 h 561975"/>
                <a:gd name="connsiteX3" fmla="*/ 1158170 w 1158170"/>
                <a:gd name="connsiteY3" fmla="*/ 561975 h 561975"/>
                <a:gd name="connsiteX0" fmla="*/ 1160823 w 1160823"/>
                <a:gd name="connsiteY0" fmla="*/ 561975 h 561975"/>
                <a:gd name="connsiteX1" fmla="*/ 379773 w 1160823"/>
                <a:gd name="connsiteY1" fmla="*/ 0 h 561975"/>
                <a:gd name="connsiteX2" fmla="*/ 0 w 1160823"/>
                <a:gd name="connsiteY2" fmla="*/ 367257 h 561975"/>
                <a:gd name="connsiteX3" fmla="*/ 1160823 w 1160823"/>
                <a:gd name="connsiteY3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0823" h="561975">
                  <a:moveTo>
                    <a:pt x="1160823" y="561975"/>
                  </a:moveTo>
                  <a:lnTo>
                    <a:pt x="379773" y="0"/>
                  </a:lnTo>
                  <a:lnTo>
                    <a:pt x="0" y="367257"/>
                  </a:lnTo>
                  <a:lnTo>
                    <a:pt x="1160823" y="561975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xmlns="" id="{20E2643A-4FBF-4205-B041-6EB47E2C6ECA}"/>
                </a:ext>
              </a:extLst>
            </p:cNvPr>
            <p:cNvSpPr/>
            <p:nvPr/>
          </p:nvSpPr>
          <p:spPr>
            <a:xfrm>
              <a:off x="5365048" y="5540922"/>
              <a:ext cx="1132617" cy="452885"/>
            </a:xfrm>
            <a:custGeom>
              <a:avLst/>
              <a:gdLst>
                <a:gd name="connsiteX0" fmla="*/ 133350 w 276225"/>
                <a:gd name="connsiteY0" fmla="*/ 0 h 200025"/>
                <a:gd name="connsiteX1" fmla="*/ 0 w 276225"/>
                <a:gd name="connsiteY1" fmla="*/ 200025 h 200025"/>
                <a:gd name="connsiteX2" fmla="*/ 276225 w 276225"/>
                <a:gd name="connsiteY2" fmla="*/ 152400 h 200025"/>
                <a:gd name="connsiteX3" fmla="*/ 133350 w 276225"/>
                <a:gd name="connsiteY3" fmla="*/ 0 h 200025"/>
                <a:gd name="connsiteX0" fmla="*/ 157232 w 276225"/>
                <a:gd name="connsiteY0" fmla="*/ 0 h 205332"/>
                <a:gd name="connsiteX1" fmla="*/ 0 w 276225"/>
                <a:gd name="connsiteY1" fmla="*/ 205332 h 205332"/>
                <a:gd name="connsiteX2" fmla="*/ 276225 w 276225"/>
                <a:gd name="connsiteY2" fmla="*/ 157707 h 205332"/>
                <a:gd name="connsiteX3" fmla="*/ 157232 w 276225"/>
                <a:gd name="connsiteY3" fmla="*/ 0 h 205332"/>
                <a:gd name="connsiteX0" fmla="*/ 275415 w 394408"/>
                <a:gd name="connsiteY0" fmla="*/ 0 h 157707"/>
                <a:gd name="connsiteX1" fmla="*/ 0 w 394408"/>
                <a:gd name="connsiteY1" fmla="*/ 150097 h 157707"/>
                <a:gd name="connsiteX2" fmla="*/ 394408 w 394408"/>
                <a:gd name="connsiteY2" fmla="*/ 157707 h 157707"/>
                <a:gd name="connsiteX3" fmla="*/ 275415 w 394408"/>
                <a:gd name="connsiteY3" fmla="*/ 0 h 15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408" h="157707">
                  <a:moveTo>
                    <a:pt x="275415" y="0"/>
                  </a:moveTo>
                  <a:lnTo>
                    <a:pt x="0" y="150097"/>
                  </a:lnTo>
                  <a:lnTo>
                    <a:pt x="394408" y="157707"/>
                  </a:lnTo>
                  <a:lnTo>
                    <a:pt x="275415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xmlns="" id="{A201549F-3113-4E87-ADDC-C3228A2F3E9E}"/>
                </a:ext>
              </a:extLst>
            </p:cNvPr>
            <p:cNvSpPr/>
            <p:nvPr/>
          </p:nvSpPr>
          <p:spPr>
            <a:xfrm>
              <a:off x="6149698" y="5215816"/>
              <a:ext cx="1586463" cy="2373441"/>
            </a:xfrm>
            <a:custGeom>
              <a:avLst/>
              <a:gdLst>
                <a:gd name="connsiteX0" fmla="*/ 552450 w 552450"/>
                <a:gd name="connsiteY0" fmla="*/ 0 h 847725"/>
                <a:gd name="connsiteX1" fmla="*/ 0 w 552450"/>
                <a:gd name="connsiteY1" fmla="*/ 114300 h 847725"/>
                <a:gd name="connsiteX2" fmla="*/ 523875 w 552450"/>
                <a:gd name="connsiteY2" fmla="*/ 847725 h 847725"/>
                <a:gd name="connsiteX3" fmla="*/ 552450 w 552450"/>
                <a:gd name="connsiteY3" fmla="*/ 0 h 847725"/>
                <a:gd name="connsiteX0" fmla="*/ 552450 w 552450"/>
                <a:gd name="connsiteY0" fmla="*/ 0 h 826497"/>
                <a:gd name="connsiteX1" fmla="*/ 0 w 552450"/>
                <a:gd name="connsiteY1" fmla="*/ 114300 h 826497"/>
                <a:gd name="connsiteX2" fmla="*/ 502647 w 552450"/>
                <a:gd name="connsiteY2" fmla="*/ 826497 h 826497"/>
                <a:gd name="connsiteX3" fmla="*/ 552450 w 552450"/>
                <a:gd name="connsiteY3" fmla="*/ 0 h 82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826497">
                  <a:moveTo>
                    <a:pt x="552450" y="0"/>
                  </a:moveTo>
                  <a:lnTo>
                    <a:pt x="0" y="114300"/>
                  </a:lnTo>
                  <a:lnTo>
                    <a:pt x="502647" y="826497"/>
                  </a:lnTo>
                  <a:lnTo>
                    <a:pt x="55245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xmlns="" id="{0BD3642F-1CC5-425F-BB7D-A804F9161487}"/>
                </a:ext>
              </a:extLst>
            </p:cNvPr>
            <p:cNvSpPr/>
            <p:nvPr/>
          </p:nvSpPr>
          <p:spPr>
            <a:xfrm>
              <a:off x="9871174" y="2566277"/>
              <a:ext cx="3530804" cy="3853064"/>
            </a:xfrm>
            <a:custGeom>
              <a:avLst/>
              <a:gdLst>
                <a:gd name="connsiteX0" fmla="*/ 1019175 w 1019175"/>
                <a:gd name="connsiteY0" fmla="*/ 0 h 1390650"/>
                <a:gd name="connsiteX1" fmla="*/ 0 w 1019175"/>
                <a:gd name="connsiteY1" fmla="*/ 295275 h 1390650"/>
                <a:gd name="connsiteX2" fmla="*/ 19050 w 1019175"/>
                <a:gd name="connsiteY2" fmla="*/ 1390650 h 1390650"/>
                <a:gd name="connsiteX3" fmla="*/ 1019175 w 1019175"/>
                <a:gd name="connsiteY3" fmla="*/ 0 h 1390650"/>
                <a:gd name="connsiteX0" fmla="*/ 1113905 w 1113905"/>
                <a:gd name="connsiteY0" fmla="*/ 0 h 1390650"/>
                <a:gd name="connsiteX1" fmla="*/ 0 w 1113905"/>
                <a:gd name="connsiteY1" fmla="*/ 643150 h 1390650"/>
                <a:gd name="connsiteX2" fmla="*/ 113780 w 1113905"/>
                <a:gd name="connsiteY2" fmla="*/ 1390650 h 1390650"/>
                <a:gd name="connsiteX3" fmla="*/ 1113905 w 1113905"/>
                <a:gd name="connsiteY3" fmla="*/ 0 h 1390650"/>
                <a:gd name="connsiteX0" fmla="*/ 1229522 w 1229522"/>
                <a:gd name="connsiteY0" fmla="*/ 0 h 1341742"/>
                <a:gd name="connsiteX1" fmla="*/ 0 w 1229522"/>
                <a:gd name="connsiteY1" fmla="*/ 594242 h 1341742"/>
                <a:gd name="connsiteX2" fmla="*/ 113780 w 1229522"/>
                <a:gd name="connsiteY2" fmla="*/ 1341742 h 1341742"/>
                <a:gd name="connsiteX3" fmla="*/ 1229522 w 1229522"/>
                <a:gd name="connsiteY3" fmla="*/ 0 h 1341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522" h="1341742">
                  <a:moveTo>
                    <a:pt x="1229522" y="0"/>
                  </a:moveTo>
                  <a:lnTo>
                    <a:pt x="0" y="594242"/>
                  </a:lnTo>
                  <a:lnTo>
                    <a:pt x="113780" y="1341742"/>
                  </a:lnTo>
                  <a:lnTo>
                    <a:pt x="1229522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xmlns="" id="{81B74E68-3EC6-4B9A-8C83-38380846F828}"/>
                </a:ext>
              </a:extLst>
            </p:cNvPr>
            <p:cNvSpPr/>
            <p:nvPr/>
          </p:nvSpPr>
          <p:spPr>
            <a:xfrm>
              <a:off x="7585440" y="3324702"/>
              <a:ext cx="2667179" cy="4626397"/>
            </a:xfrm>
            <a:custGeom>
              <a:avLst/>
              <a:gdLst>
                <a:gd name="connsiteX0" fmla="*/ 528637 w 928687"/>
                <a:gd name="connsiteY0" fmla="*/ 1628775 h 1628775"/>
                <a:gd name="connsiteX1" fmla="*/ 0 w 928687"/>
                <a:gd name="connsiteY1" fmla="*/ 1500188 h 1628775"/>
                <a:gd name="connsiteX2" fmla="*/ 71437 w 928687"/>
                <a:gd name="connsiteY2" fmla="*/ 0 h 1628775"/>
                <a:gd name="connsiteX3" fmla="*/ 928687 w 928687"/>
                <a:gd name="connsiteY3" fmla="*/ 1271588 h 1628775"/>
                <a:gd name="connsiteX4" fmla="*/ 528637 w 928687"/>
                <a:gd name="connsiteY4" fmla="*/ 1628775 h 1628775"/>
                <a:gd name="connsiteX0" fmla="*/ 542925 w 942975"/>
                <a:gd name="connsiteY0" fmla="*/ 1304925 h 1304925"/>
                <a:gd name="connsiteX1" fmla="*/ 14288 w 942975"/>
                <a:gd name="connsiteY1" fmla="*/ 1176338 h 1304925"/>
                <a:gd name="connsiteX2" fmla="*/ 0 w 942975"/>
                <a:gd name="connsiteY2" fmla="*/ 0 h 1304925"/>
                <a:gd name="connsiteX3" fmla="*/ 942975 w 942975"/>
                <a:gd name="connsiteY3" fmla="*/ 947738 h 1304925"/>
                <a:gd name="connsiteX4" fmla="*/ 542925 w 942975"/>
                <a:gd name="connsiteY4" fmla="*/ 1304925 h 1304925"/>
                <a:gd name="connsiteX0" fmla="*/ 528637 w 928687"/>
                <a:gd name="connsiteY0" fmla="*/ 1581150 h 1581150"/>
                <a:gd name="connsiteX1" fmla="*/ 0 w 928687"/>
                <a:gd name="connsiteY1" fmla="*/ 1452563 h 1581150"/>
                <a:gd name="connsiteX2" fmla="*/ 61912 w 928687"/>
                <a:gd name="connsiteY2" fmla="*/ 0 h 1581150"/>
                <a:gd name="connsiteX3" fmla="*/ 928687 w 928687"/>
                <a:gd name="connsiteY3" fmla="*/ 1223963 h 1581150"/>
                <a:gd name="connsiteX4" fmla="*/ 528637 w 928687"/>
                <a:gd name="connsiteY4" fmla="*/ 1581150 h 1581150"/>
                <a:gd name="connsiteX0" fmla="*/ 528637 w 928687"/>
                <a:gd name="connsiteY0" fmla="*/ 1619250 h 1619250"/>
                <a:gd name="connsiteX1" fmla="*/ 0 w 928687"/>
                <a:gd name="connsiteY1" fmla="*/ 1490663 h 1619250"/>
                <a:gd name="connsiteX2" fmla="*/ 42862 w 928687"/>
                <a:gd name="connsiteY2" fmla="*/ 0 h 1619250"/>
                <a:gd name="connsiteX3" fmla="*/ 928687 w 928687"/>
                <a:gd name="connsiteY3" fmla="*/ 1262063 h 1619250"/>
                <a:gd name="connsiteX4" fmla="*/ 528637 w 928687"/>
                <a:gd name="connsiteY4" fmla="*/ 1619250 h 1619250"/>
                <a:gd name="connsiteX0" fmla="*/ 528637 w 928687"/>
                <a:gd name="connsiteY0" fmla="*/ 1614196 h 1614196"/>
                <a:gd name="connsiteX1" fmla="*/ 0 w 928687"/>
                <a:gd name="connsiteY1" fmla="*/ 1485609 h 1614196"/>
                <a:gd name="connsiteX2" fmla="*/ 47916 w 928687"/>
                <a:gd name="connsiteY2" fmla="*/ 0 h 1614196"/>
                <a:gd name="connsiteX3" fmla="*/ 928687 w 928687"/>
                <a:gd name="connsiteY3" fmla="*/ 1257009 h 1614196"/>
                <a:gd name="connsiteX4" fmla="*/ 528637 w 928687"/>
                <a:gd name="connsiteY4" fmla="*/ 1614196 h 1614196"/>
                <a:gd name="connsiteX0" fmla="*/ 528637 w 928687"/>
                <a:gd name="connsiteY0" fmla="*/ 1442351 h 1442351"/>
                <a:gd name="connsiteX1" fmla="*/ 0 w 928687"/>
                <a:gd name="connsiteY1" fmla="*/ 1313764 h 1442351"/>
                <a:gd name="connsiteX2" fmla="*/ 2427 w 928687"/>
                <a:gd name="connsiteY2" fmla="*/ 0 h 1442351"/>
                <a:gd name="connsiteX3" fmla="*/ 928687 w 928687"/>
                <a:gd name="connsiteY3" fmla="*/ 1085164 h 1442351"/>
                <a:gd name="connsiteX4" fmla="*/ 528637 w 928687"/>
                <a:gd name="connsiteY4" fmla="*/ 1442351 h 1442351"/>
                <a:gd name="connsiteX0" fmla="*/ 528637 w 928687"/>
                <a:gd name="connsiteY0" fmla="*/ 1624305 h 1624305"/>
                <a:gd name="connsiteX1" fmla="*/ 0 w 928687"/>
                <a:gd name="connsiteY1" fmla="*/ 1495718 h 1624305"/>
                <a:gd name="connsiteX2" fmla="*/ 47916 w 928687"/>
                <a:gd name="connsiteY2" fmla="*/ 0 h 1624305"/>
                <a:gd name="connsiteX3" fmla="*/ 928687 w 928687"/>
                <a:gd name="connsiteY3" fmla="*/ 1267118 h 1624305"/>
                <a:gd name="connsiteX4" fmla="*/ 528637 w 928687"/>
                <a:gd name="connsiteY4" fmla="*/ 1624305 h 1624305"/>
                <a:gd name="connsiteX0" fmla="*/ 528637 w 928687"/>
                <a:gd name="connsiteY0" fmla="*/ 1616345 h 1616345"/>
                <a:gd name="connsiteX1" fmla="*/ 0 w 928687"/>
                <a:gd name="connsiteY1" fmla="*/ 1487758 h 1616345"/>
                <a:gd name="connsiteX2" fmla="*/ 53223 w 928687"/>
                <a:gd name="connsiteY2" fmla="*/ 0 h 1616345"/>
                <a:gd name="connsiteX3" fmla="*/ 928687 w 928687"/>
                <a:gd name="connsiteY3" fmla="*/ 1259158 h 1616345"/>
                <a:gd name="connsiteX4" fmla="*/ 528637 w 928687"/>
                <a:gd name="connsiteY4" fmla="*/ 1616345 h 1616345"/>
                <a:gd name="connsiteX0" fmla="*/ 528637 w 928687"/>
                <a:gd name="connsiteY0" fmla="*/ 1618998 h 1618998"/>
                <a:gd name="connsiteX1" fmla="*/ 0 w 928687"/>
                <a:gd name="connsiteY1" fmla="*/ 1490411 h 1618998"/>
                <a:gd name="connsiteX2" fmla="*/ 55877 w 928687"/>
                <a:gd name="connsiteY2" fmla="*/ 0 h 1618998"/>
                <a:gd name="connsiteX3" fmla="*/ 928687 w 928687"/>
                <a:gd name="connsiteY3" fmla="*/ 1261811 h 1618998"/>
                <a:gd name="connsiteX4" fmla="*/ 528637 w 928687"/>
                <a:gd name="connsiteY4" fmla="*/ 1618998 h 1618998"/>
                <a:gd name="connsiteX0" fmla="*/ 528637 w 928687"/>
                <a:gd name="connsiteY0" fmla="*/ 1611038 h 1611038"/>
                <a:gd name="connsiteX1" fmla="*/ 0 w 928687"/>
                <a:gd name="connsiteY1" fmla="*/ 1482451 h 1611038"/>
                <a:gd name="connsiteX2" fmla="*/ 50570 w 928687"/>
                <a:gd name="connsiteY2" fmla="*/ 0 h 1611038"/>
                <a:gd name="connsiteX3" fmla="*/ 928687 w 928687"/>
                <a:gd name="connsiteY3" fmla="*/ 1253851 h 1611038"/>
                <a:gd name="connsiteX4" fmla="*/ 528637 w 928687"/>
                <a:gd name="connsiteY4" fmla="*/ 1611038 h 1611038"/>
                <a:gd name="connsiteX0" fmla="*/ 536444 w 936494"/>
                <a:gd name="connsiteY0" fmla="*/ 1597771 h 1597771"/>
                <a:gd name="connsiteX1" fmla="*/ 7807 w 936494"/>
                <a:gd name="connsiteY1" fmla="*/ 1469184 h 1597771"/>
                <a:gd name="connsiteX2" fmla="*/ 0 w 936494"/>
                <a:gd name="connsiteY2" fmla="*/ 0 h 1597771"/>
                <a:gd name="connsiteX3" fmla="*/ 936494 w 936494"/>
                <a:gd name="connsiteY3" fmla="*/ 1240584 h 1597771"/>
                <a:gd name="connsiteX4" fmla="*/ 536444 w 936494"/>
                <a:gd name="connsiteY4" fmla="*/ 1597771 h 1597771"/>
                <a:gd name="connsiteX0" fmla="*/ 528735 w 928785"/>
                <a:gd name="connsiteY0" fmla="*/ 1611038 h 1611038"/>
                <a:gd name="connsiteX1" fmla="*/ 98 w 928785"/>
                <a:gd name="connsiteY1" fmla="*/ 1482451 h 1611038"/>
                <a:gd name="connsiteX2" fmla="*/ 45361 w 928785"/>
                <a:gd name="connsiteY2" fmla="*/ 0 h 1611038"/>
                <a:gd name="connsiteX3" fmla="*/ 928785 w 928785"/>
                <a:gd name="connsiteY3" fmla="*/ 1253851 h 1611038"/>
                <a:gd name="connsiteX4" fmla="*/ 528735 w 928785"/>
                <a:gd name="connsiteY4" fmla="*/ 1611038 h 161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785" h="1611038">
                  <a:moveTo>
                    <a:pt x="528735" y="1611038"/>
                  </a:moveTo>
                  <a:lnTo>
                    <a:pt x="98" y="1482451"/>
                  </a:lnTo>
                  <a:cubicBezTo>
                    <a:pt x="-2504" y="992723"/>
                    <a:pt x="47963" y="489728"/>
                    <a:pt x="45361" y="0"/>
                  </a:cubicBezTo>
                  <a:lnTo>
                    <a:pt x="928785" y="1253851"/>
                  </a:lnTo>
                  <a:lnTo>
                    <a:pt x="528735" y="1611038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xmlns="" id="{4C7D52FB-0523-448D-82AE-6FFED831143B}"/>
                </a:ext>
              </a:extLst>
            </p:cNvPr>
            <p:cNvSpPr/>
            <p:nvPr/>
          </p:nvSpPr>
          <p:spPr>
            <a:xfrm>
              <a:off x="7708808" y="479821"/>
              <a:ext cx="2543813" cy="6474124"/>
            </a:xfrm>
            <a:custGeom>
              <a:avLst/>
              <a:gdLst>
                <a:gd name="connsiteX0" fmla="*/ 0 w 885825"/>
                <a:gd name="connsiteY0" fmla="*/ 914400 h 2171700"/>
                <a:gd name="connsiteX1" fmla="*/ 871538 w 885825"/>
                <a:gd name="connsiteY1" fmla="*/ 0 h 2171700"/>
                <a:gd name="connsiteX2" fmla="*/ 885825 w 885825"/>
                <a:gd name="connsiteY2" fmla="*/ 2171700 h 2171700"/>
                <a:gd name="connsiteX3" fmla="*/ 0 w 885825"/>
                <a:gd name="connsiteY3" fmla="*/ 914400 h 2171700"/>
                <a:gd name="connsiteX0" fmla="*/ 0 w 885825"/>
                <a:gd name="connsiteY0" fmla="*/ 997167 h 2254467"/>
                <a:gd name="connsiteX1" fmla="*/ 675879 w 885825"/>
                <a:gd name="connsiteY1" fmla="*/ 0 h 2254467"/>
                <a:gd name="connsiteX2" fmla="*/ 885825 w 885825"/>
                <a:gd name="connsiteY2" fmla="*/ 2254467 h 2254467"/>
                <a:gd name="connsiteX3" fmla="*/ 0 w 885825"/>
                <a:gd name="connsiteY3" fmla="*/ 997167 h 2254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5825" h="2254467">
                  <a:moveTo>
                    <a:pt x="0" y="997167"/>
                  </a:moveTo>
                  <a:lnTo>
                    <a:pt x="675879" y="0"/>
                  </a:lnTo>
                  <a:cubicBezTo>
                    <a:pt x="680641" y="723900"/>
                    <a:pt x="881063" y="1530567"/>
                    <a:pt x="885825" y="2254467"/>
                  </a:cubicBezTo>
                  <a:lnTo>
                    <a:pt x="0" y="997167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xmlns="" id="{0BBF9B8D-6B3C-4FF5-83C5-D3CCF82F89FD}"/>
              </a:ext>
            </a:extLst>
          </p:cNvPr>
          <p:cNvGrpSpPr/>
          <p:nvPr/>
        </p:nvGrpSpPr>
        <p:grpSpPr>
          <a:xfrm rot="20275744" flipH="1">
            <a:off x="5966674" y="2952674"/>
            <a:ext cx="1370145" cy="1424069"/>
            <a:chOff x="5365048" y="479821"/>
            <a:chExt cx="8036930" cy="9108010"/>
          </a:xfrm>
          <a:effectLst/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xmlns="" id="{43E2F62D-9BA7-446E-8F70-E801ED57AC02}"/>
                </a:ext>
              </a:extLst>
            </p:cNvPr>
            <p:cNvSpPr/>
            <p:nvPr/>
          </p:nvSpPr>
          <p:spPr>
            <a:xfrm>
              <a:off x="11674969" y="8268753"/>
              <a:ext cx="1052700" cy="1319078"/>
            </a:xfrm>
            <a:custGeom>
              <a:avLst/>
              <a:gdLst>
                <a:gd name="connsiteX0" fmla="*/ 0 w 266700"/>
                <a:gd name="connsiteY0" fmla="*/ 0 h 438150"/>
                <a:gd name="connsiteX1" fmla="*/ 19050 w 266700"/>
                <a:gd name="connsiteY1" fmla="*/ 438150 h 438150"/>
                <a:gd name="connsiteX2" fmla="*/ 266700 w 266700"/>
                <a:gd name="connsiteY2" fmla="*/ 76200 h 438150"/>
                <a:gd name="connsiteX3" fmla="*/ 0 w 266700"/>
                <a:gd name="connsiteY3" fmla="*/ 0 h 438150"/>
                <a:gd name="connsiteX0" fmla="*/ 0 w 366579"/>
                <a:gd name="connsiteY0" fmla="*/ 0 h 459339"/>
                <a:gd name="connsiteX1" fmla="*/ 366579 w 366579"/>
                <a:gd name="connsiteY1" fmla="*/ 459339 h 459339"/>
                <a:gd name="connsiteX2" fmla="*/ 266700 w 366579"/>
                <a:gd name="connsiteY2" fmla="*/ 76200 h 459339"/>
                <a:gd name="connsiteX3" fmla="*/ 0 w 366579"/>
                <a:gd name="connsiteY3" fmla="*/ 0 h 45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579" h="459339">
                  <a:moveTo>
                    <a:pt x="0" y="0"/>
                  </a:moveTo>
                  <a:lnTo>
                    <a:pt x="366579" y="459339"/>
                  </a:lnTo>
                  <a:lnTo>
                    <a:pt x="266700" y="76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xmlns="" id="{E15C951B-BD97-409A-810A-7D1AEDD5C567}"/>
                </a:ext>
              </a:extLst>
            </p:cNvPr>
            <p:cNvSpPr/>
            <p:nvPr/>
          </p:nvSpPr>
          <p:spPr>
            <a:xfrm>
              <a:off x="9107326" y="6879846"/>
              <a:ext cx="3333521" cy="1613816"/>
            </a:xfrm>
            <a:custGeom>
              <a:avLst/>
              <a:gdLst>
                <a:gd name="connsiteX0" fmla="*/ 1219200 w 1219200"/>
                <a:gd name="connsiteY0" fmla="*/ 561975 h 561975"/>
                <a:gd name="connsiteX1" fmla="*/ 438150 w 1219200"/>
                <a:gd name="connsiteY1" fmla="*/ 0 h 561975"/>
                <a:gd name="connsiteX2" fmla="*/ 0 w 1219200"/>
                <a:gd name="connsiteY2" fmla="*/ 361950 h 561975"/>
                <a:gd name="connsiteX3" fmla="*/ 1219200 w 1219200"/>
                <a:gd name="connsiteY3" fmla="*/ 561975 h 561975"/>
                <a:gd name="connsiteX0" fmla="*/ 1158170 w 1158170"/>
                <a:gd name="connsiteY0" fmla="*/ 561975 h 561975"/>
                <a:gd name="connsiteX1" fmla="*/ 377120 w 1158170"/>
                <a:gd name="connsiteY1" fmla="*/ 0 h 561975"/>
                <a:gd name="connsiteX2" fmla="*/ 0 w 1158170"/>
                <a:gd name="connsiteY2" fmla="*/ 375217 h 561975"/>
                <a:gd name="connsiteX3" fmla="*/ 1158170 w 1158170"/>
                <a:gd name="connsiteY3" fmla="*/ 561975 h 561975"/>
                <a:gd name="connsiteX0" fmla="*/ 1160823 w 1160823"/>
                <a:gd name="connsiteY0" fmla="*/ 561975 h 561975"/>
                <a:gd name="connsiteX1" fmla="*/ 379773 w 1160823"/>
                <a:gd name="connsiteY1" fmla="*/ 0 h 561975"/>
                <a:gd name="connsiteX2" fmla="*/ 0 w 1160823"/>
                <a:gd name="connsiteY2" fmla="*/ 367257 h 561975"/>
                <a:gd name="connsiteX3" fmla="*/ 1160823 w 1160823"/>
                <a:gd name="connsiteY3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0823" h="561975">
                  <a:moveTo>
                    <a:pt x="1160823" y="561975"/>
                  </a:moveTo>
                  <a:lnTo>
                    <a:pt x="379773" y="0"/>
                  </a:lnTo>
                  <a:lnTo>
                    <a:pt x="0" y="367257"/>
                  </a:lnTo>
                  <a:lnTo>
                    <a:pt x="1160823" y="561975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xmlns="" id="{9173AB4C-2E30-4E2B-9669-177A8D985512}"/>
                </a:ext>
              </a:extLst>
            </p:cNvPr>
            <p:cNvSpPr/>
            <p:nvPr/>
          </p:nvSpPr>
          <p:spPr>
            <a:xfrm>
              <a:off x="5365048" y="5540922"/>
              <a:ext cx="1132617" cy="452885"/>
            </a:xfrm>
            <a:custGeom>
              <a:avLst/>
              <a:gdLst>
                <a:gd name="connsiteX0" fmla="*/ 133350 w 276225"/>
                <a:gd name="connsiteY0" fmla="*/ 0 h 200025"/>
                <a:gd name="connsiteX1" fmla="*/ 0 w 276225"/>
                <a:gd name="connsiteY1" fmla="*/ 200025 h 200025"/>
                <a:gd name="connsiteX2" fmla="*/ 276225 w 276225"/>
                <a:gd name="connsiteY2" fmla="*/ 152400 h 200025"/>
                <a:gd name="connsiteX3" fmla="*/ 133350 w 276225"/>
                <a:gd name="connsiteY3" fmla="*/ 0 h 200025"/>
                <a:gd name="connsiteX0" fmla="*/ 157232 w 276225"/>
                <a:gd name="connsiteY0" fmla="*/ 0 h 205332"/>
                <a:gd name="connsiteX1" fmla="*/ 0 w 276225"/>
                <a:gd name="connsiteY1" fmla="*/ 205332 h 205332"/>
                <a:gd name="connsiteX2" fmla="*/ 276225 w 276225"/>
                <a:gd name="connsiteY2" fmla="*/ 157707 h 205332"/>
                <a:gd name="connsiteX3" fmla="*/ 157232 w 276225"/>
                <a:gd name="connsiteY3" fmla="*/ 0 h 205332"/>
                <a:gd name="connsiteX0" fmla="*/ 275415 w 394408"/>
                <a:gd name="connsiteY0" fmla="*/ 0 h 157707"/>
                <a:gd name="connsiteX1" fmla="*/ 0 w 394408"/>
                <a:gd name="connsiteY1" fmla="*/ 150097 h 157707"/>
                <a:gd name="connsiteX2" fmla="*/ 394408 w 394408"/>
                <a:gd name="connsiteY2" fmla="*/ 157707 h 157707"/>
                <a:gd name="connsiteX3" fmla="*/ 275415 w 394408"/>
                <a:gd name="connsiteY3" fmla="*/ 0 h 15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408" h="157707">
                  <a:moveTo>
                    <a:pt x="275415" y="0"/>
                  </a:moveTo>
                  <a:lnTo>
                    <a:pt x="0" y="150097"/>
                  </a:lnTo>
                  <a:lnTo>
                    <a:pt x="394408" y="157707"/>
                  </a:lnTo>
                  <a:lnTo>
                    <a:pt x="275415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xmlns="" id="{5984D231-8462-4786-B6DA-266BCDAE6C73}"/>
                </a:ext>
              </a:extLst>
            </p:cNvPr>
            <p:cNvSpPr/>
            <p:nvPr/>
          </p:nvSpPr>
          <p:spPr>
            <a:xfrm>
              <a:off x="6149698" y="5215816"/>
              <a:ext cx="1586463" cy="2373441"/>
            </a:xfrm>
            <a:custGeom>
              <a:avLst/>
              <a:gdLst>
                <a:gd name="connsiteX0" fmla="*/ 552450 w 552450"/>
                <a:gd name="connsiteY0" fmla="*/ 0 h 847725"/>
                <a:gd name="connsiteX1" fmla="*/ 0 w 552450"/>
                <a:gd name="connsiteY1" fmla="*/ 114300 h 847725"/>
                <a:gd name="connsiteX2" fmla="*/ 523875 w 552450"/>
                <a:gd name="connsiteY2" fmla="*/ 847725 h 847725"/>
                <a:gd name="connsiteX3" fmla="*/ 552450 w 552450"/>
                <a:gd name="connsiteY3" fmla="*/ 0 h 847725"/>
                <a:gd name="connsiteX0" fmla="*/ 552450 w 552450"/>
                <a:gd name="connsiteY0" fmla="*/ 0 h 826497"/>
                <a:gd name="connsiteX1" fmla="*/ 0 w 552450"/>
                <a:gd name="connsiteY1" fmla="*/ 114300 h 826497"/>
                <a:gd name="connsiteX2" fmla="*/ 502647 w 552450"/>
                <a:gd name="connsiteY2" fmla="*/ 826497 h 826497"/>
                <a:gd name="connsiteX3" fmla="*/ 552450 w 552450"/>
                <a:gd name="connsiteY3" fmla="*/ 0 h 82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826497">
                  <a:moveTo>
                    <a:pt x="552450" y="0"/>
                  </a:moveTo>
                  <a:lnTo>
                    <a:pt x="0" y="114300"/>
                  </a:lnTo>
                  <a:lnTo>
                    <a:pt x="502647" y="826497"/>
                  </a:lnTo>
                  <a:lnTo>
                    <a:pt x="55245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xmlns="" id="{630F7E03-69E9-4C19-A20E-B164F3289551}"/>
                </a:ext>
              </a:extLst>
            </p:cNvPr>
            <p:cNvSpPr/>
            <p:nvPr/>
          </p:nvSpPr>
          <p:spPr>
            <a:xfrm>
              <a:off x="9871174" y="2566277"/>
              <a:ext cx="3530804" cy="3853064"/>
            </a:xfrm>
            <a:custGeom>
              <a:avLst/>
              <a:gdLst>
                <a:gd name="connsiteX0" fmla="*/ 1019175 w 1019175"/>
                <a:gd name="connsiteY0" fmla="*/ 0 h 1390650"/>
                <a:gd name="connsiteX1" fmla="*/ 0 w 1019175"/>
                <a:gd name="connsiteY1" fmla="*/ 295275 h 1390650"/>
                <a:gd name="connsiteX2" fmla="*/ 19050 w 1019175"/>
                <a:gd name="connsiteY2" fmla="*/ 1390650 h 1390650"/>
                <a:gd name="connsiteX3" fmla="*/ 1019175 w 1019175"/>
                <a:gd name="connsiteY3" fmla="*/ 0 h 1390650"/>
                <a:gd name="connsiteX0" fmla="*/ 1113905 w 1113905"/>
                <a:gd name="connsiteY0" fmla="*/ 0 h 1390650"/>
                <a:gd name="connsiteX1" fmla="*/ 0 w 1113905"/>
                <a:gd name="connsiteY1" fmla="*/ 643150 h 1390650"/>
                <a:gd name="connsiteX2" fmla="*/ 113780 w 1113905"/>
                <a:gd name="connsiteY2" fmla="*/ 1390650 h 1390650"/>
                <a:gd name="connsiteX3" fmla="*/ 1113905 w 1113905"/>
                <a:gd name="connsiteY3" fmla="*/ 0 h 1390650"/>
                <a:gd name="connsiteX0" fmla="*/ 1229522 w 1229522"/>
                <a:gd name="connsiteY0" fmla="*/ 0 h 1341742"/>
                <a:gd name="connsiteX1" fmla="*/ 0 w 1229522"/>
                <a:gd name="connsiteY1" fmla="*/ 594242 h 1341742"/>
                <a:gd name="connsiteX2" fmla="*/ 113780 w 1229522"/>
                <a:gd name="connsiteY2" fmla="*/ 1341742 h 1341742"/>
                <a:gd name="connsiteX3" fmla="*/ 1229522 w 1229522"/>
                <a:gd name="connsiteY3" fmla="*/ 0 h 1341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522" h="1341742">
                  <a:moveTo>
                    <a:pt x="1229522" y="0"/>
                  </a:moveTo>
                  <a:lnTo>
                    <a:pt x="0" y="594242"/>
                  </a:lnTo>
                  <a:lnTo>
                    <a:pt x="113780" y="1341742"/>
                  </a:lnTo>
                  <a:lnTo>
                    <a:pt x="1229522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xmlns="" id="{5475C07C-702D-4C31-A275-B26C58381D34}"/>
                </a:ext>
              </a:extLst>
            </p:cNvPr>
            <p:cNvSpPr/>
            <p:nvPr/>
          </p:nvSpPr>
          <p:spPr>
            <a:xfrm>
              <a:off x="7585440" y="3324702"/>
              <a:ext cx="2667179" cy="4626397"/>
            </a:xfrm>
            <a:custGeom>
              <a:avLst/>
              <a:gdLst>
                <a:gd name="connsiteX0" fmla="*/ 528637 w 928687"/>
                <a:gd name="connsiteY0" fmla="*/ 1628775 h 1628775"/>
                <a:gd name="connsiteX1" fmla="*/ 0 w 928687"/>
                <a:gd name="connsiteY1" fmla="*/ 1500188 h 1628775"/>
                <a:gd name="connsiteX2" fmla="*/ 71437 w 928687"/>
                <a:gd name="connsiteY2" fmla="*/ 0 h 1628775"/>
                <a:gd name="connsiteX3" fmla="*/ 928687 w 928687"/>
                <a:gd name="connsiteY3" fmla="*/ 1271588 h 1628775"/>
                <a:gd name="connsiteX4" fmla="*/ 528637 w 928687"/>
                <a:gd name="connsiteY4" fmla="*/ 1628775 h 1628775"/>
                <a:gd name="connsiteX0" fmla="*/ 542925 w 942975"/>
                <a:gd name="connsiteY0" fmla="*/ 1304925 h 1304925"/>
                <a:gd name="connsiteX1" fmla="*/ 14288 w 942975"/>
                <a:gd name="connsiteY1" fmla="*/ 1176338 h 1304925"/>
                <a:gd name="connsiteX2" fmla="*/ 0 w 942975"/>
                <a:gd name="connsiteY2" fmla="*/ 0 h 1304925"/>
                <a:gd name="connsiteX3" fmla="*/ 942975 w 942975"/>
                <a:gd name="connsiteY3" fmla="*/ 947738 h 1304925"/>
                <a:gd name="connsiteX4" fmla="*/ 542925 w 942975"/>
                <a:gd name="connsiteY4" fmla="*/ 1304925 h 1304925"/>
                <a:gd name="connsiteX0" fmla="*/ 528637 w 928687"/>
                <a:gd name="connsiteY0" fmla="*/ 1581150 h 1581150"/>
                <a:gd name="connsiteX1" fmla="*/ 0 w 928687"/>
                <a:gd name="connsiteY1" fmla="*/ 1452563 h 1581150"/>
                <a:gd name="connsiteX2" fmla="*/ 61912 w 928687"/>
                <a:gd name="connsiteY2" fmla="*/ 0 h 1581150"/>
                <a:gd name="connsiteX3" fmla="*/ 928687 w 928687"/>
                <a:gd name="connsiteY3" fmla="*/ 1223963 h 1581150"/>
                <a:gd name="connsiteX4" fmla="*/ 528637 w 928687"/>
                <a:gd name="connsiteY4" fmla="*/ 1581150 h 1581150"/>
                <a:gd name="connsiteX0" fmla="*/ 528637 w 928687"/>
                <a:gd name="connsiteY0" fmla="*/ 1619250 h 1619250"/>
                <a:gd name="connsiteX1" fmla="*/ 0 w 928687"/>
                <a:gd name="connsiteY1" fmla="*/ 1490663 h 1619250"/>
                <a:gd name="connsiteX2" fmla="*/ 42862 w 928687"/>
                <a:gd name="connsiteY2" fmla="*/ 0 h 1619250"/>
                <a:gd name="connsiteX3" fmla="*/ 928687 w 928687"/>
                <a:gd name="connsiteY3" fmla="*/ 1262063 h 1619250"/>
                <a:gd name="connsiteX4" fmla="*/ 528637 w 928687"/>
                <a:gd name="connsiteY4" fmla="*/ 1619250 h 1619250"/>
                <a:gd name="connsiteX0" fmla="*/ 528637 w 928687"/>
                <a:gd name="connsiteY0" fmla="*/ 1614196 h 1614196"/>
                <a:gd name="connsiteX1" fmla="*/ 0 w 928687"/>
                <a:gd name="connsiteY1" fmla="*/ 1485609 h 1614196"/>
                <a:gd name="connsiteX2" fmla="*/ 47916 w 928687"/>
                <a:gd name="connsiteY2" fmla="*/ 0 h 1614196"/>
                <a:gd name="connsiteX3" fmla="*/ 928687 w 928687"/>
                <a:gd name="connsiteY3" fmla="*/ 1257009 h 1614196"/>
                <a:gd name="connsiteX4" fmla="*/ 528637 w 928687"/>
                <a:gd name="connsiteY4" fmla="*/ 1614196 h 1614196"/>
                <a:gd name="connsiteX0" fmla="*/ 528637 w 928687"/>
                <a:gd name="connsiteY0" fmla="*/ 1442351 h 1442351"/>
                <a:gd name="connsiteX1" fmla="*/ 0 w 928687"/>
                <a:gd name="connsiteY1" fmla="*/ 1313764 h 1442351"/>
                <a:gd name="connsiteX2" fmla="*/ 2427 w 928687"/>
                <a:gd name="connsiteY2" fmla="*/ 0 h 1442351"/>
                <a:gd name="connsiteX3" fmla="*/ 928687 w 928687"/>
                <a:gd name="connsiteY3" fmla="*/ 1085164 h 1442351"/>
                <a:gd name="connsiteX4" fmla="*/ 528637 w 928687"/>
                <a:gd name="connsiteY4" fmla="*/ 1442351 h 1442351"/>
                <a:gd name="connsiteX0" fmla="*/ 528637 w 928687"/>
                <a:gd name="connsiteY0" fmla="*/ 1624305 h 1624305"/>
                <a:gd name="connsiteX1" fmla="*/ 0 w 928687"/>
                <a:gd name="connsiteY1" fmla="*/ 1495718 h 1624305"/>
                <a:gd name="connsiteX2" fmla="*/ 47916 w 928687"/>
                <a:gd name="connsiteY2" fmla="*/ 0 h 1624305"/>
                <a:gd name="connsiteX3" fmla="*/ 928687 w 928687"/>
                <a:gd name="connsiteY3" fmla="*/ 1267118 h 1624305"/>
                <a:gd name="connsiteX4" fmla="*/ 528637 w 928687"/>
                <a:gd name="connsiteY4" fmla="*/ 1624305 h 1624305"/>
                <a:gd name="connsiteX0" fmla="*/ 528637 w 928687"/>
                <a:gd name="connsiteY0" fmla="*/ 1616345 h 1616345"/>
                <a:gd name="connsiteX1" fmla="*/ 0 w 928687"/>
                <a:gd name="connsiteY1" fmla="*/ 1487758 h 1616345"/>
                <a:gd name="connsiteX2" fmla="*/ 53223 w 928687"/>
                <a:gd name="connsiteY2" fmla="*/ 0 h 1616345"/>
                <a:gd name="connsiteX3" fmla="*/ 928687 w 928687"/>
                <a:gd name="connsiteY3" fmla="*/ 1259158 h 1616345"/>
                <a:gd name="connsiteX4" fmla="*/ 528637 w 928687"/>
                <a:gd name="connsiteY4" fmla="*/ 1616345 h 1616345"/>
                <a:gd name="connsiteX0" fmla="*/ 528637 w 928687"/>
                <a:gd name="connsiteY0" fmla="*/ 1618998 h 1618998"/>
                <a:gd name="connsiteX1" fmla="*/ 0 w 928687"/>
                <a:gd name="connsiteY1" fmla="*/ 1490411 h 1618998"/>
                <a:gd name="connsiteX2" fmla="*/ 55877 w 928687"/>
                <a:gd name="connsiteY2" fmla="*/ 0 h 1618998"/>
                <a:gd name="connsiteX3" fmla="*/ 928687 w 928687"/>
                <a:gd name="connsiteY3" fmla="*/ 1261811 h 1618998"/>
                <a:gd name="connsiteX4" fmla="*/ 528637 w 928687"/>
                <a:gd name="connsiteY4" fmla="*/ 1618998 h 1618998"/>
                <a:gd name="connsiteX0" fmla="*/ 528637 w 928687"/>
                <a:gd name="connsiteY0" fmla="*/ 1611038 h 1611038"/>
                <a:gd name="connsiteX1" fmla="*/ 0 w 928687"/>
                <a:gd name="connsiteY1" fmla="*/ 1482451 h 1611038"/>
                <a:gd name="connsiteX2" fmla="*/ 50570 w 928687"/>
                <a:gd name="connsiteY2" fmla="*/ 0 h 1611038"/>
                <a:gd name="connsiteX3" fmla="*/ 928687 w 928687"/>
                <a:gd name="connsiteY3" fmla="*/ 1253851 h 1611038"/>
                <a:gd name="connsiteX4" fmla="*/ 528637 w 928687"/>
                <a:gd name="connsiteY4" fmla="*/ 1611038 h 1611038"/>
                <a:gd name="connsiteX0" fmla="*/ 536444 w 936494"/>
                <a:gd name="connsiteY0" fmla="*/ 1597771 h 1597771"/>
                <a:gd name="connsiteX1" fmla="*/ 7807 w 936494"/>
                <a:gd name="connsiteY1" fmla="*/ 1469184 h 1597771"/>
                <a:gd name="connsiteX2" fmla="*/ 0 w 936494"/>
                <a:gd name="connsiteY2" fmla="*/ 0 h 1597771"/>
                <a:gd name="connsiteX3" fmla="*/ 936494 w 936494"/>
                <a:gd name="connsiteY3" fmla="*/ 1240584 h 1597771"/>
                <a:gd name="connsiteX4" fmla="*/ 536444 w 936494"/>
                <a:gd name="connsiteY4" fmla="*/ 1597771 h 1597771"/>
                <a:gd name="connsiteX0" fmla="*/ 528735 w 928785"/>
                <a:gd name="connsiteY0" fmla="*/ 1611038 h 1611038"/>
                <a:gd name="connsiteX1" fmla="*/ 98 w 928785"/>
                <a:gd name="connsiteY1" fmla="*/ 1482451 h 1611038"/>
                <a:gd name="connsiteX2" fmla="*/ 45361 w 928785"/>
                <a:gd name="connsiteY2" fmla="*/ 0 h 1611038"/>
                <a:gd name="connsiteX3" fmla="*/ 928785 w 928785"/>
                <a:gd name="connsiteY3" fmla="*/ 1253851 h 1611038"/>
                <a:gd name="connsiteX4" fmla="*/ 528735 w 928785"/>
                <a:gd name="connsiteY4" fmla="*/ 1611038 h 161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785" h="1611038">
                  <a:moveTo>
                    <a:pt x="528735" y="1611038"/>
                  </a:moveTo>
                  <a:lnTo>
                    <a:pt x="98" y="1482451"/>
                  </a:lnTo>
                  <a:cubicBezTo>
                    <a:pt x="-2504" y="992723"/>
                    <a:pt x="47963" y="489728"/>
                    <a:pt x="45361" y="0"/>
                  </a:cubicBezTo>
                  <a:lnTo>
                    <a:pt x="928785" y="1253851"/>
                  </a:lnTo>
                  <a:lnTo>
                    <a:pt x="528735" y="1611038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xmlns="" id="{DF215B46-DAD6-4094-8983-E89C423E4D12}"/>
                </a:ext>
              </a:extLst>
            </p:cNvPr>
            <p:cNvSpPr/>
            <p:nvPr/>
          </p:nvSpPr>
          <p:spPr>
            <a:xfrm>
              <a:off x="7708808" y="479821"/>
              <a:ext cx="2543813" cy="6474124"/>
            </a:xfrm>
            <a:custGeom>
              <a:avLst/>
              <a:gdLst>
                <a:gd name="connsiteX0" fmla="*/ 0 w 885825"/>
                <a:gd name="connsiteY0" fmla="*/ 914400 h 2171700"/>
                <a:gd name="connsiteX1" fmla="*/ 871538 w 885825"/>
                <a:gd name="connsiteY1" fmla="*/ 0 h 2171700"/>
                <a:gd name="connsiteX2" fmla="*/ 885825 w 885825"/>
                <a:gd name="connsiteY2" fmla="*/ 2171700 h 2171700"/>
                <a:gd name="connsiteX3" fmla="*/ 0 w 885825"/>
                <a:gd name="connsiteY3" fmla="*/ 914400 h 2171700"/>
                <a:gd name="connsiteX0" fmla="*/ 0 w 885825"/>
                <a:gd name="connsiteY0" fmla="*/ 997167 h 2254467"/>
                <a:gd name="connsiteX1" fmla="*/ 675879 w 885825"/>
                <a:gd name="connsiteY1" fmla="*/ 0 h 2254467"/>
                <a:gd name="connsiteX2" fmla="*/ 885825 w 885825"/>
                <a:gd name="connsiteY2" fmla="*/ 2254467 h 2254467"/>
                <a:gd name="connsiteX3" fmla="*/ 0 w 885825"/>
                <a:gd name="connsiteY3" fmla="*/ 997167 h 2254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5825" h="2254467">
                  <a:moveTo>
                    <a:pt x="0" y="997167"/>
                  </a:moveTo>
                  <a:lnTo>
                    <a:pt x="675879" y="0"/>
                  </a:lnTo>
                  <a:cubicBezTo>
                    <a:pt x="680641" y="723900"/>
                    <a:pt x="881063" y="1530567"/>
                    <a:pt x="885825" y="2254467"/>
                  </a:cubicBezTo>
                  <a:lnTo>
                    <a:pt x="0" y="997167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xmlns="" id="{DA0852C1-D8F2-4720-ADC3-C6DA72A31ABA}"/>
              </a:ext>
            </a:extLst>
          </p:cNvPr>
          <p:cNvGrpSpPr/>
          <p:nvPr/>
        </p:nvGrpSpPr>
        <p:grpSpPr>
          <a:xfrm rot="20275744" flipH="1">
            <a:off x="8056308" y="3399516"/>
            <a:ext cx="1256602" cy="1424069"/>
            <a:chOff x="5365048" y="479821"/>
            <a:chExt cx="8036930" cy="9108010"/>
          </a:xfrm>
          <a:solidFill>
            <a:schemeClr val="accent1">
              <a:lumMod val="40000"/>
              <a:lumOff val="60000"/>
            </a:schemeClr>
          </a:solidFill>
          <a:effectLst/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xmlns="" id="{A13EA553-45A0-4FE7-B295-3871E957CEA6}"/>
                </a:ext>
              </a:extLst>
            </p:cNvPr>
            <p:cNvSpPr/>
            <p:nvPr/>
          </p:nvSpPr>
          <p:spPr>
            <a:xfrm>
              <a:off x="11674969" y="8268753"/>
              <a:ext cx="1052700" cy="1319078"/>
            </a:xfrm>
            <a:custGeom>
              <a:avLst/>
              <a:gdLst>
                <a:gd name="connsiteX0" fmla="*/ 0 w 266700"/>
                <a:gd name="connsiteY0" fmla="*/ 0 h 438150"/>
                <a:gd name="connsiteX1" fmla="*/ 19050 w 266700"/>
                <a:gd name="connsiteY1" fmla="*/ 438150 h 438150"/>
                <a:gd name="connsiteX2" fmla="*/ 266700 w 266700"/>
                <a:gd name="connsiteY2" fmla="*/ 76200 h 438150"/>
                <a:gd name="connsiteX3" fmla="*/ 0 w 266700"/>
                <a:gd name="connsiteY3" fmla="*/ 0 h 438150"/>
                <a:gd name="connsiteX0" fmla="*/ 0 w 366579"/>
                <a:gd name="connsiteY0" fmla="*/ 0 h 459339"/>
                <a:gd name="connsiteX1" fmla="*/ 366579 w 366579"/>
                <a:gd name="connsiteY1" fmla="*/ 459339 h 459339"/>
                <a:gd name="connsiteX2" fmla="*/ 266700 w 366579"/>
                <a:gd name="connsiteY2" fmla="*/ 76200 h 459339"/>
                <a:gd name="connsiteX3" fmla="*/ 0 w 366579"/>
                <a:gd name="connsiteY3" fmla="*/ 0 h 45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579" h="459339">
                  <a:moveTo>
                    <a:pt x="0" y="0"/>
                  </a:moveTo>
                  <a:lnTo>
                    <a:pt x="366579" y="459339"/>
                  </a:lnTo>
                  <a:lnTo>
                    <a:pt x="266700" y="762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xmlns="" id="{661EB505-5EC9-4D51-A984-1AD515B96E8E}"/>
                </a:ext>
              </a:extLst>
            </p:cNvPr>
            <p:cNvSpPr/>
            <p:nvPr/>
          </p:nvSpPr>
          <p:spPr>
            <a:xfrm>
              <a:off x="9107326" y="6879846"/>
              <a:ext cx="3333521" cy="1613816"/>
            </a:xfrm>
            <a:custGeom>
              <a:avLst/>
              <a:gdLst>
                <a:gd name="connsiteX0" fmla="*/ 1219200 w 1219200"/>
                <a:gd name="connsiteY0" fmla="*/ 561975 h 561975"/>
                <a:gd name="connsiteX1" fmla="*/ 438150 w 1219200"/>
                <a:gd name="connsiteY1" fmla="*/ 0 h 561975"/>
                <a:gd name="connsiteX2" fmla="*/ 0 w 1219200"/>
                <a:gd name="connsiteY2" fmla="*/ 361950 h 561975"/>
                <a:gd name="connsiteX3" fmla="*/ 1219200 w 1219200"/>
                <a:gd name="connsiteY3" fmla="*/ 561975 h 561975"/>
                <a:gd name="connsiteX0" fmla="*/ 1158170 w 1158170"/>
                <a:gd name="connsiteY0" fmla="*/ 561975 h 561975"/>
                <a:gd name="connsiteX1" fmla="*/ 377120 w 1158170"/>
                <a:gd name="connsiteY1" fmla="*/ 0 h 561975"/>
                <a:gd name="connsiteX2" fmla="*/ 0 w 1158170"/>
                <a:gd name="connsiteY2" fmla="*/ 375217 h 561975"/>
                <a:gd name="connsiteX3" fmla="*/ 1158170 w 1158170"/>
                <a:gd name="connsiteY3" fmla="*/ 561975 h 561975"/>
                <a:gd name="connsiteX0" fmla="*/ 1160823 w 1160823"/>
                <a:gd name="connsiteY0" fmla="*/ 561975 h 561975"/>
                <a:gd name="connsiteX1" fmla="*/ 379773 w 1160823"/>
                <a:gd name="connsiteY1" fmla="*/ 0 h 561975"/>
                <a:gd name="connsiteX2" fmla="*/ 0 w 1160823"/>
                <a:gd name="connsiteY2" fmla="*/ 367257 h 561975"/>
                <a:gd name="connsiteX3" fmla="*/ 1160823 w 1160823"/>
                <a:gd name="connsiteY3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0823" h="561975">
                  <a:moveTo>
                    <a:pt x="1160823" y="561975"/>
                  </a:moveTo>
                  <a:lnTo>
                    <a:pt x="379773" y="0"/>
                  </a:lnTo>
                  <a:lnTo>
                    <a:pt x="0" y="367257"/>
                  </a:lnTo>
                  <a:lnTo>
                    <a:pt x="1160823" y="561975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xmlns="" id="{5F2E968B-A78F-4380-BA3D-F77C39EF2F2C}"/>
                </a:ext>
              </a:extLst>
            </p:cNvPr>
            <p:cNvSpPr/>
            <p:nvPr/>
          </p:nvSpPr>
          <p:spPr>
            <a:xfrm>
              <a:off x="5365048" y="5540922"/>
              <a:ext cx="1132617" cy="452885"/>
            </a:xfrm>
            <a:custGeom>
              <a:avLst/>
              <a:gdLst>
                <a:gd name="connsiteX0" fmla="*/ 133350 w 276225"/>
                <a:gd name="connsiteY0" fmla="*/ 0 h 200025"/>
                <a:gd name="connsiteX1" fmla="*/ 0 w 276225"/>
                <a:gd name="connsiteY1" fmla="*/ 200025 h 200025"/>
                <a:gd name="connsiteX2" fmla="*/ 276225 w 276225"/>
                <a:gd name="connsiteY2" fmla="*/ 152400 h 200025"/>
                <a:gd name="connsiteX3" fmla="*/ 133350 w 276225"/>
                <a:gd name="connsiteY3" fmla="*/ 0 h 200025"/>
                <a:gd name="connsiteX0" fmla="*/ 157232 w 276225"/>
                <a:gd name="connsiteY0" fmla="*/ 0 h 205332"/>
                <a:gd name="connsiteX1" fmla="*/ 0 w 276225"/>
                <a:gd name="connsiteY1" fmla="*/ 205332 h 205332"/>
                <a:gd name="connsiteX2" fmla="*/ 276225 w 276225"/>
                <a:gd name="connsiteY2" fmla="*/ 157707 h 205332"/>
                <a:gd name="connsiteX3" fmla="*/ 157232 w 276225"/>
                <a:gd name="connsiteY3" fmla="*/ 0 h 205332"/>
                <a:gd name="connsiteX0" fmla="*/ 275415 w 394408"/>
                <a:gd name="connsiteY0" fmla="*/ 0 h 157707"/>
                <a:gd name="connsiteX1" fmla="*/ 0 w 394408"/>
                <a:gd name="connsiteY1" fmla="*/ 150097 h 157707"/>
                <a:gd name="connsiteX2" fmla="*/ 394408 w 394408"/>
                <a:gd name="connsiteY2" fmla="*/ 157707 h 157707"/>
                <a:gd name="connsiteX3" fmla="*/ 275415 w 394408"/>
                <a:gd name="connsiteY3" fmla="*/ 0 h 15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408" h="157707">
                  <a:moveTo>
                    <a:pt x="275415" y="0"/>
                  </a:moveTo>
                  <a:lnTo>
                    <a:pt x="0" y="150097"/>
                  </a:lnTo>
                  <a:lnTo>
                    <a:pt x="394408" y="157707"/>
                  </a:lnTo>
                  <a:lnTo>
                    <a:pt x="275415" y="0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xmlns="" id="{3EC7A939-1E59-4903-A240-14AC0844C506}"/>
                </a:ext>
              </a:extLst>
            </p:cNvPr>
            <p:cNvSpPr/>
            <p:nvPr/>
          </p:nvSpPr>
          <p:spPr>
            <a:xfrm>
              <a:off x="6149698" y="5215816"/>
              <a:ext cx="1586463" cy="2373441"/>
            </a:xfrm>
            <a:custGeom>
              <a:avLst/>
              <a:gdLst>
                <a:gd name="connsiteX0" fmla="*/ 552450 w 552450"/>
                <a:gd name="connsiteY0" fmla="*/ 0 h 847725"/>
                <a:gd name="connsiteX1" fmla="*/ 0 w 552450"/>
                <a:gd name="connsiteY1" fmla="*/ 114300 h 847725"/>
                <a:gd name="connsiteX2" fmla="*/ 523875 w 552450"/>
                <a:gd name="connsiteY2" fmla="*/ 847725 h 847725"/>
                <a:gd name="connsiteX3" fmla="*/ 552450 w 552450"/>
                <a:gd name="connsiteY3" fmla="*/ 0 h 847725"/>
                <a:gd name="connsiteX0" fmla="*/ 552450 w 552450"/>
                <a:gd name="connsiteY0" fmla="*/ 0 h 826497"/>
                <a:gd name="connsiteX1" fmla="*/ 0 w 552450"/>
                <a:gd name="connsiteY1" fmla="*/ 114300 h 826497"/>
                <a:gd name="connsiteX2" fmla="*/ 502647 w 552450"/>
                <a:gd name="connsiteY2" fmla="*/ 826497 h 826497"/>
                <a:gd name="connsiteX3" fmla="*/ 552450 w 552450"/>
                <a:gd name="connsiteY3" fmla="*/ 0 h 82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826497">
                  <a:moveTo>
                    <a:pt x="552450" y="0"/>
                  </a:moveTo>
                  <a:lnTo>
                    <a:pt x="0" y="114300"/>
                  </a:lnTo>
                  <a:lnTo>
                    <a:pt x="502647" y="826497"/>
                  </a:lnTo>
                  <a:lnTo>
                    <a:pt x="552450" y="0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xmlns="" id="{5356104A-AA5A-43E1-8314-1252F66431D3}"/>
                </a:ext>
              </a:extLst>
            </p:cNvPr>
            <p:cNvSpPr/>
            <p:nvPr/>
          </p:nvSpPr>
          <p:spPr>
            <a:xfrm>
              <a:off x="9871174" y="2566277"/>
              <a:ext cx="3530804" cy="3853064"/>
            </a:xfrm>
            <a:custGeom>
              <a:avLst/>
              <a:gdLst>
                <a:gd name="connsiteX0" fmla="*/ 1019175 w 1019175"/>
                <a:gd name="connsiteY0" fmla="*/ 0 h 1390650"/>
                <a:gd name="connsiteX1" fmla="*/ 0 w 1019175"/>
                <a:gd name="connsiteY1" fmla="*/ 295275 h 1390650"/>
                <a:gd name="connsiteX2" fmla="*/ 19050 w 1019175"/>
                <a:gd name="connsiteY2" fmla="*/ 1390650 h 1390650"/>
                <a:gd name="connsiteX3" fmla="*/ 1019175 w 1019175"/>
                <a:gd name="connsiteY3" fmla="*/ 0 h 1390650"/>
                <a:gd name="connsiteX0" fmla="*/ 1113905 w 1113905"/>
                <a:gd name="connsiteY0" fmla="*/ 0 h 1390650"/>
                <a:gd name="connsiteX1" fmla="*/ 0 w 1113905"/>
                <a:gd name="connsiteY1" fmla="*/ 643150 h 1390650"/>
                <a:gd name="connsiteX2" fmla="*/ 113780 w 1113905"/>
                <a:gd name="connsiteY2" fmla="*/ 1390650 h 1390650"/>
                <a:gd name="connsiteX3" fmla="*/ 1113905 w 1113905"/>
                <a:gd name="connsiteY3" fmla="*/ 0 h 1390650"/>
                <a:gd name="connsiteX0" fmla="*/ 1229522 w 1229522"/>
                <a:gd name="connsiteY0" fmla="*/ 0 h 1341742"/>
                <a:gd name="connsiteX1" fmla="*/ 0 w 1229522"/>
                <a:gd name="connsiteY1" fmla="*/ 594242 h 1341742"/>
                <a:gd name="connsiteX2" fmla="*/ 113780 w 1229522"/>
                <a:gd name="connsiteY2" fmla="*/ 1341742 h 1341742"/>
                <a:gd name="connsiteX3" fmla="*/ 1229522 w 1229522"/>
                <a:gd name="connsiteY3" fmla="*/ 0 h 1341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522" h="1341742">
                  <a:moveTo>
                    <a:pt x="1229522" y="0"/>
                  </a:moveTo>
                  <a:lnTo>
                    <a:pt x="0" y="594242"/>
                  </a:lnTo>
                  <a:lnTo>
                    <a:pt x="113780" y="1341742"/>
                  </a:lnTo>
                  <a:lnTo>
                    <a:pt x="1229522" y="0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xmlns="" id="{666BAC9E-EC3A-4B27-9AD8-CC6C04A408D5}"/>
                </a:ext>
              </a:extLst>
            </p:cNvPr>
            <p:cNvSpPr/>
            <p:nvPr/>
          </p:nvSpPr>
          <p:spPr>
            <a:xfrm>
              <a:off x="7585440" y="3324702"/>
              <a:ext cx="2667179" cy="4626397"/>
            </a:xfrm>
            <a:custGeom>
              <a:avLst/>
              <a:gdLst>
                <a:gd name="connsiteX0" fmla="*/ 528637 w 928687"/>
                <a:gd name="connsiteY0" fmla="*/ 1628775 h 1628775"/>
                <a:gd name="connsiteX1" fmla="*/ 0 w 928687"/>
                <a:gd name="connsiteY1" fmla="*/ 1500188 h 1628775"/>
                <a:gd name="connsiteX2" fmla="*/ 71437 w 928687"/>
                <a:gd name="connsiteY2" fmla="*/ 0 h 1628775"/>
                <a:gd name="connsiteX3" fmla="*/ 928687 w 928687"/>
                <a:gd name="connsiteY3" fmla="*/ 1271588 h 1628775"/>
                <a:gd name="connsiteX4" fmla="*/ 528637 w 928687"/>
                <a:gd name="connsiteY4" fmla="*/ 1628775 h 1628775"/>
                <a:gd name="connsiteX0" fmla="*/ 542925 w 942975"/>
                <a:gd name="connsiteY0" fmla="*/ 1304925 h 1304925"/>
                <a:gd name="connsiteX1" fmla="*/ 14288 w 942975"/>
                <a:gd name="connsiteY1" fmla="*/ 1176338 h 1304925"/>
                <a:gd name="connsiteX2" fmla="*/ 0 w 942975"/>
                <a:gd name="connsiteY2" fmla="*/ 0 h 1304925"/>
                <a:gd name="connsiteX3" fmla="*/ 942975 w 942975"/>
                <a:gd name="connsiteY3" fmla="*/ 947738 h 1304925"/>
                <a:gd name="connsiteX4" fmla="*/ 542925 w 942975"/>
                <a:gd name="connsiteY4" fmla="*/ 1304925 h 1304925"/>
                <a:gd name="connsiteX0" fmla="*/ 528637 w 928687"/>
                <a:gd name="connsiteY0" fmla="*/ 1581150 h 1581150"/>
                <a:gd name="connsiteX1" fmla="*/ 0 w 928687"/>
                <a:gd name="connsiteY1" fmla="*/ 1452563 h 1581150"/>
                <a:gd name="connsiteX2" fmla="*/ 61912 w 928687"/>
                <a:gd name="connsiteY2" fmla="*/ 0 h 1581150"/>
                <a:gd name="connsiteX3" fmla="*/ 928687 w 928687"/>
                <a:gd name="connsiteY3" fmla="*/ 1223963 h 1581150"/>
                <a:gd name="connsiteX4" fmla="*/ 528637 w 928687"/>
                <a:gd name="connsiteY4" fmla="*/ 1581150 h 1581150"/>
                <a:gd name="connsiteX0" fmla="*/ 528637 w 928687"/>
                <a:gd name="connsiteY0" fmla="*/ 1619250 h 1619250"/>
                <a:gd name="connsiteX1" fmla="*/ 0 w 928687"/>
                <a:gd name="connsiteY1" fmla="*/ 1490663 h 1619250"/>
                <a:gd name="connsiteX2" fmla="*/ 42862 w 928687"/>
                <a:gd name="connsiteY2" fmla="*/ 0 h 1619250"/>
                <a:gd name="connsiteX3" fmla="*/ 928687 w 928687"/>
                <a:gd name="connsiteY3" fmla="*/ 1262063 h 1619250"/>
                <a:gd name="connsiteX4" fmla="*/ 528637 w 928687"/>
                <a:gd name="connsiteY4" fmla="*/ 1619250 h 1619250"/>
                <a:gd name="connsiteX0" fmla="*/ 528637 w 928687"/>
                <a:gd name="connsiteY0" fmla="*/ 1614196 h 1614196"/>
                <a:gd name="connsiteX1" fmla="*/ 0 w 928687"/>
                <a:gd name="connsiteY1" fmla="*/ 1485609 h 1614196"/>
                <a:gd name="connsiteX2" fmla="*/ 47916 w 928687"/>
                <a:gd name="connsiteY2" fmla="*/ 0 h 1614196"/>
                <a:gd name="connsiteX3" fmla="*/ 928687 w 928687"/>
                <a:gd name="connsiteY3" fmla="*/ 1257009 h 1614196"/>
                <a:gd name="connsiteX4" fmla="*/ 528637 w 928687"/>
                <a:gd name="connsiteY4" fmla="*/ 1614196 h 1614196"/>
                <a:gd name="connsiteX0" fmla="*/ 528637 w 928687"/>
                <a:gd name="connsiteY0" fmla="*/ 1442351 h 1442351"/>
                <a:gd name="connsiteX1" fmla="*/ 0 w 928687"/>
                <a:gd name="connsiteY1" fmla="*/ 1313764 h 1442351"/>
                <a:gd name="connsiteX2" fmla="*/ 2427 w 928687"/>
                <a:gd name="connsiteY2" fmla="*/ 0 h 1442351"/>
                <a:gd name="connsiteX3" fmla="*/ 928687 w 928687"/>
                <a:gd name="connsiteY3" fmla="*/ 1085164 h 1442351"/>
                <a:gd name="connsiteX4" fmla="*/ 528637 w 928687"/>
                <a:gd name="connsiteY4" fmla="*/ 1442351 h 1442351"/>
                <a:gd name="connsiteX0" fmla="*/ 528637 w 928687"/>
                <a:gd name="connsiteY0" fmla="*/ 1624305 h 1624305"/>
                <a:gd name="connsiteX1" fmla="*/ 0 w 928687"/>
                <a:gd name="connsiteY1" fmla="*/ 1495718 h 1624305"/>
                <a:gd name="connsiteX2" fmla="*/ 47916 w 928687"/>
                <a:gd name="connsiteY2" fmla="*/ 0 h 1624305"/>
                <a:gd name="connsiteX3" fmla="*/ 928687 w 928687"/>
                <a:gd name="connsiteY3" fmla="*/ 1267118 h 1624305"/>
                <a:gd name="connsiteX4" fmla="*/ 528637 w 928687"/>
                <a:gd name="connsiteY4" fmla="*/ 1624305 h 1624305"/>
                <a:gd name="connsiteX0" fmla="*/ 528637 w 928687"/>
                <a:gd name="connsiteY0" fmla="*/ 1616345 h 1616345"/>
                <a:gd name="connsiteX1" fmla="*/ 0 w 928687"/>
                <a:gd name="connsiteY1" fmla="*/ 1487758 h 1616345"/>
                <a:gd name="connsiteX2" fmla="*/ 53223 w 928687"/>
                <a:gd name="connsiteY2" fmla="*/ 0 h 1616345"/>
                <a:gd name="connsiteX3" fmla="*/ 928687 w 928687"/>
                <a:gd name="connsiteY3" fmla="*/ 1259158 h 1616345"/>
                <a:gd name="connsiteX4" fmla="*/ 528637 w 928687"/>
                <a:gd name="connsiteY4" fmla="*/ 1616345 h 1616345"/>
                <a:gd name="connsiteX0" fmla="*/ 528637 w 928687"/>
                <a:gd name="connsiteY0" fmla="*/ 1618998 h 1618998"/>
                <a:gd name="connsiteX1" fmla="*/ 0 w 928687"/>
                <a:gd name="connsiteY1" fmla="*/ 1490411 h 1618998"/>
                <a:gd name="connsiteX2" fmla="*/ 55877 w 928687"/>
                <a:gd name="connsiteY2" fmla="*/ 0 h 1618998"/>
                <a:gd name="connsiteX3" fmla="*/ 928687 w 928687"/>
                <a:gd name="connsiteY3" fmla="*/ 1261811 h 1618998"/>
                <a:gd name="connsiteX4" fmla="*/ 528637 w 928687"/>
                <a:gd name="connsiteY4" fmla="*/ 1618998 h 1618998"/>
                <a:gd name="connsiteX0" fmla="*/ 528637 w 928687"/>
                <a:gd name="connsiteY0" fmla="*/ 1611038 h 1611038"/>
                <a:gd name="connsiteX1" fmla="*/ 0 w 928687"/>
                <a:gd name="connsiteY1" fmla="*/ 1482451 h 1611038"/>
                <a:gd name="connsiteX2" fmla="*/ 50570 w 928687"/>
                <a:gd name="connsiteY2" fmla="*/ 0 h 1611038"/>
                <a:gd name="connsiteX3" fmla="*/ 928687 w 928687"/>
                <a:gd name="connsiteY3" fmla="*/ 1253851 h 1611038"/>
                <a:gd name="connsiteX4" fmla="*/ 528637 w 928687"/>
                <a:gd name="connsiteY4" fmla="*/ 1611038 h 1611038"/>
                <a:gd name="connsiteX0" fmla="*/ 536444 w 936494"/>
                <a:gd name="connsiteY0" fmla="*/ 1597771 h 1597771"/>
                <a:gd name="connsiteX1" fmla="*/ 7807 w 936494"/>
                <a:gd name="connsiteY1" fmla="*/ 1469184 h 1597771"/>
                <a:gd name="connsiteX2" fmla="*/ 0 w 936494"/>
                <a:gd name="connsiteY2" fmla="*/ 0 h 1597771"/>
                <a:gd name="connsiteX3" fmla="*/ 936494 w 936494"/>
                <a:gd name="connsiteY3" fmla="*/ 1240584 h 1597771"/>
                <a:gd name="connsiteX4" fmla="*/ 536444 w 936494"/>
                <a:gd name="connsiteY4" fmla="*/ 1597771 h 1597771"/>
                <a:gd name="connsiteX0" fmla="*/ 528735 w 928785"/>
                <a:gd name="connsiteY0" fmla="*/ 1611038 h 1611038"/>
                <a:gd name="connsiteX1" fmla="*/ 98 w 928785"/>
                <a:gd name="connsiteY1" fmla="*/ 1482451 h 1611038"/>
                <a:gd name="connsiteX2" fmla="*/ 45361 w 928785"/>
                <a:gd name="connsiteY2" fmla="*/ 0 h 1611038"/>
                <a:gd name="connsiteX3" fmla="*/ 928785 w 928785"/>
                <a:gd name="connsiteY3" fmla="*/ 1253851 h 1611038"/>
                <a:gd name="connsiteX4" fmla="*/ 528735 w 928785"/>
                <a:gd name="connsiteY4" fmla="*/ 1611038 h 161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785" h="1611038">
                  <a:moveTo>
                    <a:pt x="528735" y="1611038"/>
                  </a:moveTo>
                  <a:lnTo>
                    <a:pt x="98" y="1482451"/>
                  </a:lnTo>
                  <a:cubicBezTo>
                    <a:pt x="-2504" y="992723"/>
                    <a:pt x="47963" y="489728"/>
                    <a:pt x="45361" y="0"/>
                  </a:cubicBezTo>
                  <a:lnTo>
                    <a:pt x="928785" y="1253851"/>
                  </a:lnTo>
                  <a:lnTo>
                    <a:pt x="528735" y="1611038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xmlns="" id="{3C9B808B-A001-497F-B4F4-63AD834FF406}"/>
                </a:ext>
              </a:extLst>
            </p:cNvPr>
            <p:cNvSpPr/>
            <p:nvPr/>
          </p:nvSpPr>
          <p:spPr>
            <a:xfrm>
              <a:off x="7708808" y="479821"/>
              <a:ext cx="2543813" cy="6474124"/>
            </a:xfrm>
            <a:custGeom>
              <a:avLst/>
              <a:gdLst>
                <a:gd name="connsiteX0" fmla="*/ 0 w 885825"/>
                <a:gd name="connsiteY0" fmla="*/ 914400 h 2171700"/>
                <a:gd name="connsiteX1" fmla="*/ 871538 w 885825"/>
                <a:gd name="connsiteY1" fmla="*/ 0 h 2171700"/>
                <a:gd name="connsiteX2" fmla="*/ 885825 w 885825"/>
                <a:gd name="connsiteY2" fmla="*/ 2171700 h 2171700"/>
                <a:gd name="connsiteX3" fmla="*/ 0 w 885825"/>
                <a:gd name="connsiteY3" fmla="*/ 914400 h 2171700"/>
                <a:gd name="connsiteX0" fmla="*/ 0 w 885825"/>
                <a:gd name="connsiteY0" fmla="*/ 997167 h 2254467"/>
                <a:gd name="connsiteX1" fmla="*/ 675879 w 885825"/>
                <a:gd name="connsiteY1" fmla="*/ 0 h 2254467"/>
                <a:gd name="connsiteX2" fmla="*/ 885825 w 885825"/>
                <a:gd name="connsiteY2" fmla="*/ 2254467 h 2254467"/>
                <a:gd name="connsiteX3" fmla="*/ 0 w 885825"/>
                <a:gd name="connsiteY3" fmla="*/ 997167 h 2254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5825" h="2254467">
                  <a:moveTo>
                    <a:pt x="0" y="997167"/>
                  </a:moveTo>
                  <a:lnTo>
                    <a:pt x="675879" y="0"/>
                  </a:lnTo>
                  <a:cubicBezTo>
                    <a:pt x="680641" y="723900"/>
                    <a:pt x="881063" y="1530567"/>
                    <a:pt x="885825" y="2254467"/>
                  </a:cubicBezTo>
                  <a:lnTo>
                    <a:pt x="0" y="997167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8457E393-9A56-42D7-A8EB-EC84C3C528D0}"/>
              </a:ext>
            </a:extLst>
          </p:cNvPr>
          <p:cNvSpPr txBox="1"/>
          <p:nvPr/>
        </p:nvSpPr>
        <p:spPr>
          <a:xfrm rot="20399101">
            <a:off x="1427380" y="2475835"/>
            <a:ext cx="2886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Latar Belakang, Rumusan Masalah, Tujuan, Manfaat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xmlns="" id="{123F8914-7C20-4620-B15A-2E582A531187}"/>
              </a:ext>
            </a:extLst>
          </p:cNvPr>
          <p:cNvSpPr txBox="1"/>
          <p:nvPr/>
        </p:nvSpPr>
        <p:spPr>
          <a:xfrm rot="20400000">
            <a:off x="63162" y="3184869"/>
            <a:ext cx="1599753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BAB I</a:t>
            </a:r>
            <a:endParaRPr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xmlns="" id="{8BCFBFA0-506E-4DB7-B6E7-5AA984EDA506}"/>
              </a:ext>
            </a:extLst>
          </p:cNvPr>
          <p:cNvSpPr txBox="1"/>
          <p:nvPr/>
        </p:nvSpPr>
        <p:spPr>
          <a:xfrm rot="20399101">
            <a:off x="3666845" y="2810492"/>
            <a:ext cx="4414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err="1" smtClean="0">
                <a:solidFill>
                  <a:schemeClr val="bg1"/>
                </a:solidFill>
                <a:cs typeface="Arial" pitchFamily="34" charset="0"/>
              </a:rPr>
              <a:t>Krim</a:t>
            </a: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bg1"/>
                </a:solidFill>
                <a:cs typeface="Arial" pitchFamily="34" charset="0"/>
              </a:rPr>
              <a:t>pemutih</a:t>
            </a: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en-US" altLang="ko-KR" sz="1600" dirty="0" err="1" smtClean="0">
                <a:solidFill>
                  <a:schemeClr val="bg1"/>
                </a:solidFill>
                <a:cs typeface="Arial" pitchFamily="34" charset="0"/>
              </a:rPr>
              <a:t>merkuri</a:t>
            </a: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en-US" altLang="ko-KR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xmlns="" id="{B75F2D54-1205-4223-B7C6-5943038C6555}"/>
              </a:ext>
            </a:extLst>
          </p:cNvPr>
          <p:cNvSpPr txBox="1"/>
          <p:nvPr/>
        </p:nvSpPr>
        <p:spPr>
          <a:xfrm rot="20400000">
            <a:off x="2095913" y="3698033"/>
            <a:ext cx="1836835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3600" b="1" dirty="0" smtClean="0">
                <a:solidFill>
                  <a:schemeClr val="bg1"/>
                </a:solidFill>
                <a:cs typeface="Arial" pitchFamily="34" charset="0"/>
              </a:rPr>
              <a:t>BAB II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xmlns="" id="{B40AF892-AE21-478F-82BB-ED31D51CAF14}"/>
              </a:ext>
            </a:extLst>
          </p:cNvPr>
          <p:cNvSpPr txBox="1"/>
          <p:nvPr/>
        </p:nvSpPr>
        <p:spPr>
          <a:xfrm rot="20399101">
            <a:off x="2664160" y="4380835"/>
            <a:ext cx="3528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Rancangan Penelitian, Objek, Analisis Data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xmlns="" id="{302AAEEF-0C14-4AAE-9D86-CE53A4CF42F9}"/>
              </a:ext>
            </a:extLst>
          </p:cNvPr>
          <p:cNvSpPr txBox="1"/>
          <p:nvPr/>
        </p:nvSpPr>
        <p:spPr>
          <a:xfrm rot="20400000">
            <a:off x="756959" y="5392690"/>
            <a:ext cx="1869042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BAB III</a:t>
            </a:r>
            <a:endParaRPr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xmlns="" id="{789DF04F-8905-471C-B929-85BACD7C9D0C}"/>
              </a:ext>
            </a:extLst>
          </p:cNvPr>
          <p:cNvSpPr txBox="1"/>
          <p:nvPr/>
        </p:nvSpPr>
        <p:spPr>
          <a:xfrm rot="20399101">
            <a:off x="4114393" y="5297366"/>
            <a:ext cx="3235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600" dirty="0" smtClean="0">
                <a:solidFill>
                  <a:schemeClr val="bg1"/>
                </a:solidFill>
                <a:cs typeface="Arial" pitchFamily="34" charset="0"/>
              </a:rPr>
              <a:t>Pembahasan</a:t>
            </a:r>
            <a:endParaRPr lang="en-US" altLang="ko-KR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xmlns="" id="{C82362D8-3882-402E-B478-FFF2207B1A67}"/>
              </a:ext>
            </a:extLst>
          </p:cNvPr>
          <p:cNvSpPr txBox="1"/>
          <p:nvPr/>
        </p:nvSpPr>
        <p:spPr>
          <a:xfrm rot="20400000">
            <a:off x="2162593" y="6100694"/>
            <a:ext cx="1862705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3600" b="1" dirty="0" smtClean="0">
                <a:solidFill>
                  <a:schemeClr val="bg1"/>
                </a:solidFill>
                <a:cs typeface="Arial" pitchFamily="34" charset="0"/>
              </a:rPr>
              <a:t>BAB IV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6" name="Freeform 13">
            <a:extLst>
              <a:ext uri="{FF2B5EF4-FFF2-40B4-BE49-F238E27FC236}">
                <a16:creationId xmlns:a16="http://schemas.microsoft.com/office/drawing/2014/main" xmlns="" id="{465DD719-5AC3-4DD1-9A9C-F926B4CE8029}"/>
              </a:ext>
            </a:extLst>
          </p:cNvPr>
          <p:cNvSpPr>
            <a:spLocks noChangeAspect="1"/>
          </p:cNvSpPr>
          <p:nvPr/>
        </p:nvSpPr>
        <p:spPr>
          <a:xfrm flipH="1">
            <a:off x="5306440" y="1674994"/>
            <a:ext cx="1242669" cy="669529"/>
          </a:xfrm>
          <a:custGeom>
            <a:avLst/>
            <a:gdLst/>
            <a:ahLst/>
            <a:cxnLst/>
            <a:rect l="l" t="t" r="r" b="b"/>
            <a:pathLst>
              <a:path w="1872168" h="1008693">
                <a:moveTo>
                  <a:pt x="699542" y="162"/>
                </a:moveTo>
                <a:cubicBezTo>
                  <a:pt x="683169" y="534"/>
                  <a:pt x="666273" y="1556"/>
                  <a:pt x="648845" y="3291"/>
                </a:cubicBezTo>
                <a:cubicBezTo>
                  <a:pt x="357120" y="49686"/>
                  <a:pt x="273885" y="284789"/>
                  <a:pt x="274981" y="413694"/>
                </a:cubicBezTo>
                <a:cubicBezTo>
                  <a:pt x="4451" y="471904"/>
                  <a:pt x="-11347" y="662854"/>
                  <a:pt x="4101" y="753457"/>
                </a:cubicBezTo>
                <a:cubicBezTo>
                  <a:pt x="42383" y="946818"/>
                  <a:pt x="296257" y="1004273"/>
                  <a:pt x="384912" y="1005378"/>
                </a:cubicBezTo>
                <a:lnTo>
                  <a:pt x="1507196" y="1008693"/>
                </a:lnTo>
                <a:cubicBezTo>
                  <a:pt x="1646895" y="1000406"/>
                  <a:pt x="1746295" y="947371"/>
                  <a:pt x="1825546" y="854557"/>
                </a:cubicBezTo>
                <a:cubicBezTo>
                  <a:pt x="1897410" y="760086"/>
                  <a:pt x="1873973" y="626012"/>
                  <a:pt x="1836613" y="558208"/>
                </a:cubicBezTo>
                <a:cubicBezTo>
                  <a:pt x="1808089" y="509360"/>
                  <a:pt x="1675919" y="402617"/>
                  <a:pt x="1507617" y="430504"/>
                </a:cubicBezTo>
                <a:cubicBezTo>
                  <a:pt x="1525469" y="335682"/>
                  <a:pt x="1477961" y="244522"/>
                  <a:pt x="1398003" y="206286"/>
                </a:cubicBezTo>
                <a:cubicBezTo>
                  <a:pt x="1299806" y="153261"/>
                  <a:pt x="1182195" y="177294"/>
                  <a:pt x="1108176" y="215068"/>
                </a:cubicBezTo>
                <a:cubicBezTo>
                  <a:pt x="1072916" y="135306"/>
                  <a:pt x="945134" y="-5422"/>
                  <a:pt x="699542" y="16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177" name="Freeform 19">
            <a:extLst>
              <a:ext uri="{FF2B5EF4-FFF2-40B4-BE49-F238E27FC236}">
                <a16:creationId xmlns:a16="http://schemas.microsoft.com/office/drawing/2014/main" xmlns="" id="{346295F9-5B04-4725-83A8-904603566AF9}"/>
              </a:ext>
            </a:extLst>
          </p:cNvPr>
          <p:cNvSpPr>
            <a:spLocks noChangeAspect="1"/>
          </p:cNvSpPr>
          <p:nvPr/>
        </p:nvSpPr>
        <p:spPr>
          <a:xfrm flipH="1">
            <a:off x="406205" y="1100269"/>
            <a:ext cx="1008262" cy="543235"/>
          </a:xfrm>
          <a:custGeom>
            <a:avLst/>
            <a:gdLst/>
            <a:ahLst/>
            <a:cxnLst/>
            <a:rect l="l" t="t" r="r" b="b"/>
            <a:pathLst>
              <a:path w="1872168" h="1008693">
                <a:moveTo>
                  <a:pt x="699542" y="162"/>
                </a:moveTo>
                <a:cubicBezTo>
                  <a:pt x="683169" y="534"/>
                  <a:pt x="666273" y="1556"/>
                  <a:pt x="648845" y="3291"/>
                </a:cubicBezTo>
                <a:cubicBezTo>
                  <a:pt x="357120" y="49686"/>
                  <a:pt x="273885" y="284789"/>
                  <a:pt x="274981" y="413694"/>
                </a:cubicBezTo>
                <a:cubicBezTo>
                  <a:pt x="4451" y="471904"/>
                  <a:pt x="-11347" y="662854"/>
                  <a:pt x="4101" y="753457"/>
                </a:cubicBezTo>
                <a:cubicBezTo>
                  <a:pt x="42383" y="946818"/>
                  <a:pt x="296257" y="1004273"/>
                  <a:pt x="384912" y="1005378"/>
                </a:cubicBezTo>
                <a:lnTo>
                  <a:pt x="1507196" y="1008693"/>
                </a:lnTo>
                <a:cubicBezTo>
                  <a:pt x="1646895" y="1000406"/>
                  <a:pt x="1746295" y="947371"/>
                  <a:pt x="1825546" y="854557"/>
                </a:cubicBezTo>
                <a:cubicBezTo>
                  <a:pt x="1897410" y="760086"/>
                  <a:pt x="1873973" y="626012"/>
                  <a:pt x="1836613" y="558208"/>
                </a:cubicBezTo>
                <a:cubicBezTo>
                  <a:pt x="1808089" y="509360"/>
                  <a:pt x="1675919" y="402617"/>
                  <a:pt x="1507617" y="430504"/>
                </a:cubicBezTo>
                <a:cubicBezTo>
                  <a:pt x="1525469" y="335682"/>
                  <a:pt x="1477961" y="244522"/>
                  <a:pt x="1398003" y="206286"/>
                </a:cubicBezTo>
                <a:cubicBezTo>
                  <a:pt x="1299806" y="153261"/>
                  <a:pt x="1182195" y="177294"/>
                  <a:pt x="1108176" y="215068"/>
                </a:cubicBezTo>
                <a:cubicBezTo>
                  <a:pt x="1072916" y="135306"/>
                  <a:pt x="945134" y="-5422"/>
                  <a:pt x="699542" y="16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178" name="Freeform 11">
            <a:extLst>
              <a:ext uri="{FF2B5EF4-FFF2-40B4-BE49-F238E27FC236}">
                <a16:creationId xmlns:a16="http://schemas.microsoft.com/office/drawing/2014/main" xmlns="" id="{05E51986-54D9-43ED-91BB-C39F37EAE69B}"/>
              </a:ext>
            </a:extLst>
          </p:cNvPr>
          <p:cNvSpPr/>
          <p:nvPr/>
        </p:nvSpPr>
        <p:spPr>
          <a:xfrm>
            <a:off x="10359992" y="1198386"/>
            <a:ext cx="1242669" cy="757017"/>
          </a:xfrm>
          <a:custGeom>
            <a:avLst/>
            <a:gdLst>
              <a:gd name="connsiteX0" fmla="*/ 590550 w 2305050"/>
              <a:gd name="connsiteY0" fmla="*/ 1571625 h 1571625"/>
              <a:gd name="connsiteX1" fmla="*/ 1952625 w 2305050"/>
              <a:gd name="connsiteY1" fmla="*/ 1504950 h 1571625"/>
              <a:gd name="connsiteX2" fmla="*/ 2305050 w 2305050"/>
              <a:gd name="connsiteY2" fmla="*/ 876300 h 1571625"/>
              <a:gd name="connsiteX3" fmla="*/ 1762125 w 2305050"/>
              <a:gd name="connsiteY3" fmla="*/ 885825 h 1571625"/>
              <a:gd name="connsiteX4" fmla="*/ 2047875 w 2305050"/>
              <a:gd name="connsiteY4" fmla="*/ 409575 h 1571625"/>
              <a:gd name="connsiteX5" fmla="*/ 1581150 w 2305050"/>
              <a:gd name="connsiteY5" fmla="*/ 390525 h 1571625"/>
              <a:gd name="connsiteX6" fmla="*/ 1495425 w 2305050"/>
              <a:gd name="connsiteY6" fmla="*/ 1019175 h 1571625"/>
              <a:gd name="connsiteX7" fmla="*/ 1190625 w 2305050"/>
              <a:gd name="connsiteY7" fmla="*/ 0 h 1571625"/>
              <a:gd name="connsiteX8" fmla="*/ 542925 w 2305050"/>
              <a:gd name="connsiteY8" fmla="*/ 352425 h 1571625"/>
              <a:gd name="connsiteX9" fmla="*/ 1028700 w 2305050"/>
              <a:gd name="connsiteY9" fmla="*/ 923925 h 1571625"/>
              <a:gd name="connsiteX10" fmla="*/ 0 w 2305050"/>
              <a:gd name="connsiteY10" fmla="*/ 695325 h 1571625"/>
              <a:gd name="connsiteX11" fmla="*/ 590550 w 2305050"/>
              <a:gd name="connsiteY11" fmla="*/ 1571625 h 1571625"/>
              <a:gd name="connsiteX0" fmla="*/ 590550 w 2305050"/>
              <a:gd name="connsiteY0" fmla="*/ 1571625 h 1571625"/>
              <a:gd name="connsiteX1" fmla="*/ 1952625 w 2305050"/>
              <a:gd name="connsiteY1" fmla="*/ 1504950 h 1571625"/>
              <a:gd name="connsiteX2" fmla="*/ 2305050 w 2305050"/>
              <a:gd name="connsiteY2" fmla="*/ 876300 h 1571625"/>
              <a:gd name="connsiteX3" fmla="*/ 1762125 w 2305050"/>
              <a:gd name="connsiteY3" fmla="*/ 885825 h 1571625"/>
              <a:gd name="connsiteX4" fmla="*/ 2047875 w 2305050"/>
              <a:gd name="connsiteY4" fmla="*/ 409575 h 1571625"/>
              <a:gd name="connsiteX5" fmla="*/ 1581150 w 2305050"/>
              <a:gd name="connsiteY5" fmla="*/ 390525 h 1571625"/>
              <a:gd name="connsiteX6" fmla="*/ 1495425 w 2305050"/>
              <a:gd name="connsiteY6" fmla="*/ 1019175 h 1571625"/>
              <a:gd name="connsiteX7" fmla="*/ 1190625 w 2305050"/>
              <a:gd name="connsiteY7" fmla="*/ 0 h 1571625"/>
              <a:gd name="connsiteX8" fmla="*/ 542925 w 2305050"/>
              <a:gd name="connsiteY8" fmla="*/ 378853 h 1571625"/>
              <a:gd name="connsiteX9" fmla="*/ 1028700 w 2305050"/>
              <a:gd name="connsiteY9" fmla="*/ 923925 h 1571625"/>
              <a:gd name="connsiteX10" fmla="*/ 0 w 2305050"/>
              <a:gd name="connsiteY10" fmla="*/ 695325 h 1571625"/>
              <a:gd name="connsiteX11" fmla="*/ 590550 w 2305050"/>
              <a:gd name="connsiteY11" fmla="*/ 1571625 h 1571625"/>
              <a:gd name="connsiteX0" fmla="*/ 590550 w 2305050"/>
              <a:gd name="connsiteY0" fmla="*/ 1571625 h 1571625"/>
              <a:gd name="connsiteX1" fmla="*/ 1952625 w 2305050"/>
              <a:gd name="connsiteY1" fmla="*/ 1504950 h 1571625"/>
              <a:gd name="connsiteX2" fmla="*/ 2305050 w 2305050"/>
              <a:gd name="connsiteY2" fmla="*/ 876300 h 1571625"/>
              <a:gd name="connsiteX3" fmla="*/ 1762125 w 2305050"/>
              <a:gd name="connsiteY3" fmla="*/ 885825 h 1571625"/>
              <a:gd name="connsiteX4" fmla="*/ 2047875 w 2305050"/>
              <a:gd name="connsiteY4" fmla="*/ 409575 h 1571625"/>
              <a:gd name="connsiteX5" fmla="*/ 1581150 w 2305050"/>
              <a:gd name="connsiteY5" fmla="*/ 390525 h 1571625"/>
              <a:gd name="connsiteX6" fmla="*/ 1495425 w 2305050"/>
              <a:gd name="connsiteY6" fmla="*/ 1019175 h 1571625"/>
              <a:gd name="connsiteX7" fmla="*/ 1190625 w 2305050"/>
              <a:gd name="connsiteY7" fmla="*/ 0 h 1571625"/>
              <a:gd name="connsiteX8" fmla="*/ 542925 w 2305050"/>
              <a:gd name="connsiteY8" fmla="*/ 378853 h 1571625"/>
              <a:gd name="connsiteX9" fmla="*/ 1028700 w 2305050"/>
              <a:gd name="connsiteY9" fmla="*/ 923925 h 1571625"/>
              <a:gd name="connsiteX10" fmla="*/ 0 w 2305050"/>
              <a:gd name="connsiteY10" fmla="*/ 695325 h 1571625"/>
              <a:gd name="connsiteX11" fmla="*/ 590550 w 2305050"/>
              <a:gd name="connsiteY11" fmla="*/ 1571625 h 1571625"/>
              <a:gd name="connsiteX0" fmla="*/ 590550 w 2305050"/>
              <a:gd name="connsiteY0" fmla="*/ 1539911 h 1539911"/>
              <a:gd name="connsiteX1" fmla="*/ 1952625 w 2305050"/>
              <a:gd name="connsiteY1" fmla="*/ 1473236 h 1539911"/>
              <a:gd name="connsiteX2" fmla="*/ 2305050 w 2305050"/>
              <a:gd name="connsiteY2" fmla="*/ 844586 h 1539911"/>
              <a:gd name="connsiteX3" fmla="*/ 1762125 w 2305050"/>
              <a:gd name="connsiteY3" fmla="*/ 854111 h 1539911"/>
              <a:gd name="connsiteX4" fmla="*/ 2047875 w 2305050"/>
              <a:gd name="connsiteY4" fmla="*/ 377861 h 1539911"/>
              <a:gd name="connsiteX5" fmla="*/ 1581150 w 2305050"/>
              <a:gd name="connsiteY5" fmla="*/ 358811 h 1539911"/>
              <a:gd name="connsiteX6" fmla="*/ 1495425 w 2305050"/>
              <a:gd name="connsiteY6" fmla="*/ 987461 h 1539911"/>
              <a:gd name="connsiteX7" fmla="*/ 1195910 w 2305050"/>
              <a:gd name="connsiteY7" fmla="*/ 0 h 1539911"/>
              <a:gd name="connsiteX8" fmla="*/ 542925 w 2305050"/>
              <a:gd name="connsiteY8" fmla="*/ 347139 h 1539911"/>
              <a:gd name="connsiteX9" fmla="*/ 1028700 w 2305050"/>
              <a:gd name="connsiteY9" fmla="*/ 892211 h 1539911"/>
              <a:gd name="connsiteX10" fmla="*/ 0 w 2305050"/>
              <a:gd name="connsiteY10" fmla="*/ 663611 h 1539911"/>
              <a:gd name="connsiteX11" fmla="*/ 590550 w 2305050"/>
              <a:gd name="connsiteY11" fmla="*/ 1539911 h 1539911"/>
              <a:gd name="connsiteX0" fmla="*/ 590550 w 2305050"/>
              <a:gd name="connsiteY0" fmla="*/ 1565699 h 1565699"/>
              <a:gd name="connsiteX1" fmla="*/ 1952625 w 2305050"/>
              <a:gd name="connsiteY1" fmla="*/ 1499024 h 1565699"/>
              <a:gd name="connsiteX2" fmla="*/ 2305050 w 2305050"/>
              <a:gd name="connsiteY2" fmla="*/ 870374 h 1565699"/>
              <a:gd name="connsiteX3" fmla="*/ 1762125 w 2305050"/>
              <a:gd name="connsiteY3" fmla="*/ 879899 h 1565699"/>
              <a:gd name="connsiteX4" fmla="*/ 2047875 w 2305050"/>
              <a:gd name="connsiteY4" fmla="*/ 403649 h 1565699"/>
              <a:gd name="connsiteX5" fmla="*/ 1581150 w 2305050"/>
              <a:gd name="connsiteY5" fmla="*/ 384599 h 1565699"/>
              <a:gd name="connsiteX6" fmla="*/ 1495425 w 2305050"/>
              <a:gd name="connsiteY6" fmla="*/ 1013249 h 1565699"/>
              <a:gd name="connsiteX7" fmla="*/ 1195910 w 2305050"/>
              <a:gd name="connsiteY7" fmla="*/ 25788 h 1565699"/>
              <a:gd name="connsiteX8" fmla="*/ 542925 w 2305050"/>
              <a:gd name="connsiteY8" fmla="*/ 372927 h 1565699"/>
              <a:gd name="connsiteX9" fmla="*/ 1028700 w 2305050"/>
              <a:gd name="connsiteY9" fmla="*/ 917999 h 1565699"/>
              <a:gd name="connsiteX10" fmla="*/ 0 w 2305050"/>
              <a:gd name="connsiteY10" fmla="*/ 689399 h 1565699"/>
              <a:gd name="connsiteX11" fmla="*/ 590550 w 2305050"/>
              <a:gd name="connsiteY11" fmla="*/ 1565699 h 1565699"/>
              <a:gd name="connsiteX0" fmla="*/ 590550 w 2305050"/>
              <a:gd name="connsiteY0" fmla="*/ 1565699 h 1565699"/>
              <a:gd name="connsiteX1" fmla="*/ 1952625 w 2305050"/>
              <a:gd name="connsiteY1" fmla="*/ 1499024 h 1565699"/>
              <a:gd name="connsiteX2" fmla="*/ 2305050 w 2305050"/>
              <a:gd name="connsiteY2" fmla="*/ 870374 h 1565699"/>
              <a:gd name="connsiteX3" fmla="*/ 1762125 w 2305050"/>
              <a:gd name="connsiteY3" fmla="*/ 879899 h 1565699"/>
              <a:gd name="connsiteX4" fmla="*/ 2047875 w 2305050"/>
              <a:gd name="connsiteY4" fmla="*/ 403649 h 1565699"/>
              <a:gd name="connsiteX5" fmla="*/ 1581150 w 2305050"/>
              <a:gd name="connsiteY5" fmla="*/ 384599 h 1565699"/>
              <a:gd name="connsiteX6" fmla="*/ 1495425 w 2305050"/>
              <a:gd name="connsiteY6" fmla="*/ 1013249 h 1565699"/>
              <a:gd name="connsiteX7" fmla="*/ 1195910 w 2305050"/>
              <a:gd name="connsiteY7" fmla="*/ 25788 h 1565699"/>
              <a:gd name="connsiteX8" fmla="*/ 521783 w 2305050"/>
              <a:gd name="connsiteY8" fmla="*/ 372927 h 1565699"/>
              <a:gd name="connsiteX9" fmla="*/ 1028700 w 2305050"/>
              <a:gd name="connsiteY9" fmla="*/ 917999 h 1565699"/>
              <a:gd name="connsiteX10" fmla="*/ 0 w 2305050"/>
              <a:gd name="connsiteY10" fmla="*/ 689399 h 1565699"/>
              <a:gd name="connsiteX11" fmla="*/ 590550 w 2305050"/>
              <a:gd name="connsiteY11" fmla="*/ 1565699 h 1565699"/>
              <a:gd name="connsiteX0" fmla="*/ 590550 w 2305050"/>
              <a:gd name="connsiteY0" fmla="*/ 1556076 h 1556076"/>
              <a:gd name="connsiteX1" fmla="*/ 1952625 w 2305050"/>
              <a:gd name="connsiteY1" fmla="*/ 1489401 h 1556076"/>
              <a:gd name="connsiteX2" fmla="*/ 2305050 w 2305050"/>
              <a:gd name="connsiteY2" fmla="*/ 860751 h 1556076"/>
              <a:gd name="connsiteX3" fmla="*/ 1762125 w 2305050"/>
              <a:gd name="connsiteY3" fmla="*/ 870276 h 1556076"/>
              <a:gd name="connsiteX4" fmla="*/ 2047875 w 2305050"/>
              <a:gd name="connsiteY4" fmla="*/ 394026 h 1556076"/>
              <a:gd name="connsiteX5" fmla="*/ 1581150 w 2305050"/>
              <a:gd name="connsiteY5" fmla="*/ 374976 h 1556076"/>
              <a:gd name="connsiteX6" fmla="*/ 1495425 w 2305050"/>
              <a:gd name="connsiteY6" fmla="*/ 1003626 h 1556076"/>
              <a:gd name="connsiteX7" fmla="*/ 1195910 w 2305050"/>
              <a:gd name="connsiteY7" fmla="*/ 16165 h 1556076"/>
              <a:gd name="connsiteX8" fmla="*/ 521783 w 2305050"/>
              <a:gd name="connsiteY8" fmla="*/ 363304 h 1556076"/>
              <a:gd name="connsiteX9" fmla="*/ 1028700 w 2305050"/>
              <a:gd name="connsiteY9" fmla="*/ 908376 h 1556076"/>
              <a:gd name="connsiteX10" fmla="*/ 0 w 2305050"/>
              <a:gd name="connsiteY10" fmla="*/ 679776 h 1556076"/>
              <a:gd name="connsiteX11" fmla="*/ 590550 w 2305050"/>
              <a:gd name="connsiteY11" fmla="*/ 1556076 h 1556076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81150 w 2305050"/>
              <a:gd name="connsiteY5" fmla="*/ 376239 h 1557339"/>
              <a:gd name="connsiteX6" fmla="*/ 1495425 w 2305050"/>
              <a:gd name="connsiteY6" fmla="*/ 1004889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81150 w 2305050"/>
              <a:gd name="connsiteY5" fmla="*/ 376239 h 1557339"/>
              <a:gd name="connsiteX6" fmla="*/ 1542995 w 2305050"/>
              <a:gd name="connsiteY6" fmla="*/ 904463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81150 w 2305050"/>
              <a:gd name="connsiteY5" fmla="*/ 376239 h 1557339"/>
              <a:gd name="connsiteX6" fmla="*/ 1542995 w 2305050"/>
              <a:gd name="connsiteY6" fmla="*/ 904463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81150 w 2305050"/>
              <a:gd name="connsiteY5" fmla="*/ 376239 h 1557339"/>
              <a:gd name="connsiteX6" fmla="*/ 1542995 w 2305050"/>
              <a:gd name="connsiteY6" fmla="*/ 904463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42995 w 2305050"/>
              <a:gd name="connsiteY6" fmla="*/ 904463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42995 w 2305050"/>
              <a:gd name="connsiteY6" fmla="*/ 904463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762125 w 2305050"/>
              <a:gd name="connsiteY3" fmla="*/ 871539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047875 w 2305050"/>
              <a:gd name="connsiteY4" fmla="*/ 395289 h 1557339"/>
              <a:gd name="connsiteX5" fmla="*/ 1597007 w 2305050"/>
              <a:gd name="connsiteY5" fmla="*/ 370953 h 1557339"/>
              <a:gd name="connsiteX6" fmla="*/ 1537710 w 2305050"/>
              <a:gd name="connsiteY6" fmla="*/ 878035 h 1557339"/>
              <a:gd name="connsiteX7" fmla="*/ 1195910 w 2305050"/>
              <a:gd name="connsiteY7" fmla="*/ 17428 h 1557339"/>
              <a:gd name="connsiteX8" fmla="*/ 521783 w 2305050"/>
              <a:gd name="connsiteY8" fmla="*/ 364567 h 1557339"/>
              <a:gd name="connsiteX9" fmla="*/ 1028700 w 2305050"/>
              <a:gd name="connsiteY9" fmla="*/ 909639 h 1557339"/>
              <a:gd name="connsiteX10" fmla="*/ 0 w 2305050"/>
              <a:gd name="connsiteY10" fmla="*/ 681039 h 1557339"/>
              <a:gd name="connsiteX11" fmla="*/ 590550 w 2305050"/>
              <a:gd name="connsiteY11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05050"/>
              <a:gd name="connsiteY0" fmla="*/ 1557339 h 1557339"/>
              <a:gd name="connsiteX1" fmla="*/ 1952625 w 2305050"/>
              <a:gd name="connsiteY1" fmla="*/ 1490664 h 1557339"/>
              <a:gd name="connsiteX2" fmla="*/ 2305050 w 2305050"/>
              <a:gd name="connsiteY2" fmla="*/ 862014 h 1557339"/>
              <a:gd name="connsiteX3" fmla="*/ 1846694 w 2305050"/>
              <a:gd name="connsiteY3" fmla="*/ 818683 h 1557339"/>
              <a:gd name="connsiteX4" fmla="*/ 2144446 w 2305050"/>
              <a:gd name="connsiteY4" fmla="*/ 775628 h 1557339"/>
              <a:gd name="connsiteX5" fmla="*/ 2047875 w 2305050"/>
              <a:gd name="connsiteY5" fmla="*/ 395289 h 1557339"/>
              <a:gd name="connsiteX6" fmla="*/ 1597007 w 2305050"/>
              <a:gd name="connsiteY6" fmla="*/ 370953 h 1557339"/>
              <a:gd name="connsiteX7" fmla="*/ 1537710 w 2305050"/>
              <a:gd name="connsiteY7" fmla="*/ 878035 h 1557339"/>
              <a:gd name="connsiteX8" fmla="*/ 1195910 w 2305050"/>
              <a:gd name="connsiteY8" fmla="*/ 17428 h 1557339"/>
              <a:gd name="connsiteX9" fmla="*/ 521783 w 2305050"/>
              <a:gd name="connsiteY9" fmla="*/ 364567 h 1557339"/>
              <a:gd name="connsiteX10" fmla="*/ 1028700 w 2305050"/>
              <a:gd name="connsiteY10" fmla="*/ 909639 h 1557339"/>
              <a:gd name="connsiteX11" fmla="*/ 0 w 2305050"/>
              <a:gd name="connsiteY11" fmla="*/ 681039 h 1557339"/>
              <a:gd name="connsiteX12" fmla="*/ 590550 w 2305050"/>
              <a:gd name="connsiteY12" fmla="*/ 1557339 h 1557339"/>
              <a:gd name="connsiteX0" fmla="*/ 590550 w 2388539"/>
              <a:gd name="connsiteY0" fmla="*/ 1557339 h 1557339"/>
              <a:gd name="connsiteX1" fmla="*/ 1952625 w 2388539"/>
              <a:gd name="connsiteY1" fmla="*/ 1490664 h 1557339"/>
              <a:gd name="connsiteX2" fmla="*/ 2388539 w 2388539"/>
              <a:gd name="connsiteY2" fmla="*/ 1017065 h 1557339"/>
              <a:gd name="connsiteX3" fmla="*/ 1846694 w 2388539"/>
              <a:gd name="connsiteY3" fmla="*/ 818683 h 1557339"/>
              <a:gd name="connsiteX4" fmla="*/ 2144446 w 2388539"/>
              <a:gd name="connsiteY4" fmla="*/ 775628 h 1557339"/>
              <a:gd name="connsiteX5" fmla="*/ 2047875 w 2388539"/>
              <a:gd name="connsiteY5" fmla="*/ 395289 h 1557339"/>
              <a:gd name="connsiteX6" fmla="*/ 1597007 w 2388539"/>
              <a:gd name="connsiteY6" fmla="*/ 370953 h 1557339"/>
              <a:gd name="connsiteX7" fmla="*/ 1537710 w 2388539"/>
              <a:gd name="connsiteY7" fmla="*/ 878035 h 1557339"/>
              <a:gd name="connsiteX8" fmla="*/ 1195910 w 2388539"/>
              <a:gd name="connsiteY8" fmla="*/ 17428 h 1557339"/>
              <a:gd name="connsiteX9" fmla="*/ 521783 w 2388539"/>
              <a:gd name="connsiteY9" fmla="*/ 364567 h 1557339"/>
              <a:gd name="connsiteX10" fmla="*/ 1028700 w 2388539"/>
              <a:gd name="connsiteY10" fmla="*/ 909639 h 1557339"/>
              <a:gd name="connsiteX11" fmla="*/ 0 w 2388539"/>
              <a:gd name="connsiteY11" fmla="*/ 681039 h 1557339"/>
              <a:gd name="connsiteX12" fmla="*/ 590550 w 2388539"/>
              <a:gd name="connsiteY12" fmla="*/ 1557339 h 1557339"/>
              <a:gd name="connsiteX0" fmla="*/ 590550 w 2388539"/>
              <a:gd name="connsiteY0" fmla="*/ 1557339 h 1557339"/>
              <a:gd name="connsiteX1" fmla="*/ 1952625 w 2388539"/>
              <a:gd name="connsiteY1" fmla="*/ 1490664 h 1557339"/>
              <a:gd name="connsiteX2" fmla="*/ 2388539 w 2388539"/>
              <a:gd name="connsiteY2" fmla="*/ 1017065 h 1557339"/>
              <a:gd name="connsiteX3" fmla="*/ 1846694 w 2388539"/>
              <a:gd name="connsiteY3" fmla="*/ 818683 h 1557339"/>
              <a:gd name="connsiteX4" fmla="*/ 2144446 w 2388539"/>
              <a:gd name="connsiteY4" fmla="*/ 775628 h 1557339"/>
              <a:gd name="connsiteX5" fmla="*/ 2047875 w 2388539"/>
              <a:gd name="connsiteY5" fmla="*/ 395289 h 1557339"/>
              <a:gd name="connsiteX6" fmla="*/ 1597007 w 2388539"/>
              <a:gd name="connsiteY6" fmla="*/ 370953 h 1557339"/>
              <a:gd name="connsiteX7" fmla="*/ 1537710 w 2388539"/>
              <a:gd name="connsiteY7" fmla="*/ 878035 h 1557339"/>
              <a:gd name="connsiteX8" fmla="*/ 1195910 w 2388539"/>
              <a:gd name="connsiteY8" fmla="*/ 17428 h 1557339"/>
              <a:gd name="connsiteX9" fmla="*/ 521783 w 2388539"/>
              <a:gd name="connsiteY9" fmla="*/ 364567 h 1557339"/>
              <a:gd name="connsiteX10" fmla="*/ 1028700 w 2388539"/>
              <a:gd name="connsiteY10" fmla="*/ 909639 h 1557339"/>
              <a:gd name="connsiteX11" fmla="*/ 0 w 2388539"/>
              <a:gd name="connsiteY11" fmla="*/ 681039 h 1557339"/>
              <a:gd name="connsiteX12" fmla="*/ 590550 w 2388539"/>
              <a:gd name="connsiteY12" fmla="*/ 1557339 h 1557339"/>
              <a:gd name="connsiteX0" fmla="*/ 590550 w 2384564"/>
              <a:gd name="connsiteY0" fmla="*/ 1557339 h 1557339"/>
              <a:gd name="connsiteX1" fmla="*/ 1952625 w 2384564"/>
              <a:gd name="connsiteY1" fmla="*/ 1490664 h 1557339"/>
              <a:gd name="connsiteX2" fmla="*/ 2384564 w 2384564"/>
              <a:gd name="connsiteY2" fmla="*/ 1040919 h 1557339"/>
              <a:gd name="connsiteX3" fmla="*/ 1846694 w 2384564"/>
              <a:gd name="connsiteY3" fmla="*/ 818683 h 1557339"/>
              <a:gd name="connsiteX4" fmla="*/ 2144446 w 2384564"/>
              <a:gd name="connsiteY4" fmla="*/ 775628 h 1557339"/>
              <a:gd name="connsiteX5" fmla="*/ 2047875 w 2384564"/>
              <a:gd name="connsiteY5" fmla="*/ 395289 h 1557339"/>
              <a:gd name="connsiteX6" fmla="*/ 1597007 w 2384564"/>
              <a:gd name="connsiteY6" fmla="*/ 370953 h 1557339"/>
              <a:gd name="connsiteX7" fmla="*/ 1537710 w 2384564"/>
              <a:gd name="connsiteY7" fmla="*/ 878035 h 1557339"/>
              <a:gd name="connsiteX8" fmla="*/ 1195910 w 2384564"/>
              <a:gd name="connsiteY8" fmla="*/ 17428 h 1557339"/>
              <a:gd name="connsiteX9" fmla="*/ 521783 w 2384564"/>
              <a:gd name="connsiteY9" fmla="*/ 364567 h 1557339"/>
              <a:gd name="connsiteX10" fmla="*/ 1028700 w 2384564"/>
              <a:gd name="connsiteY10" fmla="*/ 909639 h 1557339"/>
              <a:gd name="connsiteX11" fmla="*/ 0 w 2384564"/>
              <a:gd name="connsiteY11" fmla="*/ 681039 h 1557339"/>
              <a:gd name="connsiteX12" fmla="*/ 590550 w 2384564"/>
              <a:gd name="connsiteY12" fmla="*/ 1557339 h 1557339"/>
              <a:gd name="connsiteX0" fmla="*/ 590550 w 2384564"/>
              <a:gd name="connsiteY0" fmla="*/ 1557339 h 1557339"/>
              <a:gd name="connsiteX1" fmla="*/ 1952625 w 2384564"/>
              <a:gd name="connsiteY1" fmla="*/ 1490664 h 1557339"/>
              <a:gd name="connsiteX2" fmla="*/ 2384564 w 2384564"/>
              <a:gd name="connsiteY2" fmla="*/ 1040919 h 1557339"/>
              <a:gd name="connsiteX3" fmla="*/ 1846694 w 2384564"/>
              <a:gd name="connsiteY3" fmla="*/ 818683 h 1557339"/>
              <a:gd name="connsiteX4" fmla="*/ 2144446 w 2384564"/>
              <a:gd name="connsiteY4" fmla="*/ 775628 h 1557339"/>
              <a:gd name="connsiteX5" fmla="*/ 2047875 w 2384564"/>
              <a:gd name="connsiteY5" fmla="*/ 395289 h 1557339"/>
              <a:gd name="connsiteX6" fmla="*/ 1597007 w 2384564"/>
              <a:gd name="connsiteY6" fmla="*/ 370953 h 1557339"/>
              <a:gd name="connsiteX7" fmla="*/ 1537710 w 2384564"/>
              <a:gd name="connsiteY7" fmla="*/ 878035 h 1557339"/>
              <a:gd name="connsiteX8" fmla="*/ 1195910 w 2384564"/>
              <a:gd name="connsiteY8" fmla="*/ 17428 h 1557339"/>
              <a:gd name="connsiteX9" fmla="*/ 521783 w 2384564"/>
              <a:gd name="connsiteY9" fmla="*/ 364567 h 1557339"/>
              <a:gd name="connsiteX10" fmla="*/ 1028700 w 2384564"/>
              <a:gd name="connsiteY10" fmla="*/ 909639 h 1557339"/>
              <a:gd name="connsiteX11" fmla="*/ 0 w 2384564"/>
              <a:gd name="connsiteY11" fmla="*/ 681039 h 1557339"/>
              <a:gd name="connsiteX12" fmla="*/ 590550 w 2384564"/>
              <a:gd name="connsiteY12" fmla="*/ 1557339 h 1557339"/>
              <a:gd name="connsiteX0" fmla="*/ 590550 w 2384564"/>
              <a:gd name="connsiteY0" fmla="*/ 1557339 h 1557339"/>
              <a:gd name="connsiteX1" fmla="*/ 1952625 w 2384564"/>
              <a:gd name="connsiteY1" fmla="*/ 1490664 h 1557339"/>
              <a:gd name="connsiteX2" fmla="*/ 2384564 w 2384564"/>
              <a:gd name="connsiteY2" fmla="*/ 1040919 h 1557339"/>
              <a:gd name="connsiteX3" fmla="*/ 1846694 w 2384564"/>
              <a:gd name="connsiteY3" fmla="*/ 818683 h 1557339"/>
              <a:gd name="connsiteX4" fmla="*/ 2144446 w 2384564"/>
              <a:gd name="connsiteY4" fmla="*/ 775628 h 1557339"/>
              <a:gd name="connsiteX5" fmla="*/ 2047875 w 2384564"/>
              <a:gd name="connsiteY5" fmla="*/ 395289 h 1557339"/>
              <a:gd name="connsiteX6" fmla="*/ 1597007 w 2384564"/>
              <a:gd name="connsiteY6" fmla="*/ 370953 h 1557339"/>
              <a:gd name="connsiteX7" fmla="*/ 1537710 w 2384564"/>
              <a:gd name="connsiteY7" fmla="*/ 878035 h 1557339"/>
              <a:gd name="connsiteX8" fmla="*/ 1195910 w 2384564"/>
              <a:gd name="connsiteY8" fmla="*/ 17428 h 1557339"/>
              <a:gd name="connsiteX9" fmla="*/ 521783 w 2384564"/>
              <a:gd name="connsiteY9" fmla="*/ 364567 h 1557339"/>
              <a:gd name="connsiteX10" fmla="*/ 1028700 w 2384564"/>
              <a:gd name="connsiteY10" fmla="*/ 909639 h 1557339"/>
              <a:gd name="connsiteX11" fmla="*/ 0 w 2384564"/>
              <a:gd name="connsiteY11" fmla="*/ 681039 h 1557339"/>
              <a:gd name="connsiteX12" fmla="*/ 590550 w 2384564"/>
              <a:gd name="connsiteY12" fmla="*/ 1557339 h 1557339"/>
              <a:gd name="connsiteX0" fmla="*/ 590550 w 2389712"/>
              <a:gd name="connsiteY0" fmla="*/ 1557339 h 1557339"/>
              <a:gd name="connsiteX1" fmla="*/ 1952625 w 2389712"/>
              <a:gd name="connsiteY1" fmla="*/ 1490664 h 1557339"/>
              <a:gd name="connsiteX2" fmla="*/ 2384564 w 2389712"/>
              <a:gd name="connsiteY2" fmla="*/ 1040919 h 1557339"/>
              <a:gd name="connsiteX3" fmla="*/ 1846694 w 2389712"/>
              <a:gd name="connsiteY3" fmla="*/ 818683 h 1557339"/>
              <a:gd name="connsiteX4" fmla="*/ 2144446 w 2389712"/>
              <a:gd name="connsiteY4" fmla="*/ 775628 h 1557339"/>
              <a:gd name="connsiteX5" fmla="*/ 2047875 w 2389712"/>
              <a:gd name="connsiteY5" fmla="*/ 395289 h 1557339"/>
              <a:gd name="connsiteX6" fmla="*/ 1597007 w 2389712"/>
              <a:gd name="connsiteY6" fmla="*/ 370953 h 1557339"/>
              <a:gd name="connsiteX7" fmla="*/ 1537710 w 2389712"/>
              <a:gd name="connsiteY7" fmla="*/ 878035 h 1557339"/>
              <a:gd name="connsiteX8" fmla="*/ 1195910 w 2389712"/>
              <a:gd name="connsiteY8" fmla="*/ 17428 h 1557339"/>
              <a:gd name="connsiteX9" fmla="*/ 521783 w 2389712"/>
              <a:gd name="connsiteY9" fmla="*/ 364567 h 1557339"/>
              <a:gd name="connsiteX10" fmla="*/ 1028700 w 2389712"/>
              <a:gd name="connsiteY10" fmla="*/ 909639 h 1557339"/>
              <a:gd name="connsiteX11" fmla="*/ 0 w 2389712"/>
              <a:gd name="connsiteY11" fmla="*/ 681039 h 1557339"/>
              <a:gd name="connsiteX12" fmla="*/ 590550 w 2389712"/>
              <a:gd name="connsiteY12" fmla="*/ 1557339 h 1557339"/>
              <a:gd name="connsiteX0" fmla="*/ 590550 w 2389712"/>
              <a:gd name="connsiteY0" fmla="*/ 1557339 h 1557339"/>
              <a:gd name="connsiteX1" fmla="*/ 1952625 w 2389712"/>
              <a:gd name="connsiteY1" fmla="*/ 1490664 h 1557339"/>
              <a:gd name="connsiteX2" fmla="*/ 2384564 w 2389712"/>
              <a:gd name="connsiteY2" fmla="*/ 1040919 h 1557339"/>
              <a:gd name="connsiteX3" fmla="*/ 1846694 w 2389712"/>
              <a:gd name="connsiteY3" fmla="*/ 818683 h 1557339"/>
              <a:gd name="connsiteX4" fmla="*/ 2144446 w 2389712"/>
              <a:gd name="connsiteY4" fmla="*/ 775628 h 1557339"/>
              <a:gd name="connsiteX5" fmla="*/ 2047875 w 2389712"/>
              <a:gd name="connsiteY5" fmla="*/ 395289 h 1557339"/>
              <a:gd name="connsiteX6" fmla="*/ 1597007 w 2389712"/>
              <a:gd name="connsiteY6" fmla="*/ 370953 h 1557339"/>
              <a:gd name="connsiteX7" fmla="*/ 1537710 w 2389712"/>
              <a:gd name="connsiteY7" fmla="*/ 878035 h 1557339"/>
              <a:gd name="connsiteX8" fmla="*/ 1195910 w 2389712"/>
              <a:gd name="connsiteY8" fmla="*/ 17428 h 1557339"/>
              <a:gd name="connsiteX9" fmla="*/ 521783 w 2389712"/>
              <a:gd name="connsiteY9" fmla="*/ 364567 h 1557339"/>
              <a:gd name="connsiteX10" fmla="*/ 1028700 w 2389712"/>
              <a:gd name="connsiteY10" fmla="*/ 909639 h 1557339"/>
              <a:gd name="connsiteX11" fmla="*/ 0 w 2389712"/>
              <a:gd name="connsiteY11" fmla="*/ 681039 h 1557339"/>
              <a:gd name="connsiteX12" fmla="*/ 590550 w 2389712"/>
              <a:gd name="connsiteY12" fmla="*/ 1557339 h 1557339"/>
              <a:gd name="connsiteX0" fmla="*/ 590550 w 2389712"/>
              <a:gd name="connsiteY0" fmla="*/ 1557339 h 1557339"/>
              <a:gd name="connsiteX1" fmla="*/ 1952625 w 2389712"/>
              <a:gd name="connsiteY1" fmla="*/ 1490664 h 1557339"/>
              <a:gd name="connsiteX2" fmla="*/ 2384564 w 2389712"/>
              <a:gd name="connsiteY2" fmla="*/ 1040919 h 1557339"/>
              <a:gd name="connsiteX3" fmla="*/ 1846694 w 2389712"/>
              <a:gd name="connsiteY3" fmla="*/ 818683 h 1557339"/>
              <a:gd name="connsiteX4" fmla="*/ 2144446 w 2389712"/>
              <a:gd name="connsiteY4" fmla="*/ 775628 h 1557339"/>
              <a:gd name="connsiteX5" fmla="*/ 2047875 w 2389712"/>
              <a:gd name="connsiteY5" fmla="*/ 395289 h 1557339"/>
              <a:gd name="connsiteX6" fmla="*/ 1597007 w 2389712"/>
              <a:gd name="connsiteY6" fmla="*/ 370953 h 1557339"/>
              <a:gd name="connsiteX7" fmla="*/ 1537710 w 2389712"/>
              <a:gd name="connsiteY7" fmla="*/ 878035 h 1557339"/>
              <a:gd name="connsiteX8" fmla="*/ 1195910 w 2389712"/>
              <a:gd name="connsiteY8" fmla="*/ 17428 h 1557339"/>
              <a:gd name="connsiteX9" fmla="*/ 521783 w 2389712"/>
              <a:gd name="connsiteY9" fmla="*/ 364567 h 1557339"/>
              <a:gd name="connsiteX10" fmla="*/ 1028700 w 2389712"/>
              <a:gd name="connsiteY10" fmla="*/ 909639 h 1557339"/>
              <a:gd name="connsiteX11" fmla="*/ 0 w 2389712"/>
              <a:gd name="connsiteY11" fmla="*/ 681039 h 1557339"/>
              <a:gd name="connsiteX12" fmla="*/ 590550 w 2389712"/>
              <a:gd name="connsiteY12" fmla="*/ 1557339 h 1557339"/>
              <a:gd name="connsiteX0" fmla="*/ 590550 w 2389712"/>
              <a:gd name="connsiteY0" fmla="*/ 1557339 h 1557339"/>
              <a:gd name="connsiteX1" fmla="*/ 1952625 w 2389712"/>
              <a:gd name="connsiteY1" fmla="*/ 1490664 h 1557339"/>
              <a:gd name="connsiteX2" fmla="*/ 2384564 w 2389712"/>
              <a:gd name="connsiteY2" fmla="*/ 1040919 h 1557339"/>
              <a:gd name="connsiteX3" fmla="*/ 1846694 w 2389712"/>
              <a:gd name="connsiteY3" fmla="*/ 818683 h 1557339"/>
              <a:gd name="connsiteX4" fmla="*/ 2144446 w 2389712"/>
              <a:gd name="connsiteY4" fmla="*/ 775628 h 1557339"/>
              <a:gd name="connsiteX5" fmla="*/ 2047875 w 2389712"/>
              <a:gd name="connsiteY5" fmla="*/ 395289 h 1557339"/>
              <a:gd name="connsiteX6" fmla="*/ 1597007 w 2389712"/>
              <a:gd name="connsiteY6" fmla="*/ 370953 h 1557339"/>
              <a:gd name="connsiteX7" fmla="*/ 1537710 w 2389712"/>
              <a:gd name="connsiteY7" fmla="*/ 878035 h 1557339"/>
              <a:gd name="connsiteX8" fmla="*/ 1195910 w 2389712"/>
              <a:gd name="connsiteY8" fmla="*/ 17428 h 1557339"/>
              <a:gd name="connsiteX9" fmla="*/ 521783 w 2389712"/>
              <a:gd name="connsiteY9" fmla="*/ 364567 h 1557339"/>
              <a:gd name="connsiteX10" fmla="*/ 1028700 w 2389712"/>
              <a:gd name="connsiteY10" fmla="*/ 909639 h 1557339"/>
              <a:gd name="connsiteX11" fmla="*/ 0 w 2389712"/>
              <a:gd name="connsiteY11" fmla="*/ 681039 h 1557339"/>
              <a:gd name="connsiteX12" fmla="*/ 590550 w 2389712"/>
              <a:gd name="connsiteY12" fmla="*/ 1557339 h 1557339"/>
              <a:gd name="connsiteX0" fmla="*/ 590550 w 2389822"/>
              <a:gd name="connsiteY0" fmla="*/ 1557339 h 1557339"/>
              <a:gd name="connsiteX1" fmla="*/ 1960576 w 2389822"/>
              <a:gd name="connsiteY1" fmla="*/ 1510542 h 1557339"/>
              <a:gd name="connsiteX2" fmla="*/ 2384564 w 2389822"/>
              <a:gd name="connsiteY2" fmla="*/ 1040919 h 1557339"/>
              <a:gd name="connsiteX3" fmla="*/ 1846694 w 2389822"/>
              <a:gd name="connsiteY3" fmla="*/ 818683 h 1557339"/>
              <a:gd name="connsiteX4" fmla="*/ 2144446 w 2389822"/>
              <a:gd name="connsiteY4" fmla="*/ 775628 h 1557339"/>
              <a:gd name="connsiteX5" fmla="*/ 2047875 w 2389822"/>
              <a:gd name="connsiteY5" fmla="*/ 395289 h 1557339"/>
              <a:gd name="connsiteX6" fmla="*/ 1597007 w 2389822"/>
              <a:gd name="connsiteY6" fmla="*/ 370953 h 1557339"/>
              <a:gd name="connsiteX7" fmla="*/ 1537710 w 2389822"/>
              <a:gd name="connsiteY7" fmla="*/ 878035 h 1557339"/>
              <a:gd name="connsiteX8" fmla="*/ 1195910 w 2389822"/>
              <a:gd name="connsiteY8" fmla="*/ 17428 h 1557339"/>
              <a:gd name="connsiteX9" fmla="*/ 521783 w 2389822"/>
              <a:gd name="connsiteY9" fmla="*/ 364567 h 1557339"/>
              <a:gd name="connsiteX10" fmla="*/ 1028700 w 2389822"/>
              <a:gd name="connsiteY10" fmla="*/ 909639 h 1557339"/>
              <a:gd name="connsiteX11" fmla="*/ 0 w 2389822"/>
              <a:gd name="connsiteY11" fmla="*/ 681039 h 1557339"/>
              <a:gd name="connsiteX12" fmla="*/ 590550 w 2389822"/>
              <a:gd name="connsiteY12" fmla="*/ 1557339 h 1557339"/>
              <a:gd name="connsiteX0" fmla="*/ 590550 w 2396855"/>
              <a:gd name="connsiteY0" fmla="*/ 1557339 h 1557339"/>
              <a:gd name="connsiteX1" fmla="*/ 1960576 w 2396855"/>
              <a:gd name="connsiteY1" fmla="*/ 1510542 h 1557339"/>
              <a:gd name="connsiteX2" fmla="*/ 2384564 w 2396855"/>
              <a:gd name="connsiteY2" fmla="*/ 1040919 h 1557339"/>
              <a:gd name="connsiteX3" fmla="*/ 1846694 w 2396855"/>
              <a:gd name="connsiteY3" fmla="*/ 818683 h 1557339"/>
              <a:gd name="connsiteX4" fmla="*/ 2144446 w 2396855"/>
              <a:gd name="connsiteY4" fmla="*/ 775628 h 1557339"/>
              <a:gd name="connsiteX5" fmla="*/ 2047875 w 2396855"/>
              <a:gd name="connsiteY5" fmla="*/ 395289 h 1557339"/>
              <a:gd name="connsiteX6" fmla="*/ 1597007 w 2396855"/>
              <a:gd name="connsiteY6" fmla="*/ 370953 h 1557339"/>
              <a:gd name="connsiteX7" fmla="*/ 1537710 w 2396855"/>
              <a:gd name="connsiteY7" fmla="*/ 878035 h 1557339"/>
              <a:gd name="connsiteX8" fmla="*/ 1195910 w 2396855"/>
              <a:gd name="connsiteY8" fmla="*/ 17428 h 1557339"/>
              <a:gd name="connsiteX9" fmla="*/ 521783 w 2396855"/>
              <a:gd name="connsiteY9" fmla="*/ 364567 h 1557339"/>
              <a:gd name="connsiteX10" fmla="*/ 1028700 w 2396855"/>
              <a:gd name="connsiteY10" fmla="*/ 909639 h 1557339"/>
              <a:gd name="connsiteX11" fmla="*/ 0 w 2396855"/>
              <a:gd name="connsiteY11" fmla="*/ 681039 h 1557339"/>
              <a:gd name="connsiteX12" fmla="*/ 590550 w 2396855"/>
              <a:gd name="connsiteY12" fmla="*/ 1557339 h 1557339"/>
              <a:gd name="connsiteX0" fmla="*/ 590550 w 2396855"/>
              <a:gd name="connsiteY0" fmla="*/ 1513607 h 1513607"/>
              <a:gd name="connsiteX1" fmla="*/ 1960576 w 2396855"/>
              <a:gd name="connsiteY1" fmla="*/ 1510542 h 1513607"/>
              <a:gd name="connsiteX2" fmla="*/ 2384564 w 2396855"/>
              <a:gd name="connsiteY2" fmla="*/ 1040919 h 1513607"/>
              <a:gd name="connsiteX3" fmla="*/ 1846694 w 2396855"/>
              <a:gd name="connsiteY3" fmla="*/ 818683 h 1513607"/>
              <a:gd name="connsiteX4" fmla="*/ 2144446 w 2396855"/>
              <a:gd name="connsiteY4" fmla="*/ 775628 h 1513607"/>
              <a:gd name="connsiteX5" fmla="*/ 2047875 w 2396855"/>
              <a:gd name="connsiteY5" fmla="*/ 395289 h 1513607"/>
              <a:gd name="connsiteX6" fmla="*/ 1597007 w 2396855"/>
              <a:gd name="connsiteY6" fmla="*/ 370953 h 1513607"/>
              <a:gd name="connsiteX7" fmla="*/ 1537710 w 2396855"/>
              <a:gd name="connsiteY7" fmla="*/ 878035 h 1513607"/>
              <a:gd name="connsiteX8" fmla="*/ 1195910 w 2396855"/>
              <a:gd name="connsiteY8" fmla="*/ 17428 h 1513607"/>
              <a:gd name="connsiteX9" fmla="*/ 521783 w 2396855"/>
              <a:gd name="connsiteY9" fmla="*/ 364567 h 1513607"/>
              <a:gd name="connsiteX10" fmla="*/ 1028700 w 2396855"/>
              <a:gd name="connsiteY10" fmla="*/ 909639 h 1513607"/>
              <a:gd name="connsiteX11" fmla="*/ 0 w 2396855"/>
              <a:gd name="connsiteY11" fmla="*/ 681039 h 1513607"/>
              <a:gd name="connsiteX12" fmla="*/ 590550 w 2396855"/>
              <a:gd name="connsiteY12" fmla="*/ 1513607 h 1513607"/>
              <a:gd name="connsiteX0" fmla="*/ 602477 w 2396855"/>
              <a:gd name="connsiteY0" fmla="*/ 1517583 h 1517583"/>
              <a:gd name="connsiteX1" fmla="*/ 1960576 w 2396855"/>
              <a:gd name="connsiteY1" fmla="*/ 1510542 h 1517583"/>
              <a:gd name="connsiteX2" fmla="*/ 2384564 w 2396855"/>
              <a:gd name="connsiteY2" fmla="*/ 1040919 h 1517583"/>
              <a:gd name="connsiteX3" fmla="*/ 1846694 w 2396855"/>
              <a:gd name="connsiteY3" fmla="*/ 818683 h 1517583"/>
              <a:gd name="connsiteX4" fmla="*/ 2144446 w 2396855"/>
              <a:gd name="connsiteY4" fmla="*/ 775628 h 1517583"/>
              <a:gd name="connsiteX5" fmla="*/ 2047875 w 2396855"/>
              <a:gd name="connsiteY5" fmla="*/ 395289 h 1517583"/>
              <a:gd name="connsiteX6" fmla="*/ 1597007 w 2396855"/>
              <a:gd name="connsiteY6" fmla="*/ 370953 h 1517583"/>
              <a:gd name="connsiteX7" fmla="*/ 1537710 w 2396855"/>
              <a:gd name="connsiteY7" fmla="*/ 878035 h 1517583"/>
              <a:gd name="connsiteX8" fmla="*/ 1195910 w 2396855"/>
              <a:gd name="connsiteY8" fmla="*/ 17428 h 1517583"/>
              <a:gd name="connsiteX9" fmla="*/ 521783 w 2396855"/>
              <a:gd name="connsiteY9" fmla="*/ 364567 h 1517583"/>
              <a:gd name="connsiteX10" fmla="*/ 1028700 w 2396855"/>
              <a:gd name="connsiteY10" fmla="*/ 909639 h 1517583"/>
              <a:gd name="connsiteX11" fmla="*/ 0 w 2396855"/>
              <a:gd name="connsiteY11" fmla="*/ 681039 h 1517583"/>
              <a:gd name="connsiteX12" fmla="*/ 602477 w 2396855"/>
              <a:gd name="connsiteY12" fmla="*/ 1517583 h 1517583"/>
              <a:gd name="connsiteX0" fmla="*/ 602477 w 2396855"/>
              <a:gd name="connsiteY0" fmla="*/ 1517583 h 1517583"/>
              <a:gd name="connsiteX1" fmla="*/ 1960576 w 2396855"/>
              <a:gd name="connsiteY1" fmla="*/ 1510542 h 1517583"/>
              <a:gd name="connsiteX2" fmla="*/ 2384564 w 2396855"/>
              <a:gd name="connsiteY2" fmla="*/ 1040919 h 1517583"/>
              <a:gd name="connsiteX3" fmla="*/ 1846694 w 2396855"/>
              <a:gd name="connsiteY3" fmla="*/ 818683 h 1517583"/>
              <a:gd name="connsiteX4" fmla="*/ 2144446 w 2396855"/>
              <a:gd name="connsiteY4" fmla="*/ 775628 h 1517583"/>
              <a:gd name="connsiteX5" fmla="*/ 2047875 w 2396855"/>
              <a:gd name="connsiteY5" fmla="*/ 395289 h 1517583"/>
              <a:gd name="connsiteX6" fmla="*/ 1597007 w 2396855"/>
              <a:gd name="connsiteY6" fmla="*/ 370953 h 1517583"/>
              <a:gd name="connsiteX7" fmla="*/ 1537710 w 2396855"/>
              <a:gd name="connsiteY7" fmla="*/ 878035 h 1517583"/>
              <a:gd name="connsiteX8" fmla="*/ 1195910 w 2396855"/>
              <a:gd name="connsiteY8" fmla="*/ 17428 h 1517583"/>
              <a:gd name="connsiteX9" fmla="*/ 521783 w 2396855"/>
              <a:gd name="connsiteY9" fmla="*/ 364567 h 1517583"/>
              <a:gd name="connsiteX10" fmla="*/ 1028700 w 2396855"/>
              <a:gd name="connsiteY10" fmla="*/ 909639 h 1517583"/>
              <a:gd name="connsiteX11" fmla="*/ 0 w 2396855"/>
              <a:gd name="connsiteY11" fmla="*/ 681039 h 1517583"/>
              <a:gd name="connsiteX12" fmla="*/ 602477 w 2396855"/>
              <a:gd name="connsiteY12" fmla="*/ 1517583 h 1517583"/>
              <a:gd name="connsiteX0" fmla="*/ 622355 w 2416733"/>
              <a:gd name="connsiteY0" fmla="*/ 1517583 h 1517583"/>
              <a:gd name="connsiteX1" fmla="*/ 1980454 w 2416733"/>
              <a:gd name="connsiteY1" fmla="*/ 1510542 h 1517583"/>
              <a:gd name="connsiteX2" fmla="*/ 2404442 w 2416733"/>
              <a:gd name="connsiteY2" fmla="*/ 1040919 h 1517583"/>
              <a:gd name="connsiteX3" fmla="*/ 1866572 w 2416733"/>
              <a:gd name="connsiteY3" fmla="*/ 818683 h 1517583"/>
              <a:gd name="connsiteX4" fmla="*/ 2164324 w 2416733"/>
              <a:gd name="connsiteY4" fmla="*/ 775628 h 1517583"/>
              <a:gd name="connsiteX5" fmla="*/ 2067753 w 2416733"/>
              <a:gd name="connsiteY5" fmla="*/ 395289 h 1517583"/>
              <a:gd name="connsiteX6" fmla="*/ 1616885 w 2416733"/>
              <a:gd name="connsiteY6" fmla="*/ 370953 h 1517583"/>
              <a:gd name="connsiteX7" fmla="*/ 1557588 w 2416733"/>
              <a:gd name="connsiteY7" fmla="*/ 878035 h 1517583"/>
              <a:gd name="connsiteX8" fmla="*/ 1215788 w 2416733"/>
              <a:gd name="connsiteY8" fmla="*/ 17428 h 1517583"/>
              <a:gd name="connsiteX9" fmla="*/ 541661 w 2416733"/>
              <a:gd name="connsiteY9" fmla="*/ 364567 h 1517583"/>
              <a:gd name="connsiteX10" fmla="*/ 1048578 w 2416733"/>
              <a:gd name="connsiteY10" fmla="*/ 909639 h 1517583"/>
              <a:gd name="connsiteX11" fmla="*/ 0 w 2416733"/>
              <a:gd name="connsiteY11" fmla="*/ 681039 h 1517583"/>
              <a:gd name="connsiteX12" fmla="*/ 622355 w 2416733"/>
              <a:gd name="connsiteY12" fmla="*/ 1517583 h 1517583"/>
              <a:gd name="connsiteX0" fmla="*/ 695331 w 2489709"/>
              <a:gd name="connsiteY0" fmla="*/ 1517583 h 1517583"/>
              <a:gd name="connsiteX1" fmla="*/ 2053430 w 2489709"/>
              <a:gd name="connsiteY1" fmla="*/ 1510542 h 1517583"/>
              <a:gd name="connsiteX2" fmla="*/ 2477418 w 2489709"/>
              <a:gd name="connsiteY2" fmla="*/ 1040919 h 1517583"/>
              <a:gd name="connsiteX3" fmla="*/ 1939548 w 2489709"/>
              <a:gd name="connsiteY3" fmla="*/ 818683 h 1517583"/>
              <a:gd name="connsiteX4" fmla="*/ 2237300 w 2489709"/>
              <a:gd name="connsiteY4" fmla="*/ 775628 h 1517583"/>
              <a:gd name="connsiteX5" fmla="*/ 2140729 w 2489709"/>
              <a:gd name="connsiteY5" fmla="*/ 395289 h 1517583"/>
              <a:gd name="connsiteX6" fmla="*/ 1689861 w 2489709"/>
              <a:gd name="connsiteY6" fmla="*/ 370953 h 1517583"/>
              <a:gd name="connsiteX7" fmla="*/ 1630564 w 2489709"/>
              <a:gd name="connsiteY7" fmla="*/ 878035 h 1517583"/>
              <a:gd name="connsiteX8" fmla="*/ 1288764 w 2489709"/>
              <a:gd name="connsiteY8" fmla="*/ 17428 h 1517583"/>
              <a:gd name="connsiteX9" fmla="*/ 614637 w 2489709"/>
              <a:gd name="connsiteY9" fmla="*/ 364567 h 1517583"/>
              <a:gd name="connsiteX10" fmla="*/ 1121554 w 2489709"/>
              <a:gd name="connsiteY10" fmla="*/ 909639 h 1517583"/>
              <a:gd name="connsiteX11" fmla="*/ 72976 w 2489709"/>
              <a:gd name="connsiteY11" fmla="*/ 681039 h 1517583"/>
              <a:gd name="connsiteX12" fmla="*/ 695331 w 2489709"/>
              <a:gd name="connsiteY12" fmla="*/ 1517583 h 1517583"/>
              <a:gd name="connsiteX0" fmla="*/ 690276 w 2484654"/>
              <a:gd name="connsiteY0" fmla="*/ 1517583 h 1517676"/>
              <a:gd name="connsiteX1" fmla="*/ 2048375 w 2484654"/>
              <a:gd name="connsiteY1" fmla="*/ 1510542 h 1517676"/>
              <a:gd name="connsiteX2" fmla="*/ 2472363 w 2484654"/>
              <a:gd name="connsiteY2" fmla="*/ 1040919 h 1517676"/>
              <a:gd name="connsiteX3" fmla="*/ 1934493 w 2484654"/>
              <a:gd name="connsiteY3" fmla="*/ 818683 h 1517676"/>
              <a:gd name="connsiteX4" fmla="*/ 2232245 w 2484654"/>
              <a:gd name="connsiteY4" fmla="*/ 775628 h 1517676"/>
              <a:gd name="connsiteX5" fmla="*/ 2135674 w 2484654"/>
              <a:gd name="connsiteY5" fmla="*/ 395289 h 1517676"/>
              <a:gd name="connsiteX6" fmla="*/ 1684806 w 2484654"/>
              <a:gd name="connsiteY6" fmla="*/ 370953 h 1517676"/>
              <a:gd name="connsiteX7" fmla="*/ 1625509 w 2484654"/>
              <a:gd name="connsiteY7" fmla="*/ 878035 h 1517676"/>
              <a:gd name="connsiteX8" fmla="*/ 1283709 w 2484654"/>
              <a:gd name="connsiteY8" fmla="*/ 17428 h 1517676"/>
              <a:gd name="connsiteX9" fmla="*/ 609582 w 2484654"/>
              <a:gd name="connsiteY9" fmla="*/ 364567 h 1517676"/>
              <a:gd name="connsiteX10" fmla="*/ 1116499 w 2484654"/>
              <a:gd name="connsiteY10" fmla="*/ 909639 h 1517676"/>
              <a:gd name="connsiteX11" fmla="*/ 67921 w 2484654"/>
              <a:gd name="connsiteY11" fmla="*/ 681039 h 1517676"/>
              <a:gd name="connsiteX12" fmla="*/ 690276 w 2484654"/>
              <a:gd name="connsiteY12" fmla="*/ 1517583 h 1517676"/>
              <a:gd name="connsiteX0" fmla="*/ 711626 w 2506004"/>
              <a:gd name="connsiteY0" fmla="*/ 1517583 h 1517690"/>
              <a:gd name="connsiteX1" fmla="*/ 2069725 w 2506004"/>
              <a:gd name="connsiteY1" fmla="*/ 1510542 h 1517690"/>
              <a:gd name="connsiteX2" fmla="*/ 2493713 w 2506004"/>
              <a:gd name="connsiteY2" fmla="*/ 1040919 h 1517690"/>
              <a:gd name="connsiteX3" fmla="*/ 1955843 w 2506004"/>
              <a:gd name="connsiteY3" fmla="*/ 818683 h 1517690"/>
              <a:gd name="connsiteX4" fmla="*/ 2253595 w 2506004"/>
              <a:gd name="connsiteY4" fmla="*/ 775628 h 1517690"/>
              <a:gd name="connsiteX5" fmla="*/ 2157024 w 2506004"/>
              <a:gd name="connsiteY5" fmla="*/ 395289 h 1517690"/>
              <a:gd name="connsiteX6" fmla="*/ 1706156 w 2506004"/>
              <a:gd name="connsiteY6" fmla="*/ 370953 h 1517690"/>
              <a:gd name="connsiteX7" fmla="*/ 1646859 w 2506004"/>
              <a:gd name="connsiteY7" fmla="*/ 878035 h 1517690"/>
              <a:gd name="connsiteX8" fmla="*/ 1305059 w 2506004"/>
              <a:gd name="connsiteY8" fmla="*/ 17428 h 1517690"/>
              <a:gd name="connsiteX9" fmla="*/ 630932 w 2506004"/>
              <a:gd name="connsiteY9" fmla="*/ 364567 h 1517690"/>
              <a:gd name="connsiteX10" fmla="*/ 1137849 w 2506004"/>
              <a:gd name="connsiteY10" fmla="*/ 909639 h 1517690"/>
              <a:gd name="connsiteX11" fmla="*/ 65417 w 2506004"/>
              <a:gd name="connsiteY11" fmla="*/ 740674 h 1517690"/>
              <a:gd name="connsiteX12" fmla="*/ 711626 w 2506004"/>
              <a:gd name="connsiteY12" fmla="*/ 1517583 h 1517690"/>
              <a:gd name="connsiteX0" fmla="*/ 677110 w 2471488"/>
              <a:gd name="connsiteY0" fmla="*/ 1517583 h 1517661"/>
              <a:gd name="connsiteX1" fmla="*/ 2035209 w 2471488"/>
              <a:gd name="connsiteY1" fmla="*/ 1510542 h 1517661"/>
              <a:gd name="connsiteX2" fmla="*/ 2459197 w 2471488"/>
              <a:gd name="connsiteY2" fmla="*/ 1040919 h 1517661"/>
              <a:gd name="connsiteX3" fmla="*/ 1921327 w 2471488"/>
              <a:gd name="connsiteY3" fmla="*/ 818683 h 1517661"/>
              <a:gd name="connsiteX4" fmla="*/ 2219079 w 2471488"/>
              <a:gd name="connsiteY4" fmla="*/ 775628 h 1517661"/>
              <a:gd name="connsiteX5" fmla="*/ 2122508 w 2471488"/>
              <a:gd name="connsiteY5" fmla="*/ 395289 h 1517661"/>
              <a:gd name="connsiteX6" fmla="*/ 1671640 w 2471488"/>
              <a:gd name="connsiteY6" fmla="*/ 370953 h 1517661"/>
              <a:gd name="connsiteX7" fmla="*/ 1612343 w 2471488"/>
              <a:gd name="connsiteY7" fmla="*/ 878035 h 1517661"/>
              <a:gd name="connsiteX8" fmla="*/ 1270543 w 2471488"/>
              <a:gd name="connsiteY8" fmla="*/ 17428 h 1517661"/>
              <a:gd name="connsiteX9" fmla="*/ 596416 w 2471488"/>
              <a:gd name="connsiteY9" fmla="*/ 364567 h 1517661"/>
              <a:gd name="connsiteX10" fmla="*/ 1103333 w 2471488"/>
              <a:gd name="connsiteY10" fmla="*/ 909639 h 1517661"/>
              <a:gd name="connsiteX11" fmla="*/ 30901 w 2471488"/>
              <a:gd name="connsiteY11" fmla="*/ 740674 h 1517661"/>
              <a:gd name="connsiteX12" fmla="*/ 677110 w 2471488"/>
              <a:gd name="connsiteY12" fmla="*/ 1517583 h 1517661"/>
              <a:gd name="connsiteX0" fmla="*/ 693833 w 2488211"/>
              <a:gd name="connsiteY0" fmla="*/ 1517583 h 1517698"/>
              <a:gd name="connsiteX1" fmla="*/ 2051932 w 2488211"/>
              <a:gd name="connsiteY1" fmla="*/ 1510542 h 1517698"/>
              <a:gd name="connsiteX2" fmla="*/ 2475920 w 2488211"/>
              <a:gd name="connsiteY2" fmla="*/ 1040919 h 1517698"/>
              <a:gd name="connsiteX3" fmla="*/ 1938050 w 2488211"/>
              <a:gd name="connsiteY3" fmla="*/ 818683 h 1517698"/>
              <a:gd name="connsiteX4" fmla="*/ 2235802 w 2488211"/>
              <a:gd name="connsiteY4" fmla="*/ 775628 h 1517698"/>
              <a:gd name="connsiteX5" fmla="*/ 2139231 w 2488211"/>
              <a:gd name="connsiteY5" fmla="*/ 395289 h 1517698"/>
              <a:gd name="connsiteX6" fmla="*/ 1688363 w 2488211"/>
              <a:gd name="connsiteY6" fmla="*/ 370953 h 1517698"/>
              <a:gd name="connsiteX7" fmla="*/ 1629066 w 2488211"/>
              <a:gd name="connsiteY7" fmla="*/ 878035 h 1517698"/>
              <a:gd name="connsiteX8" fmla="*/ 1287266 w 2488211"/>
              <a:gd name="connsiteY8" fmla="*/ 17428 h 1517698"/>
              <a:gd name="connsiteX9" fmla="*/ 613139 w 2488211"/>
              <a:gd name="connsiteY9" fmla="*/ 364567 h 1517698"/>
              <a:gd name="connsiteX10" fmla="*/ 1120056 w 2488211"/>
              <a:gd name="connsiteY10" fmla="*/ 909639 h 1517698"/>
              <a:gd name="connsiteX11" fmla="*/ 47624 w 2488211"/>
              <a:gd name="connsiteY11" fmla="*/ 740674 h 1517698"/>
              <a:gd name="connsiteX12" fmla="*/ 693833 w 2488211"/>
              <a:gd name="connsiteY12" fmla="*/ 1517583 h 1517698"/>
              <a:gd name="connsiteX0" fmla="*/ 715719 w 2510097"/>
              <a:gd name="connsiteY0" fmla="*/ 1517583 h 1517698"/>
              <a:gd name="connsiteX1" fmla="*/ 2073818 w 2510097"/>
              <a:gd name="connsiteY1" fmla="*/ 1510542 h 1517698"/>
              <a:gd name="connsiteX2" fmla="*/ 2497806 w 2510097"/>
              <a:gd name="connsiteY2" fmla="*/ 1040919 h 1517698"/>
              <a:gd name="connsiteX3" fmla="*/ 1959936 w 2510097"/>
              <a:gd name="connsiteY3" fmla="*/ 818683 h 1517698"/>
              <a:gd name="connsiteX4" fmla="*/ 2257688 w 2510097"/>
              <a:gd name="connsiteY4" fmla="*/ 775628 h 1517698"/>
              <a:gd name="connsiteX5" fmla="*/ 2161117 w 2510097"/>
              <a:gd name="connsiteY5" fmla="*/ 395289 h 1517698"/>
              <a:gd name="connsiteX6" fmla="*/ 1710249 w 2510097"/>
              <a:gd name="connsiteY6" fmla="*/ 370953 h 1517698"/>
              <a:gd name="connsiteX7" fmla="*/ 1650952 w 2510097"/>
              <a:gd name="connsiteY7" fmla="*/ 878035 h 1517698"/>
              <a:gd name="connsiteX8" fmla="*/ 1309152 w 2510097"/>
              <a:gd name="connsiteY8" fmla="*/ 17428 h 1517698"/>
              <a:gd name="connsiteX9" fmla="*/ 635025 w 2510097"/>
              <a:gd name="connsiteY9" fmla="*/ 364567 h 1517698"/>
              <a:gd name="connsiteX10" fmla="*/ 1141942 w 2510097"/>
              <a:gd name="connsiteY10" fmla="*/ 909639 h 1517698"/>
              <a:gd name="connsiteX11" fmla="*/ 45656 w 2510097"/>
              <a:gd name="connsiteY11" fmla="*/ 740674 h 1517698"/>
              <a:gd name="connsiteX12" fmla="*/ 715719 w 2510097"/>
              <a:gd name="connsiteY12" fmla="*/ 1517583 h 1517698"/>
              <a:gd name="connsiteX0" fmla="*/ 693150 w 2487528"/>
              <a:gd name="connsiteY0" fmla="*/ 1517583 h 1517683"/>
              <a:gd name="connsiteX1" fmla="*/ 2051249 w 2487528"/>
              <a:gd name="connsiteY1" fmla="*/ 1510542 h 1517683"/>
              <a:gd name="connsiteX2" fmla="*/ 2475237 w 2487528"/>
              <a:gd name="connsiteY2" fmla="*/ 1040919 h 1517683"/>
              <a:gd name="connsiteX3" fmla="*/ 1937367 w 2487528"/>
              <a:gd name="connsiteY3" fmla="*/ 818683 h 1517683"/>
              <a:gd name="connsiteX4" fmla="*/ 2235119 w 2487528"/>
              <a:gd name="connsiteY4" fmla="*/ 775628 h 1517683"/>
              <a:gd name="connsiteX5" fmla="*/ 2138548 w 2487528"/>
              <a:gd name="connsiteY5" fmla="*/ 395289 h 1517683"/>
              <a:gd name="connsiteX6" fmla="*/ 1687680 w 2487528"/>
              <a:gd name="connsiteY6" fmla="*/ 370953 h 1517683"/>
              <a:gd name="connsiteX7" fmla="*/ 1628383 w 2487528"/>
              <a:gd name="connsiteY7" fmla="*/ 878035 h 1517683"/>
              <a:gd name="connsiteX8" fmla="*/ 1286583 w 2487528"/>
              <a:gd name="connsiteY8" fmla="*/ 17428 h 1517683"/>
              <a:gd name="connsiteX9" fmla="*/ 612456 w 2487528"/>
              <a:gd name="connsiteY9" fmla="*/ 364567 h 1517683"/>
              <a:gd name="connsiteX10" fmla="*/ 1119373 w 2487528"/>
              <a:gd name="connsiteY10" fmla="*/ 909639 h 1517683"/>
              <a:gd name="connsiteX11" fmla="*/ 23087 w 2487528"/>
              <a:gd name="connsiteY11" fmla="*/ 740674 h 1517683"/>
              <a:gd name="connsiteX12" fmla="*/ 693150 w 2487528"/>
              <a:gd name="connsiteY12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26885 w 2491326"/>
              <a:gd name="connsiteY11" fmla="*/ 740674 h 1517683"/>
              <a:gd name="connsiteX12" fmla="*/ 696948 w 2491326"/>
              <a:gd name="connsiteY12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26885 w 2491326"/>
              <a:gd name="connsiteY11" fmla="*/ 740674 h 1517683"/>
              <a:gd name="connsiteX12" fmla="*/ 696948 w 2491326"/>
              <a:gd name="connsiteY12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3171 w 2491326"/>
              <a:gd name="connsiteY10" fmla="*/ 909639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07268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07268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07268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07268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07268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07268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  <a:gd name="connsiteX0" fmla="*/ 696948 w 2491326"/>
              <a:gd name="connsiteY0" fmla="*/ 1517583 h 1517683"/>
              <a:gd name="connsiteX1" fmla="*/ 2055047 w 2491326"/>
              <a:gd name="connsiteY1" fmla="*/ 1510542 h 1517683"/>
              <a:gd name="connsiteX2" fmla="*/ 2479035 w 2491326"/>
              <a:gd name="connsiteY2" fmla="*/ 1040919 h 1517683"/>
              <a:gd name="connsiteX3" fmla="*/ 1941165 w 2491326"/>
              <a:gd name="connsiteY3" fmla="*/ 818683 h 1517683"/>
              <a:gd name="connsiteX4" fmla="*/ 2238917 w 2491326"/>
              <a:gd name="connsiteY4" fmla="*/ 775628 h 1517683"/>
              <a:gd name="connsiteX5" fmla="*/ 2142346 w 2491326"/>
              <a:gd name="connsiteY5" fmla="*/ 395289 h 1517683"/>
              <a:gd name="connsiteX6" fmla="*/ 1691478 w 2491326"/>
              <a:gd name="connsiteY6" fmla="*/ 370953 h 1517683"/>
              <a:gd name="connsiteX7" fmla="*/ 1632181 w 2491326"/>
              <a:gd name="connsiteY7" fmla="*/ 878035 h 1517683"/>
              <a:gd name="connsiteX8" fmla="*/ 1290381 w 2491326"/>
              <a:gd name="connsiteY8" fmla="*/ 17428 h 1517683"/>
              <a:gd name="connsiteX9" fmla="*/ 616254 w 2491326"/>
              <a:gd name="connsiteY9" fmla="*/ 364567 h 1517683"/>
              <a:gd name="connsiteX10" fmla="*/ 1127147 w 2491326"/>
              <a:gd name="connsiteY10" fmla="*/ 794345 h 1517683"/>
              <a:gd name="connsiteX11" fmla="*/ 609565 w 2491326"/>
              <a:gd name="connsiteY11" fmla="*/ 367791 h 1517683"/>
              <a:gd name="connsiteX12" fmla="*/ 26885 w 2491326"/>
              <a:gd name="connsiteY12" fmla="*/ 740674 h 1517683"/>
              <a:gd name="connsiteX13" fmla="*/ 696948 w 2491326"/>
              <a:gd name="connsiteY13" fmla="*/ 1517583 h 1517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91326" h="1517683">
                <a:moveTo>
                  <a:pt x="696948" y="1517583"/>
                </a:moveTo>
                <a:lnTo>
                  <a:pt x="2055047" y="1510542"/>
                </a:lnTo>
                <a:cubicBezTo>
                  <a:pt x="2429615" y="1503751"/>
                  <a:pt x="2529862" y="1262395"/>
                  <a:pt x="2479035" y="1040919"/>
                </a:cubicBezTo>
                <a:cubicBezTo>
                  <a:pt x="2409740" y="752156"/>
                  <a:pt x="2054193" y="705906"/>
                  <a:pt x="1941165" y="818683"/>
                </a:cubicBezTo>
                <a:cubicBezTo>
                  <a:pt x="2001609" y="758477"/>
                  <a:pt x="2155153" y="753674"/>
                  <a:pt x="2238917" y="775628"/>
                </a:cubicBezTo>
                <a:cubicBezTo>
                  <a:pt x="2283019" y="710348"/>
                  <a:pt x="2245581" y="472540"/>
                  <a:pt x="2142346" y="395289"/>
                </a:cubicBezTo>
                <a:cubicBezTo>
                  <a:pt x="2044729" y="314397"/>
                  <a:pt x="1868195" y="252211"/>
                  <a:pt x="1691478" y="370953"/>
                </a:cubicBezTo>
                <a:cubicBezTo>
                  <a:pt x="1726329" y="510029"/>
                  <a:pt x="1729467" y="707246"/>
                  <a:pt x="1632181" y="878035"/>
                </a:cubicBezTo>
                <a:cubicBezTo>
                  <a:pt x="1782525" y="628164"/>
                  <a:pt x="1779588" y="188015"/>
                  <a:pt x="1290381" y="17428"/>
                </a:cubicBezTo>
                <a:cubicBezTo>
                  <a:pt x="1048053" y="-57138"/>
                  <a:pt x="678873" y="116715"/>
                  <a:pt x="616254" y="364567"/>
                </a:cubicBezTo>
                <a:cubicBezTo>
                  <a:pt x="801129" y="403135"/>
                  <a:pt x="1029735" y="461579"/>
                  <a:pt x="1127147" y="794345"/>
                </a:cubicBezTo>
                <a:cubicBezTo>
                  <a:pt x="1070372" y="588809"/>
                  <a:pt x="907572" y="395952"/>
                  <a:pt x="609565" y="367791"/>
                </a:cubicBezTo>
                <a:cubicBezTo>
                  <a:pt x="363240" y="347581"/>
                  <a:pt x="99786" y="553680"/>
                  <a:pt x="26885" y="740674"/>
                </a:cubicBezTo>
                <a:cubicBezTo>
                  <a:pt x="-86365" y="1122891"/>
                  <a:pt x="162167" y="1524982"/>
                  <a:pt x="696948" y="151758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179" name="Freeform 27">
            <a:extLst>
              <a:ext uri="{FF2B5EF4-FFF2-40B4-BE49-F238E27FC236}">
                <a16:creationId xmlns:a16="http://schemas.microsoft.com/office/drawing/2014/main" xmlns="" id="{BCD8249E-53BA-43BF-A2BB-379E69313366}"/>
              </a:ext>
            </a:extLst>
          </p:cNvPr>
          <p:cNvSpPr>
            <a:spLocks noChangeAspect="1"/>
          </p:cNvSpPr>
          <p:nvPr/>
        </p:nvSpPr>
        <p:spPr>
          <a:xfrm flipH="1">
            <a:off x="9372511" y="3021222"/>
            <a:ext cx="1036507" cy="558453"/>
          </a:xfrm>
          <a:custGeom>
            <a:avLst/>
            <a:gdLst/>
            <a:ahLst/>
            <a:cxnLst/>
            <a:rect l="l" t="t" r="r" b="b"/>
            <a:pathLst>
              <a:path w="1872168" h="1008693">
                <a:moveTo>
                  <a:pt x="699542" y="162"/>
                </a:moveTo>
                <a:cubicBezTo>
                  <a:pt x="683169" y="534"/>
                  <a:pt x="666273" y="1556"/>
                  <a:pt x="648845" y="3291"/>
                </a:cubicBezTo>
                <a:cubicBezTo>
                  <a:pt x="357120" y="49686"/>
                  <a:pt x="273885" y="284789"/>
                  <a:pt x="274981" y="413694"/>
                </a:cubicBezTo>
                <a:cubicBezTo>
                  <a:pt x="4451" y="471904"/>
                  <a:pt x="-11347" y="662854"/>
                  <a:pt x="4101" y="753457"/>
                </a:cubicBezTo>
                <a:cubicBezTo>
                  <a:pt x="42383" y="946818"/>
                  <a:pt x="296257" y="1004273"/>
                  <a:pt x="384912" y="1005378"/>
                </a:cubicBezTo>
                <a:lnTo>
                  <a:pt x="1507196" y="1008693"/>
                </a:lnTo>
                <a:cubicBezTo>
                  <a:pt x="1646895" y="1000406"/>
                  <a:pt x="1746295" y="947371"/>
                  <a:pt x="1825546" y="854557"/>
                </a:cubicBezTo>
                <a:cubicBezTo>
                  <a:pt x="1897410" y="760086"/>
                  <a:pt x="1873973" y="626012"/>
                  <a:pt x="1836613" y="558208"/>
                </a:cubicBezTo>
                <a:cubicBezTo>
                  <a:pt x="1808089" y="509360"/>
                  <a:pt x="1675919" y="402617"/>
                  <a:pt x="1507617" y="430504"/>
                </a:cubicBezTo>
                <a:cubicBezTo>
                  <a:pt x="1525469" y="335682"/>
                  <a:pt x="1477961" y="244522"/>
                  <a:pt x="1398003" y="206286"/>
                </a:cubicBezTo>
                <a:cubicBezTo>
                  <a:pt x="1299806" y="153261"/>
                  <a:pt x="1182195" y="177294"/>
                  <a:pt x="1108176" y="215068"/>
                </a:cubicBezTo>
                <a:cubicBezTo>
                  <a:pt x="1072916" y="135306"/>
                  <a:pt x="945134" y="-5422"/>
                  <a:pt x="699542" y="16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180" name="Freeform 28">
            <a:extLst>
              <a:ext uri="{FF2B5EF4-FFF2-40B4-BE49-F238E27FC236}">
                <a16:creationId xmlns:a16="http://schemas.microsoft.com/office/drawing/2014/main" xmlns="" id="{9D16B694-CDBE-43D3-BA6D-58151A782965}"/>
              </a:ext>
            </a:extLst>
          </p:cNvPr>
          <p:cNvSpPr>
            <a:spLocks noChangeAspect="1"/>
          </p:cNvSpPr>
          <p:nvPr/>
        </p:nvSpPr>
        <p:spPr>
          <a:xfrm flipH="1">
            <a:off x="9799888" y="5815270"/>
            <a:ext cx="884078" cy="476326"/>
          </a:xfrm>
          <a:custGeom>
            <a:avLst/>
            <a:gdLst/>
            <a:ahLst/>
            <a:cxnLst/>
            <a:rect l="l" t="t" r="r" b="b"/>
            <a:pathLst>
              <a:path w="1872168" h="1008693">
                <a:moveTo>
                  <a:pt x="699542" y="162"/>
                </a:moveTo>
                <a:cubicBezTo>
                  <a:pt x="683169" y="534"/>
                  <a:pt x="666273" y="1556"/>
                  <a:pt x="648845" y="3291"/>
                </a:cubicBezTo>
                <a:cubicBezTo>
                  <a:pt x="357120" y="49686"/>
                  <a:pt x="273885" y="284789"/>
                  <a:pt x="274981" y="413694"/>
                </a:cubicBezTo>
                <a:cubicBezTo>
                  <a:pt x="4451" y="471904"/>
                  <a:pt x="-11347" y="662854"/>
                  <a:pt x="4101" y="753457"/>
                </a:cubicBezTo>
                <a:cubicBezTo>
                  <a:pt x="42383" y="946818"/>
                  <a:pt x="296257" y="1004273"/>
                  <a:pt x="384912" y="1005378"/>
                </a:cubicBezTo>
                <a:lnTo>
                  <a:pt x="1507196" y="1008693"/>
                </a:lnTo>
                <a:cubicBezTo>
                  <a:pt x="1646895" y="1000406"/>
                  <a:pt x="1746295" y="947371"/>
                  <a:pt x="1825546" y="854557"/>
                </a:cubicBezTo>
                <a:cubicBezTo>
                  <a:pt x="1897410" y="760086"/>
                  <a:pt x="1873973" y="626012"/>
                  <a:pt x="1836613" y="558208"/>
                </a:cubicBezTo>
                <a:cubicBezTo>
                  <a:pt x="1808089" y="509360"/>
                  <a:pt x="1675919" y="402617"/>
                  <a:pt x="1507617" y="430504"/>
                </a:cubicBezTo>
                <a:cubicBezTo>
                  <a:pt x="1525469" y="335682"/>
                  <a:pt x="1477961" y="244522"/>
                  <a:pt x="1398003" y="206286"/>
                </a:cubicBezTo>
                <a:cubicBezTo>
                  <a:pt x="1299806" y="153261"/>
                  <a:pt x="1182195" y="177294"/>
                  <a:pt x="1108176" y="215068"/>
                </a:cubicBezTo>
                <a:cubicBezTo>
                  <a:pt x="1072916" y="135306"/>
                  <a:pt x="945134" y="-5422"/>
                  <a:pt x="699542" y="16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56" name="Freeform: Shape 191">
            <a:extLst>
              <a:ext uri="{FF2B5EF4-FFF2-40B4-BE49-F238E27FC236}">
                <a16:creationId xmlns:a16="http://schemas.microsoft.com/office/drawing/2014/main" xmlns="" id="{0C36A924-89AF-49E8-AB9F-D6E25C81F147}"/>
              </a:ext>
            </a:extLst>
          </p:cNvPr>
          <p:cNvSpPr/>
          <p:nvPr/>
        </p:nvSpPr>
        <p:spPr>
          <a:xfrm rot="20400000">
            <a:off x="4036843" y="5507119"/>
            <a:ext cx="7521205" cy="640080"/>
          </a:xfrm>
          <a:custGeom>
            <a:avLst/>
            <a:gdLst>
              <a:gd name="connsiteX0" fmla="*/ 12785260 w 12785260"/>
              <a:gd name="connsiteY0" fmla="*/ 0 h 1396040"/>
              <a:gd name="connsiteX1" fmla="*/ 12785260 w 12785260"/>
              <a:gd name="connsiteY1" fmla="*/ 1396040 h 1396040"/>
              <a:gd name="connsiteX2" fmla="*/ 2474427 w 12785260"/>
              <a:gd name="connsiteY2" fmla="*/ 1396040 h 1396040"/>
              <a:gd name="connsiteX3" fmla="*/ 0 w 12785260"/>
              <a:gd name="connsiteY3" fmla="*/ 495422 h 1396040"/>
              <a:gd name="connsiteX4" fmla="*/ 180319 w 12785260"/>
              <a:gd name="connsiteY4" fmla="*/ 1 h 1396040"/>
              <a:gd name="connsiteX0" fmla="*/ 12665613 w 12665613"/>
              <a:gd name="connsiteY0" fmla="*/ 0 h 1396040"/>
              <a:gd name="connsiteX1" fmla="*/ 12665613 w 12665613"/>
              <a:gd name="connsiteY1" fmla="*/ 1396040 h 1396040"/>
              <a:gd name="connsiteX2" fmla="*/ 2354780 w 12665613"/>
              <a:gd name="connsiteY2" fmla="*/ 1396040 h 1396040"/>
              <a:gd name="connsiteX3" fmla="*/ 0 w 12665613"/>
              <a:gd name="connsiteY3" fmla="*/ 381881 h 1396040"/>
              <a:gd name="connsiteX4" fmla="*/ 60672 w 12665613"/>
              <a:gd name="connsiteY4" fmla="*/ 1 h 1396040"/>
              <a:gd name="connsiteX5" fmla="*/ 12665613 w 12665613"/>
              <a:gd name="connsiteY5" fmla="*/ 0 h 1396040"/>
              <a:gd name="connsiteX0" fmla="*/ 12655840 w 12655841"/>
              <a:gd name="connsiteY0" fmla="*/ 0 h 1396040"/>
              <a:gd name="connsiteX1" fmla="*/ 12655840 w 12655841"/>
              <a:gd name="connsiteY1" fmla="*/ 1396040 h 1396040"/>
              <a:gd name="connsiteX2" fmla="*/ 2345007 w 12655841"/>
              <a:gd name="connsiteY2" fmla="*/ 1396040 h 1396040"/>
              <a:gd name="connsiteX3" fmla="*/ -1 w 12655841"/>
              <a:gd name="connsiteY3" fmla="*/ 342838 h 1396040"/>
              <a:gd name="connsiteX4" fmla="*/ 50899 w 12655841"/>
              <a:gd name="connsiteY4" fmla="*/ 1 h 1396040"/>
              <a:gd name="connsiteX5" fmla="*/ 12655840 w 12655841"/>
              <a:gd name="connsiteY5" fmla="*/ 0 h 1396040"/>
              <a:gd name="connsiteX0" fmla="*/ 12650954 w 12650954"/>
              <a:gd name="connsiteY0" fmla="*/ 0 h 1396040"/>
              <a:gd name="connsiteX1" fmla="*/ 12650954 w 12650954"/>
              <a:gd name="connsiteY1" fmla="*/ 1396040 h 1396040"/>
              <a:gd name="connsiteX2" fmla="*/ 2340121 w 12650954"/>
              <a:gd name="connsiteY2" fmla="*/ 1396040 h 1396040"/>
              <a:gd name="connsiteX3" fmla="*/ -1 w 12650954"/>
              <a:gd name="connsiteY3" fmla="*/ 323318 h 1396040"/>
              <a:gd name="connsiteX4" fmla="*/ 46013 w 12650954"/>
              <a:gd name="connsiteY4" fmla="*/ 1 h 1396040"/>
              <a:gd name="connsiteX5" fmla="*/ 12650954 w 12650954"/>
              <a:gd name="connsiteY5" fmla="*/ 0 h 1396040"/>
              <a:gd name="connsiteX0" fmla="*/ 12641183 w 12641183"/>
              <a:gd name="connsiteY0" fmla="*/ 0 h 1396040"/>
              <a:gd name="connsiteX1" fmla="*/ 12641183 w 12641183"/>
              <a:gd name="connsiteY1" fmla="*/ 1396040 h 1396040"/>
              <a:gd name="connsiteX2" fmla="*/ 2330350 w 12641183"/>
              <a:gd name="connsiteY2" fmla="*/ 1396040 h 1396040"/>
              <a:gd name="connsiteX3" fmla="*/ 0 w 12641183"/>
              <a:gd name="connsiteY3" fmla="*/ 284274 h 1396040"/>
              <a:gd name="connsiteX4" fmla="*/ 36242 w 12641183"/>
              <a:gd name="connsiteY4" fmla="*/ 1 h 1396040"/>
              <a:gd name="connsiteX5" fmla="*/ 12641183 w 12641183"/>
              <a:gd name="connsiteY5" fmla="*/ 0 h 1396040"/>
              <a:gd name="connsiteX0" fmla="*/ 12644836 w 12644836"/>
              <a:gd name="connsiteY0" fmla="*/ 0 h 1396040"/>
              <a:gd name="connsiteX1" fmla="*/ 12644836 w 12644836"/>
              <a:gd name="connsiteY1" fmla="*/ 1396040 h 1396040"/>
              <a:gd name="connsiteX2" fmla="*/ 2334003 w 12644836"/>
              <a:gd name="connsiteY2" fmla="*/ 1396040 h 1396040"/>
              <a:gd name="connsiteX3" fmla="*/ 0 w 12644836"/>
              <a:gd name="connsiteY3" fmla="*/ 238126 h 1396040"/>
              <a:gd name="connsiteX4" fmla="*/ 39895 w 12644836"/>
              <a:gd name="connsiteY4" fmla="*/ 1 h 1396040"/>
              <a:gd name="connsiteX5" fmla="*/ 12644836 w 12644836"/>
              <a:gd name="connsiteY5" fmla="*/ 0 h 1396040"/>
              <a:gd name="connsiteX0" fmla="*/ 12671689 w 12671689"/>
              <a:gd name="connsiteY0" fmla="*/ 0 h 1396040"/>
              <a:gd name="connsiteX1" fmla="*/ 12671689 w 12671689"/>
              <a:gd name="connsiteY1" fmla="*/ 1396040 h 1396040"/>
              <a:gd name="connsiteX2" fmla="*/ 2360856 w 12671689"/>
              <a:gd name="connsiteY2" fmla="*/ 1396040 h 1396040"/>
              <a:gd name="connsiteX3" fmla="*/ 0 w 12671689"/>
              <a:gd name="connsiteY3" fmla="*/ 223916 h 1396040"/>
              <a:gd name="connsiteX4" fmla="*/ 66748 w 12671689"/>
              <a:gd name="connsiteY4" fmla="*/ 1 h 1396040"/>
              <a:gd name="connsiteX5" fmla="*/ 12671689 w 12671689"/>
              <a:gd name="connsiteY5" fmla="*/ 0 h 1396040"/>
              <a:gd name="connsiteX0" fmla="*/ 12661916 w 12661916"/>
              <a:gd name="connsiteY0" fmla="*/ 0 h 1396040"/>
              <a:gd name="connsiteX1" fmla="*/ 12661916 w 12661916"/>
              <a:gd name="connsiteY1" fmla="*/ 1396040 h 1396040"/>
              <a:gd name="connsiteX2" fmla="*/ 2351083 w 12661916"/>
              <a:gd name="connsiteY2" fmla="*/ 1396040 h 1396040"/>
              <a:gd name="connsiteX3" fmla="*/ -1 w 12661916"/>
              <a:gd name="connsiteY3" fmla="*/ 184873 h 1396040"/>
              <a:gd name="connsiteX4" fmla="*/ 56975 w 12661916"/>
              <a:gd name="connsiteY4" fmla="*/ 1 h 1396040"/>
              <a:gd name="connsiteX5" fmla="*/ 12661916 w 12661916"/>
              <a:gd name="connsiteY5" fmla="*/ 0 h 1396040"/>
              <a:gd name="connsiteX0" fmla="*/ 12661918 w 12661918"/>
              <a:gd name="connsiteY0" fmla="*/ 0 h 1396040"/>
              <a:gd name="connsiteX1" fmla="*/ 12661918 w 12661918"/>
              <a:gd name="connsiteY1" fmla="*/ 1396040 h 1396040"/>
              <a:gd name="connsiteX2" fmla="*/ 2305920 w 12661918"/>
              <a:gd name="connsiteY2" fmla="*/ 1394245 h 1396040"/>
              <a:gd name="connsiteX3" fmla="*/ 1 w 12661918"/>
              <a:gd name="connsiteY3" fmla="*/ 184873 h 1396040"/>
              <a:gd name="connsiteX4" fmla="*/ 56977 w 12661918"/>
              <a:gd name="connsiteY4" fmla="*/ 1 h 1396040"/>
              <a:gd name="connsiteX5" fmla="*/ 12661918 w 12661918"/>
              <a:gd name="connsiteY5" fmla="*/ 0 h 139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61918" h="1396040">
                <a:moveTo>
                  <a:pt x="12661918" y="0"/>
                </a:moveTo>
                <a:lnTo>
                  <a:pt x="12661918" y="1396040"/>
                </a:lnTo>
                <a:lnTo>
                  <a:pt x="2305920" y="1394245"/>
                </a:lnTo>
                <a:lnTo>
                  <a:pt x="1" y="184873"/>
                </a:lnTo>
                <a:lnTo>
                  <a:pt x="56977" y="1"/>
                </a:lnTo>
                <a:lnTo>
                  <a:pt x="1266191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0BBF9B8D-6B3C-4FF5-83C5-D3CCF82F89FD}"/>
              </a:ext>
            </a:extLst>
          </p:cNvPr>
          <p:cNvGrpSpPr/>
          <p:nvPr/>
        </p:nvGrpSpPr>
        <p:grpSpPr>
          <a:xfrm rot="20275744" flipH="1">
            <a:off x="10626366" y="3653326"/>
            <a:ext cx="1370145" cy="1424069"/>
            <a:chOff x="5365048" y="479821"/>
            <a:chExt cx="8036930" cy="9108010"/>
          </a:xfrm>
          <a:effectLst/>
        </p:grpSpPr>
        <p:sp>
          <p:nvSpPr>
            <p:cNvPr id="58" name="Freeform: Shape 124">
              <a:extLst>
                <a:ext uri="{FF2B5EF4-FFF2-40B4-BE49-F238E27FC236}">
                  <a16:creationId xmlns:a16="http://schemas.microsoft.com/office/drawing/2014/main" xmlns="" id="{43E2F62D-9BA7-446E-8F70-E801ED57AC02}"/>
                </a:ext>
              </a:extLst>
            </p:cNvPr>
            <p:cNvSpPr/>
            <p:nvPr/>
          </p:nvSpPr>
          <p:spPr>
            <a:xfrm>
              <a:off x="11674969" y="8268753"/>
              <a:ext cx="1052700" cy="1319078"/>
            </a:xfrm>
            <a:custGeom>
              <a:avLst/>
              <a:gdLst>
                <a:gd name="connsiteX0" fmla="*/ 0 w 266700"/>
                <a:gd name="connsiteY0" fmla="*/ 0 h 438150"/>
                <a:gd name="connsiteX1" fmla="*/ 19050 w 266700"/>
                <a:gd name="connsiteY1" fmla="*/ 438150 h 438150"/>
                <a:gd name="connsiteX2" fmla="*/ 266700 w 266700"/>
                <a:gd name="connsiteY2" fmla="*/ 76200 h 438150"/>
                <a:gd name="connsiteX3" fmla="*/ 0 w 266700"/>
                <a:gd name="connsiteY3" fmla="*/ 0 h 438150"/>
                <a:gd name="connsiteX0" fmla="*/ 0 w 366579"/>
                <a:gd name="connsiteY0" fmla="*/ 0 h 459339"/>
                <a:gd name="connsiteX1" fmla="*/ 366579 w 366579"/>
                <a:gd name="connsiteY1" fmla="*/ 459339 h 459339"/>
                <a:gd name="connsiteX2" fmla="*/ 266700 w 366579"/>
                <a:gd name="connsiteY2" fmla="*/ 76200 h 459339"/>
                <a:gd name="connsiteX3" fmla="*/ 0 w 366579"/>
                <a:gd name="connsiteY3" fmla="*/ 0 h 45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579" h="459339">
                  <a:moveTo>
                    <a:pt x="0" y="0"/>
                  </a:moveTo>
                  <a:lnTo>
                    <a:pt x="366579" y="459339"/>
                  </a:lnTo>
                  <a:lnTo>
                    <a:pt x="266700" y="76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9" name="Freeform: Shape 125">
              <a:extLst>
                <a:ext uri="{FF2B5EF4-FFF2-40B4-BE49-F238E27FC236}">
                  <a16:creationId xmlns:a16="http://schemas.microsoft.com/office/drawing/2014/main" xmlns="" id="{E15C951B-BD97-409A-810A-7D1AEDD5C567}"/>
                </a:ext>
              </a:extLst>
            </p:cNvPr>
            <p:cNvSpPr/>
            <p:nvPr/>
          </p:nvSpPr>
          <p:spPr>
            <a:xfrm>
              <a:off x="9107326" y="6879846"/>
              <a:ext cx="3333521" cy="1613816"/>
            </a:xfrm>
            <a:custGeom>
              <a:avLst/>
              <a:gdLst>
                <a:gd name="connsiteX0" fmla="*/ 1219200 w 1219200"/>
                <a:gd name="connsiteY0" fmla="*/ 561975 h 561975"/>
                <a:gd name="connsiteX1" fmla="*/ 438150 w 1219200"/>
                <a:gd name="connsiteY1" fmla="*/ 0 h 561975"/>
                <a:gd name="connsiteX2" fmla="*/ 0 w 1219200"/>
                <a:gd name="connsiteY2" fmla="*/ 361950 h 561975"/>
                <a:gd name="connsiteX3" fmla="*/ 1219200 w 1219200"/>
                <a:gd name="connsiteY3" fmla="*/ 561975 h 561975"/>
                <a:gd name="connsiteX0" fmla="*/ 1158170 w 1158170"/>
                <a:gd name="connsiteY0" fmla="*/ 561975 h 561975"/>
                <a:gd name="connsiteX1" fmla="*/ 377120 w 1158170"/>
                <a:gd name="connsiteY1" fmla="*/ 0 h 561975"/>
                <a:gd name="connsiteX2" fmla="*/ 0 w 1158170"/>
                <a:gd name="connsiteY2" fmla="*/ 375217 h 561975"/>
                <a:gd name="connsiteX3" fmla="*/ 1158170 w 1158170"/>
                <a:gd name="connsiteY3" fmla="*/ 561975 h 561975"/>
                <a:gd name="connsiteX0" fmla="*/ 1160823 w 1160823"/>
                <a:gd name="connsiteY0" fmla="*/ 561975 h 561975"/>
                <a:gd name="connsiteX1" fmla="*/ 379773 w 1160823"/>
                <a:gd name="connsiteY1" fmla="*/ 0 h 561975"/>
                <a:gd name="connsiteX2" fmla="*/ 0 w 1160823"/>
                <a:gd name="connsiteY2" fmla="*/ 367257 h 561975"/>
                <a:gd name="connsiteX3" fmla="*/ 1160823 w 1160823"/>
                <a:gd name="connsiteY3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0823" h="561975">
                  <a:moveTo>
                    <a:pt x="1160823" y="561975"/>
                  </a:moveTo>
                  <a:lnTo>
                    <a:pt x="379773" y="0"/>
                  </a:lnTo>
                  <a:lnTo>
                    <a:pt x="0" y="367257"/>
                  </a:lnTo>
                  <a:lnTo>
                    <a:pt x="1160823" y="561975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0" name="Freeform: Shape 126">
              <a:extLst>
                <a:ext uri="{FF2B5EF4-FFF2-40B4-BE49-F238E27FC236}">
                  <a16:creationId xmlns:a16="http://schemas.microsoft.com/office/drawing/2014/main" xmlns="" id="{9173AB4C-2E30-4E2B-9669-177A8D985512}"/>
                </a:ext>
              </a:extLst>
            </p:cNvPr>
            <p:cNvSpPr/>
            <p:nvPr/>
          </p:nvSpPr>
          <p:spPr>
            <a:xfrm>
              <a:off x="5365048" y="5540922"/>
              <a:ext cx="1132617" cy="452885"/>
            </a:xfrm>
            <a:custGeom>
              <a:avLst/>
              <a:gdLst>
                <a:gd name="connsiteX0" fmla="*/ 133350 w 276225"/>
                <a:gd name="connsiteY0" fmla="*/ 0 h 200025"/>
                <a:gd name="connsiteX1" fmla="*/ 0 w 276225"/>
                <a:gd name="connsiteY1" fmla="*/ 200025 h 200025"/>
                <a:gd name="connsiteX2" fmla="*/ 276225 w 276225"/>
                <a:gd name="connsiteY2" fmla="*/ 152400 h 200025"/>
                <a:gd name="connsiteX3" fmla="*/ 133350 w 276225"/>
                <a:gd name="connsiteY3" fmla="*/ 0 h 200025"/>
                <a:gd name="connsiteX0" fmla="*/ 157232 w 276225"/>
                <a:gd name="connsiteY0" fmla="*/ 0 h 205332"/>
                <a:gd name="connsiteX1" fmla="*/ 0 w 276225"/>
                <a:gd name="connsiteY1" fmla="*/ 205332 h 205332"/>
                <a:gd name="connsiteX2" fmla="*/ 276225 w 276225"/>
                <a:gd name="connsiteY2" fmla="*/ 157707 h 205332"/>
                <a:gd name="connsiteX3" fmla="*/ 157232 w 276225"/>
                <a:gd name="connsiteY3" fmla="*/ 0 h 205332"/>
                <a:gd name="connsiteX0" fmla="*/ 275415 w 394408"/>
                <a:gd name="connsiteY0" fmla="*/ 0 h 157707"/>
                <a:gd name="connsiteX1" fmla="*/ 0 w 394408"/>
                <a:gd name="connsiteY1" fmla="*/ 150097 h 157707"/>
                <a:gd name="connsiteX2" fmla="*/ 394408 w 394408"/>
                <a:gd name="connsiteY2" fmla="*/ 157707 h 157707"/>
                <a:gd name="connsiteX3" fmla="*/ 275415 w 394408"/>
                <a:gd name="connsiteY3" fmla="*/ 0 h 15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408" h="157707">
                  <a:moveTo>
                    <a:pt x="275415" y="0"/>
                  </a:moveTo>
                  <a:lnTo>
                    <a:pt x="0" y="150097"/>
                  </a:lnTo>
                  <a:lnTo>
                    <a:pt x="394408" y="157707"/>
                  </a:lnTo>
                  <a:lnTo>
                    <a:pt x="275415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1" name="Freeform: Shape 127">
              <a:extLst>
                <a:ext uri="{FF2B5EF4-FFF2-40B4-BE49-F238E27FC236}">
                  <a16:creationId xmlns:a16="http://schemas.microsoft.com/office/drawing/2014/main" xmlns="" id="{5984D231-8462-4786-B6DA-266BCDAE6C73}"/>
                </a:ext>
              </a:extLst>
            </p:cNvPr>
            <p:cNvSpPr/>
            <p:nvPr/>
          </p:nvSpPr>
          <p:spPr>
            <a:xfrm>
              <a:off x="6149698" y="5215816"/>
              <a:ext cx="1586463" cy="2373441"/>
            </a:xfrm>
            <a:custGeom>
              <a:avLst/>
              <a:gdLst>
                <a:gd name="connsiteX0" fmla="*/ 552450 w 552450"/>
                <a:gd name="connsiteY0" fmla="*/ 0 h 847725"/>
                <a:gd name="connsiteX1" fmla="*/ 0 w 552450"/>
                <a:gd name="connsiteY1" fmla="*/ 114300 h 847725"/>
                <a:gd name="connsiteX2" fmla="*/ 523875 w 552450"/>
                <a:gd name="connsiteY2" fmla="*/ 847725 h 847725"/>
                <a:gd name="connsiteX3" fmla="*/ 552450 w 552450"/>
                <a:gd name="connsiteY3" fmla="*/ 0 h 847725"/>
                <a:gd name="connsiteX0" fmla="*/ 552450 w 552450"/>
                <a:gd name="connsiteY0" fmla="*/ 0 h 826497"/>
                <a:gd name="connsiteX1" fmla="*/ 0 w 552450"/>
                <a:gd name="connsiteY1" fmla="*/ 114300 h 826497"/>
                <a:gd name="connsiteX2" fmla="*/ 502647 w 552450"/>
                <a:gd name="connsiteY2" fmla="*/ 826497 h 826497"/>
                <a:gd name="connsiteX3" fmla="*/ 552450 w 552450"/>
                <a:gd name="connsiteY3" fmla="*/ 0 h 82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826497">
                  <a:moveTo>
                    <a:pt x="552450" y="0"/>
                  </a:moveTo>
                  <a:lnTo>
                    <a:pt x="0" y="114300"/>
                  </a:lnTo>
                  <a:lnTo>
                    <a:pt x="502647" y="826497"/>
                  </a:lnTo>
                  <a:lnTo>
                    <a:pt x="55245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2" name="Freeform: Shape 128">
              <a:extLst>
                <a:ext uri="{FF2B5EF4-FFF2-40B4-BE49-F238E27FC236}">
                  <a16:creationId xmlns:a16="http://schemas.microsoft.com/office/drawing/2014/main" xmlns="" id="{630F7E03-69E9-4C19-A20E-B164F3289551}"/>
                </a:ext>
              </a:extLst>
            </p:cNvPr>
            <p:cNvSpPr/>
            <p:nvPr/>
          </p:nvSpPr>
          <p:spPr>
            <a:xfrm>
              <a:off x="9871174" y="2566277"/>
              <a:ext cx="3530804" cy="3853064"/>
            </a:xfrm>
            <a:custGeom>
              <a:avLst/>
              <a:gdLst>
                <a:gd name="connsiteX0" fmla="*/ 1019175 w 1019175"/>
                <a:gd name="connsiteY0" fmla="*/ 0 h 1390650"/>
                <a:gd name="connsiteX1" fmla="*/ 0 w 1019175"/>
                <a:gd name="connsiteY1" fmla="*/ 295275 h 1390650"/>
                <a:gd name="connsiteX2" fmla="*/ 19050 w 1019175"/>
                <a:gd name="connsiteY2" fmla="*/ 1390650 h 1390650"/>
                <a:gd name="connsiteX3" fmla="*/ 1019175 w 1019175"/>
                <a:gd name="connsiteY3" fmla="*/ 0 h 1390650"/>
                <a:gd name="connsiteX0" fmla="*/ 1113905 w 1113905"/>
                <a:gd name="connsiteY0" fmla="*/ 0 h 1390650"/>
                <a:gd name="connsiteX1" fmla="*/ 0 w 1113905"/>
                <a:gd name="connsiteY1" fmla="*/ 643150 h 1390650"/>
                <a:gd name="connsiteX2" fmla="*/ 113780 w 1113905"/>
                <a:gd name="connsiteY2" fmla="*/ 1390650 h 1390650"/>
                <a:gd name="connsiteX3" fmla="*/ 1113905 w 1113905"/>
                <a:gd name="connsiteY3" fmla="*/ 0 h 1390650"/>
                <a:gd name="connsiteX0" fmla="*/ 1229522 w 1229522"/>
                <a:gd name="connsiteY0" fmla="*/ 0 h 1341742"/>
                <a:gd name="connsiteX1" fmla="*/ 0 w 1229522"/>
                <a:gd name="connsiteY1" fmla="*/ 594242 h 1341742"/>
                <a:gd name="connsiteX2" fmla="*/ 113780 w 1229522"/>
                <a:gd name="connsiteY2" fmla="*/ 1341742 h 1341742"/>
                <a:gd name="connsiteX3" fmla="*/ 1229522 w 1229522"/>
                <a:gd name="connsiteY3" fmla="*/ 0 h 1341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522" h="1341742">
                  <a:moveTo>
                    <a:pt x="1229522" y="0"/>
                  </a:moveTo>
                  <a:lnTo>
                    <a:pt x="0" y="594242"/>
                  </a:lnTo>
                  <a:lnTo>
                    <a:pt x="113780" y="1341742"/>
                  </a:lnTo>
                  <a:lnTo>
                    <a:pt x="1229522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3" name="Freeform: Shape 129">
              <a:extLst>
                <a:ext uri="{FF2B5EF4-FFF2-40B4-BE49-F238E27FC236}">
                  <a16:creationId xmlns:a16="http://schemas.microsoft.com/office/drawing/2014/main" xmlns="" id="{5475C07C-702D-4C31-A275-B26C58381D34}"/>
                </a:ext>
              </a:extLst>
            </p:cNvPr>
            <p:cNvSpPr/>
            <p:nvPr/>
          </p:nvSpPr>
          <p:spPr>
            <a:xfrm>
              <a:off x="7585440" y="3324702"/>
              <a:ext cx="2667179" cy="4626397"/>
            </a:xfrm>
            <a:custGeom>
              <a:avLst/>
              <a:gdLst>
                <a:gd name="connsiteX0" fmla="*/ 528637 w 928687"/>
                <a:gd name="connsiteY0" fmla="*/ 1628775 h 1628775"/>
                <a:gd name="connsiteX1" fmla="*/ 0 w 928687"/>
                <a:gd name="connsiteY1" fmla="*/ 1500188 h 1628775"/>
                <a:gd name="connsiteX2" fmla="*/ 71437 w 928687"/>
                <a:gd name="connsiteY2" fmla="*/ 0 h 1628775"/>
                <a:gd name="connsiteX3" fmla="*/ 928687 w 928687"/>
                <a:gd name="connsiteY3" fmla="*/ 1271588 h 1628775"/>
                <a:gd name="connsiteX4" fmla="*/ 528637 w 928687"/>
                <a:gd name="connsiteY4" fmla="*/ 1628775 h 1628775"/>
                <a:gd name="connsiteX0" fmla="*/ 542925 w 942975"/>
                <a:gd name="connsiteY0" fmla="*/ 1304925 h 1304925"/>
                <a:gd name="connsiteX1" fmla="*/ 14288 w 942975"/>
                <a:gd name="connsiteY1" fmla="*/ 1176338 h 1304925"/>
                <a:gd name="connsiteX2" fmla="*/ 0 w 942975"/>
                <a:gd name="connsiteY2" fmla="*/ 0 h 1304925"/>
                <a:gd name="connsiteX3" fmla="*/ 942975 w 942975"/>
                <a:gd name="connsiteY3" fmla="*/ 947738 h 1304925"/>
                <a:gd name="connsiteX4" fmla="*/ 542925 w 942975"/>
                <a:gd name="connsiteY4" fmla="*/ 1304925 h 1304925"/>
                <a:gd name="connsiteX0" fmla="*/ 528637 w 928687"/>
                <a:gd name="connsiteY0" fmla="*/ 1581150 h 1581150"/>
                <a:gd name="connsiteX1" fmla="*/ 0 w 928687"/>
                <a:gd name="connsiteY1" fmla="*/ 1452563 h 1581150"/>
                <a:gd name="connsiteX2" fmla="*/ 61912 w 928687"/>
                <a:gd name="connsiteY2" fmla="*/ 0 h 1581150"/>
                <a:gd name="connsiteX3" fmla="*/ 928687 w 928687"/>
                <a:gd name="connsiteY3" fmla="*/ 1223963 h 1581150"/>
                <a:gd name="connsiteX4" fmla="*/ 528637 w 928687"/>
                <a:gd name="connsiteY4" fmla="*/ 1581150 h 1581150"/>
                <a:gd name="connsiteX0" fmla="*/ 528637 w 928687"/>
                <a:gd name="connsiteY0" fmla="*/ 1619250 h 1619250"/>
                <a:gd name="connsiteX1" fmla="*/ 0 w 928687"/>
                <a:gd name="connsiteY1" fmla="*/ 1490663 h 1619250"/>
                <a:gd name="connsiteX2" fmla="*/ 42862 w 928687"/>
                <a:gd name="connsiteY2" fmla="*/ 0 h 1619250"/>
                <a:gd name="connsiteX3" fmla="*/ 928687 w 928687"/>
                <a:gd name="connsiteY3" fmla="*/ 1262063 h 1619250"/>
                <a:gd name="connsiteX4" fmla="*/ 528637 w 928687"/>
                <a:gd name="connsiteY4" fmla="*/ 1619250 h 1619250"/>
                <a:gd name="connsiteX0" fmla="*/ 528637 w 928687"/>
                <a:gd name="connsiteY0" fmla="*/ 1614196 h 1614196"/>
                <a:gd name="connsiteX1" fmla="*/ 0 w 928687"/>
                <a:gd name="connsiteY1" fmla="*/ 1485609 h 1614196"/>
                <a:gd name="connsiteX2" fmla="*/ 47916 w 928687"/>
                <a:gd name="connsiteY2" fmla="*/ 0 h 1614196"/>
                <a:gd name="connsiteX3" fmla="*/ 928687 w 928687"/>
                <a:gd name="connsiteY3" fmla="*/ 1257009 h 1614196"/>
                <a:gd name="connsiteX4" fmla="*/ 528637 w 928687"/>
                <a:gd name="connsiteY4" fmla="*/ 1614196 h 1614196"/>
                <a:gd name="connsiteX0" fmla="*/ 528637 w 928687"/>
                <a:gd name="connsiteY0" fmla="*/ 1442351 h 1442351"/>
                <a:gd name="connsiteX1" fmla="*/ 0 w 928687"/>
                <a:gd name="connsiteY1" fmla="*/ 1313764 h 1442351"/>
                <a:gd name="connsiteX2" fmla="*/ 2427 w 928687"/>
                <a:gd name="connsiteY2" fmla="*/ 0 h 1442351"/>
                <a:gd name="connsiteX3" fmla="*/ 928687 w 928687"/>
                <a:gd name="connsiteY3" fmla="*/ 1085164 h 1442351"/>
                <a:gd name="connsiteX4" fmla="*/ 528637 w 928687"/>
                <a:gd name="connsiteY4" fmla="*/ 1442351 h 1442351"/>
                <a:gd name="connsiteX0" fmla="*/ 528637 w 928687"/>
                <a:gd name="connsiteY0" fmla="*/ 1624305 h 1624305"/>
                <a:gd name="connsiteX1" fmla="*/ 0 w 928687"/>
                <a:gd name="connsiteY1" fmla="*/ 1495718 h 1624305"/>
                <a:gd name="connsiteX2" fmla="*/ 47916 w 928687"/>
                <a:gd name="connsiteY2" fmla="*/ 0 h 1624305"/>
                <a:gd name="connsiteX3" fmla="*/ 928687 w 928687"/>
                <a:gd name="connsiteY3" fmla="*/ 1267118 h 1624305"/>
                <a:gd name="connsiteX4" fmla="*/ 528637 w 928687"/>
                <a:gd name="connsiteY4" fmla="*/ 1624305 h 1624305"/>
                <a:gd name="connsiteX0" fmla="*/ 528637 w 928687"/>
                <a:gd name="connsiteY0" fmla="*/ 1616345 h 1616345"/>
                <a:gd name="connsiteX1" fmla="*/ 0 w 928687"/>
                <a:gd name="connsiteY1" fmla="*/ 1487758 h 1616345"/>
                <a:gd name="connsiteX2" fmla="*/ 53223 w 928687"/>
                <a:gd name="connsiteY2" fmla="*/ 0 h 1616345"/>
                <a:gd name="connsiteX3" fmla="*/ 928687 w 928687"/>
                <a:gd name="connsiteY3" fmla="*/ 1259158 h 1616345"/>
                <a:gd name="connsiteX4" fmla="*/ 528637 w 928687"/>
                <a:gd name="connsiteY4" fmla="*/ 1616345 h 1616345"/>
                <a:gd name="connsiteX0" fmla="*/ 528637 w 928687"/>
                <a:gd name="connsiteY0" fmla="*/ 1618998 h 1618998"/>
                <a:gd name="connsiteX1" fmla="*/ 0 w 928687"/>
                <a:gd name="connsiteY1" fmla="*/ 1490411 h 1618998"/>
                <a:gd name="connsiteX2" fmla="*/ 55877 w 928687"/>
                <a:gd name="connsiteY2" fmla="*/ 0 h 1618998"/>
                <a:gd name="connsiteX3" fmla="*/ 928687 w 928687"/>
                <a:gd name="connsiteY3" fmla="*/ 1261811 h 1618998"/>
                <a:gd name="connsiteX4" fmla="*/ 528637 w 928687"/>
                <a:gd name="connsiteY4" fmla="*/ 1618998 h 1618998"/>
                <a:gd name="connsiteX0" fmla="*/ 528637 w 928687"/>
                <a:gd name="connsiteY0" fmla="*/ 1611038 h 1611038"/>
                <a:gd name="connsiteX1" fmla="*/ 0 w 928687"/>
                <a:gd name="connsiteY1" fmla="*/ 1482451 h 1611038"/>
                <a:gd name="connsiteX2" fmla="*/ 50570 w 928687"/>
                <a:gd name="connsiteY2" fmla="*/ 0 h 1611038"/>
                <a:gd name="connsiteX3" fmla="*/ 928687 w 928687"/>
                <a:gd name="connsiteY3" fmla="*/ 1253851 h 1611038"/>
                <a:gd name="connsiteX4" fmla="*/ 528637 w 928687"/>
                <a:gd name="connsiteY4" fmla="*/ 1611038 h 1611038"/>
                <a:gd name="connsiteX0" fmla="*/ 536444 w 936494"/>
                <a:gd name="connsiteY0" fmla="*/ 1597771 h 1597771"/>
                <a:gd name="connsiteX1" fmla="*/ 7807 w 936494"/>
                <a:gd name="connsiteY1" fmla="*/ 1469184 h 1597771"/>
                <a:gd name="connsiteX2" fmla="*/ 0 w 936494"/>
                <a:gd name="connsiteY2" fmla="*/ 0 h 1597771"/>
                <a:gd name="connsiteX3" fmla="*/ 936494 w 936494"/>
                <a:gd name="connsiteY3" fmla="*/ 1240584 h 1597771"/>
                <a:gd name="connsiteX4" fmla="*/ 536444 w 936494"/>
                <a:gd name="connsiteY4" fmla="*/ 1597771 h 1597771"/>
                <a:gd name="connsiteX0" fmla="*/ 528735 w 928785"/>
                <a:gd name="connsiteY0" fmla="*/ 1611038 h 1611038"/>
                <a:gd name="connsiteX1" fmla="*/ 98 w 928785"/>
                <a:gd name="connsiteY1" fmla="*/ 1482451 h 1611038"/>
                <a:gd name="connsiteX2" fmla="*/ 45361 w 928785"/>
                <a:gd name="connsiteY2" fmla="*/ 0 h 1611038"/>
                <a:gd name="connsiteX3" fmla="*/ 928785 w 928785"/>
                <a:gd name="connsiteY3" fmla="*/ 1253851 h 1611038"/>
                <a:gd name="connsiteX4" fmla="*/ 528735 w 928785"/>
                <a:gd name="connsiteY4" fmla="*/ 1611038 h 161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785" h="1611038">
                  <a:moveTo>
                    <a:pt x="528735" y="1611038"/>
                  </a:moveTo>
                  <a:lnTo>
                    <a:pt x="98" y="1482451"/>
                  </a:lnTo>
                  <a:cubicBezTo>
                    <a:pt x="-2504" y="992723"/>
                    <a:pt x="47963" y="489728"/>
                    <a:pt x="45361" y="0"/>
                  </a:cubicBezTo>
                  <a:lnTo>
                    <a:pt x="928785" y="1253851"/>
                  </a:lnTo>
                  <a:lnTo>
                    <a:pt x="528735" y="1611038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4" name="Freeform: Shape 130">
              <a:extLst>
                <a:ext uri="{FF2B5EF4-FFF2-40B4-BE49-F238E27FC236}">
                  <a16:creationId xmlns:a16="http://schemas.microsoft.com/office/drawing/2014/main" xmlns="" id="{DF215B46-DAD6-4094-8983-E89C423E4D12}"/>
                </a:ext>
              </a:extLst>
            </p:cNvPr>
            <p:cNvSpPr/>
            <p:nvPr/>
          </p:nvSpPr>
          <p:spPr>
            <a:xfrm>
              <a:off x="7708808" y="479821"/>
              <a:ext cx="2543813" cy="6474124"/>
            </a:xfrm>
            <a:custGeom>
              <a:avLst/>
              <a:gdLst>
                <a:gd name="connsiteX0" fmla="*/ 0 w 885825"/>
                <a:gd name="connsiteY0" fmla="*/ 914400 h 2171700"/>
                <a:gd name="connsiteX1" fmla="*/ 871538 w 885825"/>
                <a:gd name="connsiteY1" fmla="*/ 0 h 2171700"/>
                <a:gd name="connsiteX2" fmla="*/ 885825 w 885825"/>
                <a:gd name="connsiteY2" fmla="*/ 2171700 h 2171700"/>
                <a:gd name="connsiteX3" fmla="*/ 0 w 885825"/>
                <a:gd name="connsiteY3" fmla="*/ 914400 h 2171700"/>
                <a:gd name="connsiteX0" fmla="*/ 0 w 885825"/>
                <a:gd name="connsiteY0" fmla="*/ 997167 h 2254467"/>
                <a:gd name="connsiteX1" fmla="*/ 675879 w 885825"/>
                <a:gd name="connsiteY1" fmla="*/ 0 h 2254467"/>
                <a:gd name="connsiteX2" fmla="*/ 885825 w 885825"/>
                <a:gd name="connsiteY2" fmla="*/ 2254467 h 2254467"/>
                <a:gd name="connsiteX3" fmla="*/ 0 w 885825"/>
                <a:gd name="connsiteY3" fmla="*/ 997167 h 2254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5825" h="2254467">
                  <a:moveTo>
                    <a:pt x="0" y="997167"/>
                  </a:moveTo>
                  <a:lnTo>
                    <a:pt x="675879" y="0"/>
                  </a:lnTo>
                  <a:cubicBezTo>
                    <a:pt x="680641" y="723900"/>
                    <a:pt x="881063" y="1530567"/>
                    <a:pt x="885825" y="2254467"/>
                  </a:cubicBezTo>
                  <a:lnTo>
                    <a:pt x="0" y="997167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B40AF892-AE21-478F-82BB-ED31D51CAF14}"/>
              </a:ext>
            </a:extLst>
          </p:cNvPr>
          <p:cNvSpPr txBox="1"/>
          <p:nvPr/>
        </p:nvSpPr>
        <p:spPr>
          <a:xfrm rot="20399101">
            <a:off x="7714089" y="5016716"/>
            <a:ext cx="35282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Simpulan dan Saran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302AAEEF-0C14-4AAE-9D86-CE53A4CF42F9}"/>
              </a:ext>
            </a:extLst>
          </p:cNvPr>
          <p:cNvSpPr txBox="1"/>
          <p:nvPr/>
        </p:nvSpPr>
        <p:spPr>
          <a:xfrm rot="20400000">
            <a:off x="5729045" y="5914087"/>
            <a:ext cx="1854111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BAB V</a:t>
            </a:r>
            <a:endParaRPr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9108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2"/>
          <p:cNvSpPr txBox="1">
            <a:spLocks/>
          </p:cNvSpPr>
          <p:nvPr/>
        </p:nvSpPr>
        <p:spPr>
          <a:xfrm>
            <a:off x="409433" y="620688"/>
            <a:ext cx="3766782" cy="223224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altLang="ko-KR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Latar</a:t>
            </a:r>
            <a:r>
              <a:rPr lang="en-US" altLang="ko-KR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belakang</a:t>
            </a:r>
            <a:r>
              <a:rPr lang="en-US" altLang="ko-KR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o-KR" alt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5869" y="2260793"/>
            <a:ext cx="3097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  <a:cs typeface="Arial" pitchFamily="34" charset="0"/>
              </a:rPr>
              <a:t>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20258" y="3753134"/>
            <a:ext cx="1954954" cy="1434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Rectangle 9">
            <a:extLst>
              <a:ext uri="{FF2B5EF4-FFF2-40B4-BE49-F238E27FC236}">
                <a16:creationId xmlns="" xmlns:a16="http://schemas.microsoft.com/office/drawing/2014/main" id="{5C03E6E3-778A-49A8-9769-61B8C604BEAB}"/>
              </a:ext>
            </a:extLst>
          </p:cNvPr>
          <p:cNvSpPr/>
          <p:nvPr/>
        </p:nvSpPr>
        <p:spPr>
          <a:xfrm>
            <a:off x="1161542" y="3918858"/>
            <a:ext cx="1625201" cy="111611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4" r="20934"/>
          <a:stretch>
            <a:fillRect/>
          </a:stretch>
        </p:blipFill>
        <p:spPr/>
      </p:pic>
      <p:pic>
        <p:nvPicPr>
          <p:cNvPr id="4" name="Picture Placeholder 3"/>
          <p:cNvPicPr>
            <a:picLocks noGrp="1" noChangeAspect="1"/>
          </p:cNvPicPr>
          <p:nvPr>
            <p:ph type="pic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2" r="20912"/>
          <a:stretch>
            <a:fillRect/>
          </a:stretch>
        </p:blipFill>
        <p:spPr/>
      </p:pic>
      <p:pic>
        <p:nvPicPr>
          <p:cNvPr id="5" name="Picture Placeholder 4"/>
          <p:cNvPicPr>
            <a:picLocks noGrp="1" noChangeAspect="1"/>
          </p:cNvPicPr>
          <p:nvPr>
            <p:ph type="pic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" r="6333"/>
          <a:stretch>
            <a:fillRect/>
          </a:stretch>
        </p:blipFill>
        <p:spPr>
          <a:xfrm>
            <a:off x="9308109" y="159657"/>
            <a:ext cx="1980000" cy="3251200"/>
          </a:xfrm>
        </p:spPr>
      </p:pic>
      <p:pic>
        <p:nvPicPr>
          <p:cNvPr id="33" name="Picture Placeholder 32"/>
          <p:cNvPicPr>
            <a:picLocks noGrp="1" noChangeAspect="1"/>
          </p:cNvPicPr>
          <p:nvPr>
            <p:ph type="pic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8" r="6368"/>
          <a:stretch>
            <a:fillRect/>
          </a:stretch>
        </p:blipFill>
        <p:spPr>
          <a:xfrm>
            <a:off x="8318500" y="3571875"/>
            <a:ext cx="1979613" cy="2268538"/>
          </a:xfrm>
        </p:spPr>
      </p:pic>
      <p:pic>
        <p:nvPicPr>
          <p:cNvPr id="7" name="Picture Placeholder 6"/>
          <p:cNvPicPr>
            <a:picLocks noGrp="1" noChangeAspect="1"/>
          </p:cNvPicPr>
          <p:nvPr>
            <p:ph type="pic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1" r="20821"/>
          <a:stretch>
            <a:fillRect/>
          </a:stretch>
        </p:blipFill>
        <p:spPr>
          <a:xfrm>
            <a:off x="5784850" y="3571875"/>
            <a:ext cx="1981200" cy="2268538"/>
          </a:xfrm>
        </p:spPr>
      </p:pic>
    </p:spTree>
    <p:extLst>
      <p:ext uri="{BB962C8B-B14F-4D97-AF65-F5344CB8AC3E}">
        <p14:creationId xmlns:p14="http://schemas.microsoft.com/office/powerpoint/2010/main" val="312260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DB266F0C-139C-4E50-B515-69EB212579AA}"/>
              </a:ext>
            </a:extLst>
          </p:cNvPr>
          <p:cNvCxnSpPr>
            <a:cxnSpLocks/>
          </p:cNvCxnSpPr>
          <p:nvPr/>
        </p:nvCxnSpPr>
        <p:spPr>
          <a:xfrm flipH="1">
            <a:off x="879235" y="3755712"/>
            <a:ext cx="7312265" cy="0"/>
          </a:xfrm>
          <a:prstGeom prst="line">
            <a:avLst/>
          </a:prstGeom>
          <a:ln w="63500">
            <a:solidFill>
              <a:schemeClr val="bg1"/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8D674DDF-1218-4CA6-83F9-C23D9DA05BF6}"/>
              </a:ext>
            </a:extLst>
          </p:cNvPr>
          <p:cNvCxnSpPr/>
          <p:nvPr/>
        </p:nvCxnSpPr>
        <p:spPr>
          <a:xfrm>
            <a:off x="4561330" y="3755712"/>
            <a:ext cx="0" cy="1544842"/>
          </a:xfrm>
          <a:prstGeom prst="line">
            <a:avLst/>
          </a:prstGeom>
          <a:ln w="2540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id="{3FC7915D-B5E2-4A03-A87B-80D7A191B7B2}"/>
              </a:ext>
            </a:extLst>
          </p:cNvPr>
          <p:cNvCxnSpPr/>
          <p:nvPr/>
        </p:nvCxnSpPr>
        <p:spPr>
          <a:xfrm flipH="1">
            <a:off x="1480743" y="2282288"/>
            <a:ext cx="2" cy="1473424"/>
          </a:xfrm>
          <a:prstGeom prst="line">
            <a:avLst/>
          </a:prstGeom>
          <a:ln w="2540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="" xmlns:a16="http://schemas.microsoft.com/office/drawing/2014/main" id="{1DEDA5DB-08CE-4629-994B-1D3D20E2329D}"/>
              </a:ext>
            </a:extLst>
          </p:cNvPr>
          <p:cNvCxnSpPr/>
          <p:nvPr/>
        </p:nvCxnSpPr>
        <p:spPr>
          <a:xfrm>
            <a:off x="7637022" y="2282288"/>
            <a:ext cx="0" cy="1473424"/>
          </a:xfrm>
          <a:prstGeom prst="line">
            <a:avLst/>
          </a:prstGeom>
          <a:ln w="2540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FFA63CAD-F91B-439E-88E3-C62D00D53756}"/>
              </a:ext>
            </a:extLst>
          </p:cNvPr>
          <p:cNvSpPr txBox="1"/>
          <p:nvPr/>
        </p:nvSpPr>
        <p:spPr>
          <a:xfrm>
            <a:off x="290572" y="1408910"/>
            <a:ext cx="2380343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Rumusan</a:t>
            </a:r>
            <a:r>
              <a:rPr lang="en-US" altLang="ko-KR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masalah</a:t>
            </a:r>
            <a:endParaRPr lang="ko-KR" alt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B91A2E27-965E-49BF-BF61-04F3EE0B7CD3}"/>
              </a:ext>
            </a:extLst>
          </p:cNvPr>
          <p:cNvSpPr txBox="1"/>
          <p:nvPr/>
        </p:nvSpPr>
        <p:spPr>
          <a:xfrm>
            <a:off x="2987110" y="2590559"/>
            <a:ext cx="1681201" cy="27699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DC7B96F0-A583-4D83-BE26-CCCD0F4EC0DC}"/>
              </a:ext>
            </a:extLst>
          </p:cNvPr>
          <p:cNvSpPr txBox="1"/>
          <p:nvPr/>
        </p:nvSpPr>
        <p:spPr>
          <a:xfrm>
            <a:off x="6822992" y="1366028"/>
            <a:ext cx="1628060" cy="830997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lvl="0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Manfaat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Penelitian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BDF13160-60D7-4484-96BD-478295A93F4D}"/>
              </a:ext>
            </a:extLst>
          </p:cNvPr>
          <p:cNvSpPr txBox="1"/>
          <p:nvPr/>
        </p:nvSpPr>
        <p:spPr>
          <a:xfrm>
            <a:off x="3673633" y="5300554"/>
            <a:ext cx="1723467" cy="1200329"/>
          </a:xfrm>
          <a:prstGeom prst="rect">
            <a:avLst/>
          </a:prstGeom>
          <a:solidFill>
            <a:srgbClr val="92D050"/>
          </a:solidFill>
          <a:ln w="25400"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lvl="0"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Tujuan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Penelitian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o-KR" alt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17318B26-869E-4070-AC26-948A715EF63E}"/>
              </a:ext>
            </a:extLst>
          </p:cNvPr>
          <p:cNvSpPr txBox="1"/>
          <p:nvPr/>
        </p:nvSpPr>
        <p:spPr>
          <a:xfrm>
            <a:off x="4668311" y="3966759"/>
            <a:ext cx="2154681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Mengetahui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hasil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identifikasi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kandungan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merkuri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krim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pemutih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628783" y="2496629"/>
            <a:ext cx="2540000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Bagaimana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hasil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identifikasi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merkuri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krim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pemutih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? </a:t>
            </a:r>
          </a:p>
        </p:txBody>
      </p:sp>
      <p:cxnSp>
        <p:nvCxnSpPr>
          <p:cNvPr id="8" name="Elbow Connector 7"/>
          <p:cNvCxnSpPr>
            <a:stCxn id="86" idx="2"/>
          </p:cNvCxnSpPr>
          <p:nvPr/>
        </p:nvCxnSpPr>
        <p:spPr>
          <a:xfrm rot="16200000" flipH="1">
            <a:off x="8499265" y="1334782"/>
            <a:ext cx="239692" cy="196417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>
            <a:off x="8216380" y="2435655"/>
            <a:ext cx="1588020" cy="79182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16200000" flipH="1">
            <a:off x="8630497" y="3396794"/>
            <a:ext cx="1468371" cy="68370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9601200" y="2150265"/>
            <a:ext cx="2501153" cy="8002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Menambah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wawasan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peneliti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mengenai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krim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pemutih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 yang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aman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829280" y="3006069"/>
            <a:ext cx="2387600" cy="11695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Menambah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wawasan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mahasiswa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STIKES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samarinda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mengenai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informasi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berkaitan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metode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identifikasi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merkuri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280400" y="4656476"/>
            <a:ext cx="30480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mengetahui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hasil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identifikasi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kandungan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merkuri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krim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pemutih</a:t>
            </a:r>
            <a:r>
              <a:rPr lang="en-US" sz="1400" dirty="0"/>
              <a:t>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70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36DFE83-B9FC-40E8-ABCD-A646001C41F8}"/>
              </a:ext>
            </a:extLst>
          </p:cNvPr>
          <p:cNvSpPr txBox="1"/>
          <p:nvPr/>
        </p:nvSpPr>
        <p:spPr>
          <a:xfrm>
            <a:off x="5447955" y="492359"/>
            <a:ext cx="5364881" cy="22467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Krim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pemutih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campuran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bahan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kimia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bahan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lainnya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khasiat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bisa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memutihkan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kulit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memucatkan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noda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hitam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coklat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kulit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Tujuan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penggunaan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krim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pemutih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jangka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waktu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yang lama agar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menghilangkan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mengurangi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hiperpigmentasi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kulit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tetapi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penggunaan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terus-menerus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justru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menimbulkan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pigmentasi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permanen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Parengkuan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2013).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11" name="Picture Placeholder 4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6" r="18316"/>
          <a:stretch>
            <a:fillRect/>
          </a:stretch>
        </p:blipFill>
        <p:spPr>
          <a:xfrm>
            <a:off x="625642" y="384928"/>
            <a:ext cx="4548188" cy="2807451"/>
          </a:xfrm>
          <a:prstGeom prst="rect">
            <a:avLst/>
          </a:prstGeom>
        </p:spPr>
      </p:pic>
      <p:pic>
        <p:nvPicPr>
          <p:cNvPr id="5" name="Picture Placeholder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8" r="28828"/>
          <a:stretch>
            <a:fillRect/>
          </a:stretch>
        </p:blipFill>
        <p:spPr>
          <a:xfrm>
            <a:off x="618781" y="3433011"/>
            <a:ext cx="4514694" cy="293191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495137" y="3725961"/>
            <a:ext cx="5561227" cy="181588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Merkuri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air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raksa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mempunyai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nama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kimia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hydragyrum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berarti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perak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air.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Merkuri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dilambangkan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Hg.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tabel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periodik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unsur-unsur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kimia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merkuri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menempati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urutan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(NA) 80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mempunyai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bobot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atom (BA 200,59).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Merkuri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dikenal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manusia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sejak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manusia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mengenal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peradaban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Logam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dihasilkan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biji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sinabar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HgS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mengandung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unsur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merkuri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0,1% - 4%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Palar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2008). </a:t>
            </a:r>
          </a:p>
        </p:txBody>
      </p:sp>
    </p:spTree>
    <p:extLst>
      <p:ext uri="{BB962C8B-B14F-4D97-AF65-F5344CB8AC3E}">
        <p14:creationId xmlns:p14="http://schemas.microsoft.com/office/powerpoint/2010/main" val="30237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DB266F0C-139C-4E50-B515-69EB212579AA}"/>
              </a:ext>
            </a:extLst>
          </p:cNvPr>
          <p:cNvCxnSpPr>
            <a:cxnSpLocks/>
          </p:cNvCxnSpPr>
          <p:nvPr/>
        </p:nvCxnSpPr>
        <p:spPr>
          <a:xfrm flipH="1">
            <a:off x="879236" y="3738647"/>
            <a:ext cx="10590869" cy="17065"/>
          </a:xfrm>
          <a:prstGeom prst="line">
            <a:avLst/>
          </a:prstGeom>
          <a:ln w="63500">
            <a:solidFill>
              <a:schemeClr val="bg1"/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8D674DDF-1218-4CA6-83F9-C23D9DA05BF6}"/>
              </a:ext>
            </a:extLst>
          </p:cNvPr>
          <p:cNvCxnSpPr/>
          <p:nvPr/>
        </p:nvCxnSpPr>
        <p:spPr>
          <a:xfrm>
            <a:off x="1454780" y="3738647"/>
            <a:ext cx="25963" cy="1544842"/>
          </a:xfrm>
          <a:prstGeom prst="line">
            <a:avLst/>
          </a:prstGeom>
          <a:ln w="2540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id="{3FC7915D-B5E2-4A03-A87B-80D7A191B7B2}"/>
              </a:ext>
            </a:extLst>
          </p:cNvPr>
          <p:cNvCxnSpPr>
            <a:stCxn id="54" idx="2"/>
          </p:cNvCxnSpPr>
          <p:nvPr/>
        </p:nvCxnSpPr>
        <p:spPr>
          <a:xfrm flipH="1">
            <a:off x="1480743" y="1922857"/>
            <a:ext cx="2" cy="1832855"/>
          </a:xfrm>
          <a:prstGeom prst="line">
            <a:avLst/>
          </a:prstGeom>
          <a:ln w="2540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FFA63CAD-F91B-439E-88E3-C62D00D53756}"/>
              </a:ext>
            </a:extLst>
          </p:cNvPr>
          <p:cNvSpPr txBox="1"/>
          <p:nvPr/>
        </p:nvSpPr>
        <p:spPr>
          <a:xfrm>
            <a:off x="290573" y="1214971"/>
            <a:ext cx="2380343" cy="707886"/>
          </a:xfrm>
          <a:prstGeom prst="rect">
            <a:avLst/>
          </a:prstGeom>
          <a:solidFill>
            <a:srgbClr val="92D050"/>
          </a:solidFill>
          <a:ln w="25400"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lvl="0" algn="ctr"/>
            <a:r>
              <a:rPr lang="en-US" sz="2000" b="1" dirty="0" err="1"/>
              <a:t>Rancangan</a:t>
            </a:r>
            <a:r>
              <a:rPr lang="en-US" sz="2000" b="1" dirty="0"/>
              <a:t> 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Penelitian</a:t>
            </a:r>
            <a:endParaRPr lang="en-US" sz="2000" dirty="0"/>
          </a:p>
        </p:txBody>
      </p: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B91A2E27-965E-49BF-BF61-04F3EE0B7CD3}"/>
              </a:ext>
            </a:extLst>
          </p:cNvPr>
          <p:cNvSpPr txBox="1"/>
          <p:nvPr/>
        </p:nvSpPr>
        <p:spPr>
          <a:xfrm>
            <a:off x="2987110" y="2590559"/>
            <a:ext cx="1681201" cy="27699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BDF13160-60D7-4484-96BD-478295A93F4D}"/>
              </a:ext>
            </a:extLst>
          </p:cNvPr>
          <p:cNvSpPr txBox="1"/>
          <p:nvPr/>
        </p:nvSpPr>
        <p:spPr>
          <a:xfrm>
            <a:off x="588615" y="5366748"/>
            <a:ext cx="1979695" cy="1077218"/>
          </a:xfrm>
          <a:prstGeom prst="rect">
            <a:avLst/>
          </a:prstGeom>
          <a:solidFill>
            <a:srgbClr val="FFFF00"/>
          </a:solidFill>
          <a:ln w="25400"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lvl="0" algn="ctr"/>
            <a:r>
              <a:rPr lang="en-US" sz="2000" b="1" dirty="0" err="1"/>
              <a:t>Objek</a:t>
            </a:r>
            <a:r>
              <a:rPr lang="en-US" sz="2000" b="1" dirty="0"/>
              <a:t> </a:t>
            </a:r>
            <a:r>
              <a:rPr lang="en-US" sz="2000" b="1" dirty="0" err="1"/>
              <a:t>Penelitian</a:t>
            </a:r>
            <a:r>
              <a:rPr lang="en-US" sz="2000" b="1" dirty="0"/>
              <a:t> </a:t>
            </a:r>
            <a:endParaRPr lang="en-US" sz="2000" dirty="0"/>
          </a:p>
          <a:p>
            <a:pPr algn="ctr"/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17318B26-869E-4070-AC26-948A715EF63E}"/>
              </a:ext>
            </a:extLst>
          </p:cNvPr>
          <p:cNvSpPr txBox="1"/>
          <p:nvPr/>
        </p:nvSpPr>
        <p:spPr>
          <a:xfrm>
            <a:off x="1454780" y="4141736"/>
            <a:ext cx="2791268" cy="7386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400" dirty="0" err="1"/>
              <a:t>Objek</a:t>
            </a:r>
            <a:r>
              <a:rPr lang="en-US" sz="1400" dirty="0"/>
              <a:t> </a:t>
            </a:r>
            <a:r>
              <a:rPr lang="en-US" sz="1400" dirty="0" err="1"/>
              <a:t>penelitian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</a:t>
            </a:r>
            <a:r>
              <a:rPr lang="en-US" sz="1400" dirty="0" err="1" smtClean="0"/>
              <a:t>hasil</a:t>
            </a:r>
            <a:r>
              <a:rPr lang="en-US" sz="1400" dirty="0" smtClean="0"/>
              <a:t> </a:t>
            </a:r>
            <a:r>
              <a:rPr lang="en-US" sz="1400" dirty="0" err="1"/>
              <a:t>identifikasi</a:t>
            </a:r>
            <a:r>
              <a:rPr lang="en-US" sz="1400" dirty="0"/>
              <a:t> </a:t>
            </a:r>
            <a:r>
              <a:rPr lang="en-US" sz="1400" dirty="0" err="1"/>
              <a:t>kandungan</a:t>
            </a:r>
            <a:r>
              <a:rPr lang="en-US" sz="1400" dirty="0"/>
              <a:t> </a:t>
            </a:r>
            <a:r>
              <a:rPr lang="en-US" sz="1400" dirty="0" err="1"/>
              <a:t>merkuri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krim</a:t>
            </a:r>
            <a:r>
              <a:rPr lang="en-US" sz="1400" dirty="0"/>
              <a:t> </a:t>
            </a:r>
            <a:r>
              <a:rPr lang="en-US" sz="1400" dirty="0" err="1"/>
              <a:t>pemutih</a:t>
            </a:r>
            <a:r>
              <a:rPr lang="en-US" sz="1200" dirty="0"/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2850414" y="1118694"/>
            <a:ext cx="4320621" cy="26776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400" dirty="0" err="1" smtClean="0"/>
              <a:t>Penelitian</a:t>
            </a:r>
            <a:r>
              <a:rPr lang="en-US" sz="1400" dirty="0" smtClean="0"/>
              <a:t> </a:t>
            </a:r>
            <a:r>
              <a:rPr lang="en-US" sz="1400" dirty="0"/>
              <a:t>yang </a:t>
            </a: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</a:t>
            </a:r>
            <a:r>
              <a:rPr lang="en-US" sz="1400" dirty="0" err="1"/>
              <a:t>studi</a:t>
            </a:r>
            <a:r>
              <a:rPr lang="en-US" sz="1400" dirty="0"/>
              <a:t> </a:t>
            </a:r>
            <a:r>
              <a:rPr lang="en-US" sz="1400" dirty="0" err="1"/>
              <a:t>literatur</a:t>
            </a:r>
            <a:r>
              <a:rPr lang="en-US" sz="1400" dirty="0"/>
              <a:t> yang </a:t>
            </a: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cara</a:t>
            </a:r>
            <a:r>
              <a:rPr lang="en-US" sz="1400" dirty="0"/>
              <a:t> </a:t>
            </a:r>
            <a:r>
              <a:rPr lang="en-US" sz="1400" dirty="0" err="1"/>
              <a:t>mengumpulkan</a:t>
            </a:r>
            <a:r>
              <a:rPr lang="en-US" sz="1400" dirty="0"/>
              <a:t>, </a:t>
            </a:r>
            <a:r>
              <a:rPr lang="en-US" sz="1400" dirty="0" err="1"/>
              <a:t>menelaah</a:t>
            </a:r>
            <a:r>
              <a:rPr lang="en-US" sz="1400" dirty="0"/>
              <a:t> </a:t>
            </a:r>
            <a:r>
              <a:rPr lang="en-US" sz="1400" dirty="0" err="1"/>
              <a:t>buku-buku</a:t>
            </a:r>
            <a:r>
              <a:rPr lang="en-US" sz="1400" dirty="0"/>
              <a:t>, </a:t>
            </a:r>
            <a:r>
              <a:rPr lang="en-US" sz="1400" dirty="0" err="1"/>
              <a:t>serta</a:t>
            </a:r>
            <a:r>
              <a:rPr lang="en-US" sz="1400" dirty="0"/>
              <a:t> </a:t>
            </a:r>
            <a:r>
              <a:rPr lang="en-US" sz="1400" dirty="0" err="1"/>
              <a:t>jurnal-jurnal</a:t>
            </a:r>
            <a:r>
              <a:rPr lang="en-US" sz="1400" dirty="0"/>
              <a:t> yang </a:t>
            </a:r>
            <a:r>
              <a:rPr lang="en-US" sz="1400" dirty="0" err="1"/>
              <a:t>terkait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merkuri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krim</a:t>
            </a:r>
            <a:r>
              <a:rPr lang="en-US" sz="1400" dirty="0"/>
              <a:t> </a:t>
            </a:r>
            <a:r>
              <a:rPr lang="en-US" sz="1400" dirty="0" err="1"/>
              <a:t>pemutih</a:t>
            </a:r>
            <a:r>
              <a:rPr lang="en-US" sz="1400" dirty="0"/>
              <a:t>. </a:t>
            </a:r>
            <a:r>
              <a:rPr lang="en-US" sz="1400" dirty="0" err="1"/>
              <a:t>Setelah</a:t>
            </a:r>
            <a:r>
              <a:rPr lang="en-US" sz="1400" dirty="0"/>
              <a:t> </a:t>
            </a:r>
            <a:r>
              <a:rPr lang="en-US" sz="1400" dirty="0" err="1"/>
              <a:t>pengumpulan</a:t>
            </a:r>
            <a:r>
              <a:rPr lang="en-US" sz="1400" dirty="0"/>
              <a:t> data </a:t>
            </a:r>
            <a:r>
              <a:rPr lang="en-US" sz="1400" dirty="0" err="1"/>
              <a:t>berupa</a:t>
            </a:r>
            <a:r>
              <a:rPr lang="en-US" sz="1400" dirty="0"/>
              <a:t> </a:t>
            </a:r>
            <a:r>
              <a:rPr lang="en-US" sz="1400" dirty="0" err="1"/>
              <a:t>jurnal-jurnal</a:t>
            </a:r>
            <a:r>
              <a:rPr lang="en-US" sz="1400" dirty="0"/>
              <a:t> </a:t>
            </a:r>
            <a:r>
              <a:rPr lang="en-US" sz="1400" dirty="0" err="1"/>
              <a:t>terkait</a:t>
            </a:r>
            <a:r>
              <a:rPr lang="en-US" sz="1400" dirty="0"/>
              <a:t> </a:t>
            </a:r>
            <a:r>
              <a:rPr lang="en-US" sz="1400" dirty="0" err="1"/>
              <a:t>identifikasi</a:t>
            </a:r>
            <a:r>
              <a:rPr lang="en-US" sz="1400" dirty="0"/>
              <a:t> </a:t>
            </a:r>
            <a:r>
              <a:rPr lang="en-US" sz="1400" dirty="0" err="1"/>
              <a:t>merkuri</a:t>
            </a:r>
            <a:r>
              <a:rPr lang="en-US" sz="1400" dirty="0"/>
              <a:t>, </a:t>
            </a:r>
            <a:r>
              <a:rPr lang="en-US" sz="1400" dirty="0" err="1"/>
              <a:t>selanjutnya</a:t>
            </a:r>
            <a:r>
              <a:rPr lang="en-US" sz="1400" dirty="0"/>
              <a:t> </a:t>
            </a:r>
            <a:r>
              <a:rPr lang="en-US" sz="1400" dirty="0" err="1"/>
              <a:t>penyajian</a:t>
            </a:r>
            <a:r>
              <a:rPr lang="en-US" sz="1400" dirty="0"/>
              <a:t> data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identifikasi</a:t>
            </a:r>
            <a:r>
              <a:rPr lang="en-US" sz="1400" dirty="0"/>
              <a:t> </a:t>
            </a:r>
            <a:r>
              <a:rPr lang="en-US" sz="1400" dirty="0" err="1"/>
              <a:t>jurnal</a:t>
            </a:r>
            <a:r>
              <a:rPr lang="en-US" sz="1400" dirty="0"/>
              <a:t>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dibuat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bentuk</a:t>
            </a:r>
            <a:r>
              <a:rPr lang="en-US" sz="1400" dirty="0"/>
              <a:t> </a:t>
            </a:r>
            <a:r>
              <a:rPr lang="en-US" sz="1400" dirty="0" err="1"/>
              <a:t>tabel</a:t>
            </a:r>
            <a:r>
              <a:rPr lang="en-US" sz="1400" dirty="0"/>
              <a:t> </a:t>
            </a:r>
            <a:r>
              <a:rPr lang="en-US" sz="1400" dirty="0" err="1"/>
              <a:t>deskriptif</a:t>
            </a:r>
            <a:r>
              <a:rPr lang="en-US" sz="1400" dirty="0"/>
              <a:t>. </a:t>
            </a:r>
            <a:r>
              <a:rPr lang="en-US" sz="1400" dirty="0" err="1"/>
              <a:t>Kemudian</a:t>
            </a:r>
            <a:r>
              <a:rPr lang="en-US" sz="1400" dirty="0"/>
              <a:t> </a:t>
            </a: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penarikan</a:t>
            </a:r>
            <a:r>
              <a:rPr lang="en-US" sz="1400" dirty="0"/>
              <a:t> </a:t>
            </a:r>
            <a:r>
              <a:rPr lang="en-US" sz="1400" dirty="0" err="1"/>
              <a:t>kesimpulam</a:t>
            </a:r>
            <a:r>
              <a:rPr lang="en-US" sz="1400" dirty="0"/>
              <a:t>, </a:t>
            </a:r>
            <a:r>
              <a:rPr lang="en-US" sz="1400" dirty="0" err="1"/>
              <a:t>melakukan</a:t>
            </a:r>
            <a:r>
              <a:rPr lang="en-US" sz="1400" dirty="0"/>
              <a:t> </a:t>
            </a:r>
            <a:r>
              <a:rPr lang="en-US" sz="1400" dirty="0" err="1"/>
              <a:t>verifikasi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tinjauan</a:t>
            </a:r>
            <a:r>
              <a:rPr lang="en-US" sz="1400" dirty="0"/>
              <a:t> </a:t>
            </a:r>
            <a:r>
              <a:rPr lang="en-US" sz="1400" dirty="0" err="1"/>
              <a:t>ulang</a:t>
            </a:r>
            <a:r>
              <a:rPr lang="en-US" sz="1400" dirty="0"/>
              <a:t> data yang </a:t>
            </a:r>
            <a:r>
              <a:rPr lang="en-US" sz="1400" dirty="0" err="1"/>
              <a:t>didapat</a:t>
            </a:r>
            <a:r>
              <a:rPr lang="en-US" sz="1400" dirty="0"/>
              <a:t> agar </a:t>
            </a:r>
            <a:r>
              <a:rPr lang="en-US" sz="1400" dirty="0" err="1"/>
              <a:t>penarikan</a:t>
            </a:r>
            <a:r>
              <a:rPr lang="en-US" sz="1400" dirty="0"/>
              <a:t> </a:t>
            </a:r>
            <a:r>
              <a:rPr lang="en-US" sz="1400" dirty="0" err="1"/>
              <a:t>simpulan</a:t>
            </a:r>
            <a:r>
              <a:rPr lang="en-US" sz="1400" dirty="0"/>
              <a:t> </a:t>
            </a: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benar</a:t>
            </a:r>
            <a:r>
              <a:rPr lang="en-US" sz="1400" dirty="0"/>
              <a:t>. </a:t>
            </a:r>
            <a:r>
              <a:rPr lang="en-US" sz="1400" dirty="0" err="1"/>
              <a:t>Penelitian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 </a:t>
            </a: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bulan</a:t>
            </a:r>
            <a:r>
              <a:rPr lang="en-US" sz="1400" dirty="0"/>
              <a:t> April-</a:t>
            </a:r>
            <a:r>
              <a:rPr lang="en-US" sz="1400" dirty="0" err="1"/>
              <a:t>Juni</a:t>
            </a:r>
            <a:r>
              <a:rPr lang="en-US" sz="1400" dirty="0"/>
              <a:t> 2021. </a:t>
            </a:r>
          </a:p>
          <a:p>
            <a:pPr algn="just"/>
            <a:r>
              <a:rPr lang="en-US" sz="1400" dirty="0" smtClean="0"/>
              <a:t> </a:t>
            </a:r>
            <a:endParaRPr lang="en-US" sz="1400" dirty="0"/>
          </a:p>
        </p:txBody>
      </p:sp>
      <p:cxnSp>
        <p:nvCxnSpPr>
          <p:cNvPr id="8" name="Elbow Connector 7"/>
          <p:cNvCxnSpPr/>
          <p:nvPr/>
        </p:nvCxnSpPr>
        <p:spPr>
          <a:xfrm rot="16200000" flipH="1">
            <a:off x="7221406" y="1275216"/>
            <a:ext cx="301246" cy="150736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>
            <a:off x="8943954" y="3032297"/>
            <a:ext cx="1588020" cy="79182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16200000" flipH="1">
            <a:off x="8630497" y="3396794"/>
            <a:ext cx="1468371" cy="68370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1DEDA5DB-08CE-4629-994B-1D3D20E2329D}"/>
              </a:ext>
            </a:extLst>
          </p:cNvPr>
          <p:cNvCxnSpPr/>
          <p:nvPr/>
        </p:nvCxnSpPr>
        <p:spPr>
          <a:xfrm>
            <a:off x="6618348" y="3831769"/>
            <a:ext cx="0" cy="1473424"/>
          </a:xfrm>
          <a:prstGeom prst="line">
            <a:avLst/>
          </a:prstGeom>
          <a:ln w="2540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769397" y="5341106"/>
            <a:ext cx="1864613" cy="40011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en-US" sz="2000" b="1" dirty="0" err="1"/>
              <a:t>Analisis</a:t>
            </a:r>
            <a:r>
              <a:rPr lang="en-US" sz="2000" b="1" dirty="0"/>
              <a:t> Data 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6618348" y="4091427"/>
            <a:ext cx="3947326" cy="11695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err="1"/>
              <a:t>Analisis</a:t>
            </a:r>
            <a:r>
              <a:rPr lang="en-US" sz="1400" dirty="0"/>
              <a:t> data yang </a:t>
            </a:r>
            <a:r>
              <a:rPr lang="en-US" sz="1400" dirty="0" err="1"/>
              <a:t>digunakan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</a:t>
            </a:r>
            <a:r>
              <a:rPr lang="en-US" sz="1400" dirty="0" err="1"/>
              <a:t>analisis</a:t>
            </a:r>
            <a:r>
              <a:rPr lang="en-US" sz="1400" dirty="0"/>
              <a:t> </a:t>
            </a:r>
            <a:r>
              <a:rPr lang="en-US" sz="1400" dirty="0" err="1"/>
              <a:t>deskriptif</a:t>
            </a:r>
            <a:r>
              <a:rPr lang="en-US" sz="1400" dirty="0"/>
              <a:t>, </a:t>
            </a:r>
            <a:r>
              <a:rPr lang="en-US" sz="1400" dirty="0" err="1"/>
              <a:t>yaitu</a:t>
            </a:r>
            <a:r>
              <a:rPr lang="en-US" sz="1400" dirty="0"/>
              <a:t> </a:t>
            </a:r>
            <a:r>
              <a:rPr lang="en-US" sz="1400" dirty="0" err="1"/>
              <a:t>memberikan</a:t>
            </a:r>
            <a:r>
              <a:rPr lang="en-US" sz="1400" dirty="0"/>
              <a:t> </a:t>
            </a:r>
            <a:r>
              <a:rPr lang="en-US" sz="1400" dirty="0" err="1"/>
              <a:t>gambaran</a:t>
            </a:r>
            <a:r>
              <a:rPr lang="en-US" sz="1400" dirty="0"/>
              <a:t> </a:t>
            </a:r>
            <a:r>
              <a:rPr lang="en-US" sz="1400" dirty="0" err="1" smtClean="0"/>
              <a:t>hasil</a:t>
            </a:r>
            <a:r>
              <a:rPr lang="en-US" sz="1400" dirty="0" smtClean="0"/>
              <a:t> </a:t>
            </a:r>
            <a:r>
              <a:rPr lang="en-US" sz="1400" dirty="0" err="1"/>
              <a:t>identifikasi</a:t>
            </a:r>
            <a:r>
              <a:rPr lang="en-US" sz="1400" dirty="0"/>
              <a:t> </a:t>
            </a:r>
            <a:r>
              <a:rPr lang="en-US" sz="1400" dirty="0" err="1"/>
              <a:t>kandungan</a:t>
            </a:r>
            <a:r>
              <a:rPr lang="en-US" sz="1400" dirty="0"/>
              <a:t> </a:t>
            </a:r>
            <a:r>
              <a:rPr lang="en-US" sz="1400" dirty="0" err="1"/>
              <a:t>merkuri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krim</a:t>
            </a:r>
            <a:r>
              <a:rPr lang="en-US" sz="1400" dirty="0"/>
              <a:t> </a:t>
            </a:r>
            <a:r>
              <a:rPr lang="en-US" sz="1400" dirty="0" err="1"/>
              <a:t>pemutih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bentuk</a:t>
            </a:r>
            <a:r>
              <a:rPr lang="en-US" sz="1400" dirty="0"/>
              <a:t> </a:t>
            </a:r>
            <a:r>
              <a:rPr lang="en-US" sz="1400" dirty="0" err="1" smtClean="0"/>
              <a:t>tabel</a:t>
            </a:r>
            <a:r>
              <a:rPr lang="en-US" sz="1400" dirty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narasi</a:t>
            </a:r>
            <a:r>
              <a:rPr lang="en-US" sz="1400" dirty="0" smtClean="0"/>
              <a:t> </a:t>
            </a:r>
            <a:r>
              <a:rPr lang="en-US" sz="1400" dirty="0" err="1" smtClean="0"/>
              <a:t>deskriptif</a:t>
            </a:r>
            <a:r>
              <a:rPr lang="en-US" sz="1400" dirty="0" smtClean="0"/>
              <a:t>. </a:t>
            </a:r>
            <a:endParaRPr lang="en-US" sz="1400" dirty="0"/>
          </a:p>
        </p:txBody>
      </p: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80776265-E791-459B-9930-C66D68E5AA15}"/>
              </a:ext>
            </a:extLst>
          </p:cNvPr>
          <p:cNvGrpSpPr/>
          <p:nvPr/>
        </p:nvGrpSpPr>
        <p:grpSpPr>
          <a:xfrm>
            <a:off x="7403493" y="5469263"/>
            <a:ext cx="4668941" cy="1242500"/>
            <a:chOff x="3960971" y="2767117"/>
            <a:chExt cx="4267200" cy="1321489"/>
          </a:xfrm>
        </p:grpSpPr>
        <p:sp>
          <p:nvSpPr>
            <p:cNvPr id="37" name="Freeform: Shape 151">
              <a:extLst>
                <a:ext uri="{FF2B5EF4-FFF2-40B4-BE49-F238E27FC236}">
                  <a16:creationId xmlns="" xmlns:a16="http://schemas.microsoft.com/office/drawing/2014/main" id="{B9268163-6BCB-455B-A3D5-7682666FFC89}"/>
                </a:ext>
              </a:extLst>
            </p:cNvPr>
            <p:cNvSpPr/>
            <p:nvPr/>
          </p:nvSpPr>
          <p:spPr>
            <a:xfrm>
              <a:off x="4049553" y="3359522"/>
              <a:ext cx="4086225" cy="657225"/>
            </a:xfrm>
            <a:custGeom>
              <a:avLst/>
              <a:gdLst>
                <a:gd name="connsiteX0" fmla="*/ 3881914 w 4086225"/>
                <a:gd name="connsiteY0" fmla="*/ 86622 h 657225"/>
                <a:gd name="connsiteX1" fmla="*/ 2049304 w 4086225"/>
                <a:gd name="connsiteY1" fmla="*/ 319032 h 657225"/>
                <a:gd name="connsiteX2" fmla="*/ 2049304 w 4086225"/>
                <a:gd name="connsiteY2" fmla="*/ 313317 h 657225"/>
                <a:gd name="connsiteX3" fmla="*/ 210979 w 4086225"/>
                <a:gd name="connsiteY3" fmla="*/ 78050 h 657225"/>
                <a:gd name="connsiteX4" fmla="*/ 7144 w 4086225"/>
                <a:gd name="connsiteY4" fmla="*/ 603830 h 657225"/>
                <a:gd name="connsiteX5" fmla="*/ 1779746 w 4086225"/>
                <a:gd name="connsiteY5" fmla="*/ 375230 h 657225"/>
                <a:gd name="connsiteX6" fmla="*/ 2043589 w 4086225"/>
                <a:gd name="connsiteY6" fmla="*/ 643835 h 657225"/>
                <a:gd name="connsiteX7" fmla="*/ 2043589 w 4086225"/>
                <a:gd name="connsiteY7" fmla="*/ 652407 h 657225"/>
                <a:gd name="connsiteX8" fmla="*/ 2312194 w 4086225"/>
                <a:gd name="connsiteY8" fmla="*/ 383802 h 657225"/>
                <a:gd name="connsiteX9" fmla="*/ 4084796 w 4086225"/>
                <a:gd name="connsiteY9" fmla="*/ 612402 h 657225"/>
                <a:gd name="connsiteX10" fmla="*/ 3881914 w 4086225"/>
                <a:gd name="connsiteY10" fmla="*/ 86622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86225" h="657225">
                  <a:moveTo>
                    <a:pt x="3881914" y="86622"/>
                  </a:moveTo>
                  <a:cubicBezTo>
                    <a:pt x="3555206" y="-1960"/>
                    <a:pt x="2711291" y="-80065"/>
                    <a:pt x="2049304" y="319032"/>
                  </a:cubicBezTo>
                  <a:lnTo>
                    <a:pt x="2049304" y="313317"/>
                  </a:lnTo>
                  <a:cubicBezTo>
                    <a:pt x="1385411" y="-88638"/>
                    <a:pt x="538639" y="-9580"/>
                    <a:pt x="210979" y="78050"/>
                  </a:cubicBezTo>
                  <a:cubicBezTo>
                    <a:pt x="210979" y="78050"/>
                    <a:pt x="17621" y="294267"/>
                    <a:pt x="7144" y="603830"/>
                  </a:cubicBezTo>
                  <a:lnTo>
                    <a:pt x="1779746" y="375230"/>
                  </a:lnTo>
                  <a:cubicBezTo>
                    <a:pt x="1779746" y="521915"/>
                    <a:pt x="1897856" y="640977"/>
                    <a:pt x="2043589" y="643835"/>
                  </a:cubicBezTo>
                  <a:lnTo>
                    <a:pt x="2043589" y="652407"/>
                  </a:lnTo>
                  <a:cubicBezTo>
                    <a:pt x="2192179" y="652407"/>
                    <a:pt x="2312194" y="532392"/>
                    <a:pt x="2312194" y="383802"/>
                  </a:cubicBezTo>
                  <a:lnTo>
                    <a:pt x="4084796" y="612402"/>
                  </a:lnTo>
                  <a:cubicBezTo>
                    <a:pt x="4076224" y="302840"/>
                    <a:pt x="3881914" y="86622"/>
                    <a:pt x="3881914" y="86622"/>
                  </a:cubicBezTo>
                  <a:close/>
                </a:path>
              </a:pathLst>
            </a:custGeom>
            <a:solidFill>
              <a:srgbClr val="F9F8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39" name="Freeform: Shape 152">
              <a:extLst>
                <a:ext uri="{FF2B5EF4-FFF2-40B4-BE49-F238E27FC236}">
                  <a16:creationId xmlns="" xmlns:a16="http://schemas.microsoft.com/office/drawing/2014/main" id="{2FD4377B-2208-4D1E-B64C-35C14C4078DC}"/>
                </a:ext>
              </a:extLst>
            </p:cNvPr>
            <p:cNvSpPr/>
            <p:nvPr/>
          </p:nvSpPr>
          <p:spPr>
            <a:xfrm>
              <a:off x="3960971" y="3698081"/>
              <a:ext cx="4267200" cy="390525"/>
            </a:xfrm>
            <a:custGeom>
              <a:avLst/>
              <a:gdLst>
                <a:gd name="connsiteX0" fmla="*/ 2127409 w 4267200"/>
                <a:gd name="connsiteY0" fmla="*/ 389096 h 390525"/>
                <a:gd name="connsiteX1" fmla="*/ 1806416 w 4267200"/>
                <a:gd name="connsiteY1" fmla="*/ 120491 h 390525"/>
                <a:gd name="connsiteX2" fmla="*/ 51911 w 4267200"/>
                <a:gd name="connsiteY2" fmla="*/ 330041 h 390525"/>
                <a:gd name="connsiteX3" fmla="*/ 7144 w 4267200"/>
                <a:gd name="connsiteY3" fmla="*/ 294799 h 390525"/>
                <a:gd name="connsiteX4" fmla="*/ 7144 w 4267200"/>
                <a:gd name="connsiteY4" fmla="*/ 251936 h 390525"/>
                <a:gd name="connsiteX5" fmla="*/ 51911 w 4267200"/>
                <a:gd name="connsiteY5" fmla="*/ 216694 h 390525"/>
                <a:gd name="connsiteX6" fmla="*/ 1859756 w 4267200"/>
                <a:gd name="connsiteY6" fmla="*/ 7144 h 390525"/>
                <a:gd name="connsiteX7" fmla="*/ 1915954 w 4267200"/>
                <a:gd name="connsiteY7" fmla="*/ 65246 h 390525"/>
                <a:gd name="connsiteX8" fmla="*/ 2127409 w 4267200"/>
                <a:gd name="connsiteY8" fmla="*/ 275749 h 390525"/>
                <a:gd name="connsiteX9" fmla="*/ 2338864 w 4267200"/>
                <a:gd name="connsiteY9" fmla="*/ 65246 h 390525"/>
                <a:gd name="connsiteX10" fmla="*/ 2395061 w 4267200"/>
                <a:gd name="connsiteY10" fmla="*/ 7144 h 390525"/>
                <a:gd name="connsiteX11" fmla="*/ 4231482 w 4267200"/>
                <a:gd name="connsiteY11" fmla="*/ 216694 h 390525"/>
                <a:gd name="connsiteX12" fmla="*/ 4266724 w 4267200"/>
                <a:gd name="connsiteY12" fmla="*/ 251936 h 390525"/>
                <a:gd name="connsiteX13" fmla="*/ 4266724 w 4267200"/>
                <a:gd name="connsiteY13" fmla="*/ 294799 h 390525"/>
                <a:gd name="connsiteX14" fmla="*/ 4231482 w 4267200"/>
                <a:gd name="connsiteY14" fmla="*/ 330041 h 390525"/>
                <a:gd name="connsiteX15" fmla="*/ 2448401 w 4267200"/>
                <a:gd name="connsiteY15" fmla="*/ 120491 h 390525"/>
                <a:gd name="connsiteX16" fmla="*/ 2127409 w 4267200"/>
                <a:gd name="connsiteY16" fmla="*/ 38909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67200" h="390525">
                  <a:moveTo>
                    <a:pt x="2127409" y="389096"/>
                  </a:moveTo>
                  <a:cubicBezTo>
                    <a:pt x="1967389" y="389096"/>
                    <a:pt x="1834039" y="272891"/>
                    <a:pt x="1806416" y="120491"/>
                  </a:cubicBezTo>
                  <a:lnTo>
                    <a:pt x="51911" y="330041"/>
                  </a:lnTo>
                  <a:cubicBezTo>
                    <a:pt x="31909" y="330041"/>
                    <a:pt x="7144" y="313849"/>
                    <a:pt x="7144" y="294799"/>
                  </a:cubicBezTo>
                  <a:lnTo>
                    <a:pt x="7144" y="251936"/>
                  </a:lnTo>
                  <a:cubicBezTo>
                    <a:pt x="7144" y="231934"/>
                    <a:pt x="32861" y="216694"/>
                    <a:pt x="51911" y="216694"/>
                  </a:cubicBezTo>
                  <a:lnTo>
                    <a:pt x="1859756" y="7144"/>
                  </a:lnTo>
                  <a:cubicBezTo>
                    <a:pt x="1891189" y="7144"/>
                    <a:pt x="1915954" y="32861"/>
                    <a:pt x="1915954" y="65246"/>
                  </a:cubicBezTo>
                  <a:cubicBezTo>
                    <a:pt x="1915954" y="181451"/>
                    <a:pt x="2011204" y="275749"/>
                    <a:pt x="2127409" y="275749"/>
                  </a:cubicBezTo>
                  <a:cubicBezTo>
                    <a:pt x="2243614" y="275749"/>
                    <a:pt x="2338864" y="181451"/>
                    <a:pt x="2338864" y="65246"/>
                  </a:cubicBezTo>
                  <a:cubicBezTo>
                    <a:pt x="2338864" y="33814"/>
                    <a:pt x="2363629" y="7144"/>
                    <a:pt x="2395061" y="7144"/>
                  </a:cubicBezTo>
                  <a:lnTo>
                    <a:pt x="4231482" y="216694"/>
                  </a:lnTo>
                  <a:cubicBezTo>
                    <a:pt x="4251484" y="216694"/>
                    <a:pt x="4266724" y="232886"/>
                    <a:pt x="4266724" y="251936"/>
                  </a:cubicBezTo>
                  <a:lnTo>
                    <a:pt x="4266724" y="294799"/>
                  </a:lnTo>
                  <a:cubicBezTo>
                    <a:pt x="4266724" y="314801"/>
                    <a:pt x="4250532" y="330041"/>
                    <a:pt x="4231482" y="330041"/>
                  </a:cubicBezTo>
                  <a:lnTo>
                    <a:pt x="2448401" y="120491"/>
                  </a:lnTo>
                  <a:cubicBezTo>
                    <a:pt x="2420779" y="272891"/>
                    <a:pt x="2287429" y="389096"/>
                    <a:pt x="2127409" y="38909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41" name="Freeform: Shape 153">
              <a:extLst>
                <a:ext uri="{FF2B5EF4-FFF2-40B4-BE49-F238E27FC236}">
                  <a16:creationId xmlns="" xmlns:a16="http://schemas.microsoft.com/office/drawing/2014/main" id="{4452F4F5-74BD-4277-AA3D-8A400E6A6BCA}"/>
                </a:ext>
              </a:extLst>
            </p:cNvPr>
            <p:cNvSpPr/>
            <p:nvPr/>
          </p:nvSpPr>
          <p:spPr>
            <a:xfrm>
              <a:off x="6068849" y="2857621"/>
              <a:ext cx="1809750" cy="857250"/>
            </a:xfrm>
            <a:custGeom>
              <a:avLst/>
              <a:gdLst>
                <a:gd name="connsiteX0" fmla="*/ 1806416 w 1809750"/>
                <a:gd name="connsiteY0" fmla="*/ 463748 h 857250"/>
                <a:gd name="connsiteX1" fmla="*/ 423386 w 1809750"/>
                <a:gd name="connsiteY1" fmla="*/ 638056 h 857250"/>
                <a:gd name="connsiteX2" fmla="*/ 437674 w 1809750"/>
                <a:gd name="connsiteY2" fmla="*/ 632341 h 857250"/>
                <a:gd name="connsiteX3" fmla="*/ 1751171 w 1809750"/>
                <a:gd name="connsiteY3" fmla="*/ 395168 h 857250"/>
                <a:gd name="connsiteX4" fmla="*/ 1769269 w 1809750"/>
                <a:gd name="connsiteY4" fmla="*/ 375166 h 857250"/>
                <a:gd name="connsiteX5" fmla="*/ 1749266 w 1809750"/>
                <a:gd name="connsiteY5" fmla="*/ 357068 h 857250"/>
                <a:gd name="connsiteX6" fmla="*/ 421481 w 1809750"/>
                <a:gd name="connsiteY6" fmla="*/ 598051 h 857250"/>
                <a:gd name="connsiteX7" fmla="*/ 343376 w 1809750"/>
                <a:gd name="connsiteY7" fmla="*/ 631388 h 857250"/>
                <a:gd name="connsiteX8" fmla="*/ 1721644 w 1809750"/>
                <a:gd name="connsiteY8" fmla="*/ 305633 h 857250"/>
                <a:gd name="connsiteX9" fmla="*/ 1726406 w 1809750"/>
                <a:gd name="connsiteY9" fmla="*/ 300871 h 857250"/>
                <a:gd name="connsiteX10" fmla="*/ 1721644 w 1809750"/>
                <a:gd name="connsiteY10" fmla="*/ 296108 h 857250"/>
                <a:gd name="connsiteX11" fmla="*/ 381476 w 1809750"/>
                <a:gd name="connsiteY11" fmla="*/ 603766 h 857250"/>
                <a:gd name="connsiteX12" fmla="*/ 454819 w 1809750"/>
                <a:gd name="connsiteY12" fmla="*/ 566618 h 857250"/>
                <a:gd name="connsiteX13" fmla="*/ 1654016 w 1809750"/>
                <a:gd name="connsiteY13" fmla="*/ 252293 h 857250"/>
                <a:gd name="connsiteX14" fmla="*/ 1671161 w 1809750"/>
                <a:gd name="connsiteY14" fmla="*/ 232291 h 857250"/>
                <a:gd name="connsiteX15" fmla="*/ 1650206 w 1809750"/>
                <a:gd name="connsiteY15" fmla="*/ 214193 h 857250"/>
                <a:gd name="connsiteX16" fmla="*/ 435769 w 1809750"/>
                <a:gd name="connsiteY16" fmla="*/ 532328 h 857250"/>
                <a:gd name="connsiteX17" fmla="*/ 104299 w 1809750"/>
                <a:gd name="connsiteY17" fmla="*/ 725686 h 857250"/>
                <a:gd name="connsiteX18" fmla="*/ 1428274 w 1809750"/>
                <a:gd name="connsiteY18" fmla="*/ 17026 h 857250"/>
                <a:gd name="connsiteX19" fmla="*/ 1431131 w 1809750"/>
                <a:gd name="connsiteY19" fmla="*/ 10358 h 857250"/>
                <a:gd name="connsiteX20" fmla="*/ 1424464 w 1809750"/>
                <a:gd name="connsiteY20" fmla="*/ 7501 h 857250"/>
                <a:gd name="connsiteX21" fmla="*/ 57626 w 1809750"/>
                <a:gd name="connsiteY21" fmla="*/ 759023 h 857250"/>
                <a:gd name="connsiteX22" fmla="*/ 9049 w 1809750"/>
                <a:gd name="connsiteY22" fmla="*/ 799028 h 857250"/>
                <a:gd name="connsiteX23" fmla="*/ 21431 w 1809750"/>
                <a:gd name="connsiteY23" fmla="*/ 812363 h 857250"/>
                <a:gd name="connsiteX24" fmla="*/ 7144 w 1809750"/>
                <a:gd name="connsiteY24" fmla="*/ 823793 h 857250"/>
                <a:gd name="connsiteX25" fmla="*/ 31909 w 1809750"/>
                <a:gd name="connsiteY25" fmla="*/ 852368 h 857250"/>
                <a:gd name="connsiteX26" fmla="*/ 327184 w 1809750"/>
                <a:gd name="connsiteY26" fmla="*/ 679013 h 857250"/>
                <a:gd name="connsiteX27" fmla="*/ 330994 w 1809750"/>
                <a:gd name="connsiteY27" fmla="*/ 681871 h 857250"/>
                <a:gd name="connsiteX28" fmla="*/ 332899 w 1809750"/>
                <a:gd name="connsiteY28" fmla="*/ 681871 h 857250"/>
                <a:gd name="connsiteX29" fmla="*/ 1805464 w 1809750"/>
                <a:gd name="connsiteY29" fmla="*/ 472321 h 857250"/>
                <a:gd name="connsiteX30" fmla="*/ 1810226 w 1809750"/>
                <a:gd name="connsiteY30" fmla="*/ 467558 h 857250"/>
                <a:gd name="connsiteX31" fmla="*/ 1806416 w 1809750"/>
                <a:gd name="connsiteY31" fmla="*/ 463748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9750" h="857250">
                  <a:moveTo>
                    <a:pt x="1806416" y="463748"/>
                  </a:moveTo>
                  <a:cubicBezTo>
                    <a:pt x="1798796" y="463748"/>
                    <a:pt x="1060609" y="411361"/>
                    <a:pt x="423386" y="638056"/>
                  </a:cubicBezTo>
                  <a:cubicBezTo>
                    <a:pt x="428149" y="636151"/>
                    <a:pt x="432911" y="634246"/>
                    <a:pt x="437674" y="632341"/>
                  </a:cubicBezTo>
                  <a:cubicBezTo>
                    <a:pt x="691039" y="529471"/>
                    <a:pt x="1122521" y="420886"/>
                    <a:pt x="1751171" y="395168"/>
                  </a:cubicBezTo>
                  <a:cubicBezTo>
                    <a:pt x="1761649" y="395168"/>
                    <a:pt x="1770221" y="385643"/>
                    <a:pt x="1769269" y="375166"/>
                  </a:cubicBezTo>
                  <a:cubicBezTo>
                    <a:pt x="1769269" y="364688"/>
                    <a:pt x="1759744" y="356116"/>
                    <a:pt x="1749266" y="357068"/>
                  </a:cubicBezTo>
                  <a:cubicBezTo>
                    <a:pt x="1114901" y="383738"/>
                    <a:pt x="676751" y="494228"/>
                    <a:pt x="421481" y="598051"/>
                  </a:cubicBezTo>
                  <a:cubicBezTo>
                    <a:pt x="393859" y="609481"/>
                    <a:pt x="368141" y="619958"/>
                    <a:pt x="343376" y="631388"/>
                  </a:cubicBezTo>
                  <a:cubicBezTo>
                    <a:pt x="999649" y="316111"/>
                    <a:pt x="1713071" y="305633"/>
                    <a:pt x="1721644" y="305633"/>
                  </a:cubicBezTo>
                  <a:cubicBezTo>
                    <a:pt x="1724501" y="305633"/>
                    <a:pt x="1726406" y="303728"/>
                    <a:pt x="1726406" y="300871"/>
                  </a:cubicBezTo>
                  <a:cubicBezTo>
                    <a:pt x="1726406" y="298013"/>
                    <a:pt x="1724501" y="296108"/>
                    <a:pt x="1721644" y="296108"/>
                  </a:cubicBezTo>
                  <a:cubicBezTo>
                    <a:pt x="1713071" y="296108"/>
                    <a:pt x="1027271" y="306586"/>
                    <a:pt x="381476" y="603766"/>
                  </a:cubicBezTo>
                  <a:cubicBezTo>
                    <a:pt x="404336" y="591383"/>
                    <a:pt x="429101" y="579001"/>
                    <a:pt x="454819" y="566618"/>
                  </a:cubicBezTo>
                  <a:cubicBezTo>
                    <a:pt x="708184" y="443746"/>
                    <a:pt x="1073944" y="298013"/>
                    <a:pt x="1654016" y="252293"/>
                  </a:cubicBezTo>
                  <a:cubicBezTo>
                    <a:pt x="1664494" y="251341"/>
                    <a:pt x="1672114" y="242768"/>
                    <a:pt x="1671161" y="232291"/>
                  </a:cubicBezTo>
                  <a:cubicBezTo>
                    <a:pt x="1670209" y="221813"/>
                    <a:pt x="1660684" y="214193"/>
                    <a:pt x="1650206" y="214193"/>
                  </a:cubicBezTo>
                  <a:cubicBezTo>
                    <a:pt x="1062514" y="259913"/>
                    <a:pt x="691991" y="407551"/>
                    <a:pt x="435769" y="532328"/>
                  </a:cubicBezTo>
                  <a:cubicBezTo>
                    <a:pt x="284321" y="605671"/>
                    <a:pt x="174784" y="676156"/>
                    <a:pt x="104299" y="725686"/>
                  </a:cubicBezTo>
                  <a:cubicBezTo>
                    <a:pt x="620554" y="206573"/>
                    <a:pt x="1420654" y="19883"/>
                    <a:pt x="1428274" y="17026"/>
                  </a:cubicBezTo>
                  <a:cubicBezTo>
                    <a:pt x="1431131" y="16073"/>
                    <a:pt x="1432084" y="13216"/>
                    <a:pt x="1431131" y="10358"/>
                  </a:cubicBezTo>
                  <a:cubicBezTo>
                    <a:pt x="1430179" y="7501"/>
                    <a:pt x="1427321" y="6548"/>
                    <a:pt x="1424464" y="7501"/>
                  </a:cubicBezTo>
                  <a:cubicBezTo>
                    <a:pt x="1415891" y="11311"/>
                    <a:pt x="573881" y="207526"/>
                    <a:pt x="57626" y="759023"/>
                  </a:cubicBezTo>
                  <a:cubicBezTo>
                    <a:pt x="27146" y="782836"/>
                    <a:pt x="10954" y="797123"/>
                    <a:pt x="9049" y="799028"/>
                  </a:cubicBezTo>
                  <a:lnTo>
                    <a:pt x="21431" y="812363"/>
                  </a:lnTo>
                  <a:cubicBezTo>
                    <a:pt x="12859" y="819031"/>
                    <a:pt x="8096" y="822841"/>
                    <a:pt x="7144" y="823793"/>
                  </a:cubicBezTo>
                  <a:lnTo>
                    <a:pt x="31909" y="852368"/>
                  </a:lnTo>
                  <a:cubicBezTo>
                    <a:pt x="32861" y="851416"/>
                    <a:pt x="126206" y="772358"/>
                    <a:pt x="327184" y="679013"/>
                  </a:cubicBezTo>
                  <a:cubicBezTo>
                    <a:pt x="328136" y="680918"/>
                    <a:pt x="329089" y="681871"/>
                    <a:pt x="330994" y="681871"/>
                  </a:cubicBezTo>
                  <a:cubicBezTo>
                    <a:pt x="331946" y="681871"/>
                    <a:pt x="332899" y="681871"/>
                    <a:pt x="332899" y="681871"/>
                  </a:cubicBezTo>
                  <a:cubicBezTo>
                    <a:pt x="986314" y="414218"/>
                    <a:pt x="1797844" y="472321"/>
                    <a:pt x="1805464" y="472321"/>
                  </a:cubicBezTo>
                  <a:cubicBezTo>
                    <a:pt x="1808321" y="472321"/>
                    <a:pt x="1810226" y="470416"/>
                    <a:pt x="1810226" y="467558"/>
                  </a:cubicBezTo>
                  <a:cubicBezTo>
                    <a:pt x="1811179" y="465653"/>
                    <a:pt x="1808321" y="463748"/>
                    <a:pt x="1806416" y="463748"/>
                  </a:cubicBezTo>
                  <a:close/>
                </a:path>
              </a:pathLst>
            </a:custGeom>
            <a:solidFill>
              <a:srgbClr val="F9F8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 dirty="0"/>
            </a:p>
          </p:txBody>
        </p:sp>
        <p:sp>
          <p:nvSpPr>
            <p:cNvPr id="42" name="Freeform: Shape 154">
              <a:extLst>
                <a:ext uri="{FF2B5EF4-FFF2-40B4-BE49-F238E27FC236}">
                  <a16:creationId xmlns="" xmlns:a16="http://schemas.microsoft.com/office/drawing/2014/main" id="{80DD2980-3734-42F8-BE18-6DD2EF85E9C2}"/>
                </a:ext>
              </a:extLst>
            </p:cNvPr>
            <p:cNvSpPr/>
            <p:nvPr/>
          </p:nvSpPr>
          <p:spPr>
            <a:xfrm>
              <a:off x="4297199" y="2767117"/>
              <a:ext cx="1809750" cy="942975"/>
            </a:xfrm>
            <a:custGeom>
              <a:avLst/>
              <a:gdLst>
                <a:gd name="connsiteX0" fmla="*/ 1811179 w 1809750"/>
                <a:gd name="connsiteY0" fmla="*/ 915250 h 942975"/>
                <a:gd name="connsiteX1" fmla="*/ 1796891 w 1809750"/>
                <a:gd name="connsiteY1" fmla="*/ 903820 h 942975"/>
                <a:gd name="connsiteX2" fmla="*/ 1809274 w 1809750"/>
                <a:gd name="connsiteY2" fmla="*/ 890485 h 942975"/>
                <a:gd name="connsiteX3" fmla="*/ 1779746 w 1809750"/>
                <a:gd name="connsiteY3" fmla="*/ 865720 h 942975"/>
                <a:gd name="connsiteX4" fmla="*/ 451009 w 1809750"/>
                <a:gd name="connsiteY4" fmla="*/ 7517 h 942975"/>
                <a:gd name="connsiteX5" fmla="*/ 444341 w 1809750"/>
                <a:gd name="connsiteY5" fmla="*/ 9422 h 942975"/>
                <a:gd name="connsiteX6" fmla="*/ 446246 w 1809750"/>
                <a:gd name="connsiteY6" fmla="*/ 16090 h 942975"/>
                <a:gd name="connsiteX7" fmla="*/ 1745456 w 1809750"/>
                <a:gd name="connsiteY7" fmla="*/ 839050 h 942975"/>
                <a:gd name="connsiteX8" fmla="*/ 1381601 w 1809750"/>
                <a:gd name="connsiteY8" fmla="*/ 621880 h 942975"/>
                <a:gd name="connsiteX9" fmla="*/ 168116 w 1809750"/>
                <a:gd name="connsiteY9" fmla="*/ 304697 h 942975"/>
                <a:gd name="connsiteX10" fmla="*/ 147161 w 1809750"/>
                <a:gd name="connsiteY10" fmla="*/ 322795 h 942975"/>
                <a:gd name="connsiteX11" fmla="*/ 164306 w 1809750"/>
                <a:gd name="connsiteY11" fmla="*/ 342797 h 942975"/>
                <a:gd name="connsiteX12" fmla="*/ 1363504 w 1809750"/>
                <a:gd name="connsiteY12" fmla="*/ 657122 h 942975"/>
                <a:gd name="connsiteX13" fmla="*/ 1436846 w 1809750"/>
                <a:gd name="connsiteY13" fmla="*/ 694270 h 942975"/>
                <a:gd name="connsiteX14" fmla="*/ 97631 w 1809750"/>
                <a:gd name="connsiteY14" fmla="*/ 385660 h 942975"/>
                <a:gd name="connsiteX15" fmla="*/ 92869 w 1809750"/>
                <a:gd name="connsiteY15" fmla="*/ 390422 h 942975"/>
                <a:gd name="connsiteX16" fmla="*/ 97631 w 1809750"/>
                <a:gd name="connsiteY16" fmla="*/ 395185 h 942975"/>
                <a:gd name="connsiteX17" fmla="*/ 1475899 w 1809750"/>
                <a:gd name="connsiteY17" fmla="*/ 720940 h 942975"/>
                <a:gd name="connsiteX18" fmla="*/ 1397794 w 1809750"/>
                <a:gd name="connsiteY18" fmla="*/ 687602 h 942975"/>
                <a:gd name="connsiteX19" fmla="*/ 70009 w 1809750"/>
                <a:gd name="connsiteY19" fmla="*/ 446620 h 942975"/>
                <a:gd name="connsiteX20" fmla="*/ 50006 w 1809750"/>
                <a:gd name="connsiteY20" fmla="*/ 464717 h 942975"/>
                <a:gd name="connsiteX21" fmla="*/ 68104 w 1809750"/>
                <a:gd name="connsiteY21" fmla="*/ 484720 h 942975"/>
                <a:gd name="connsiteX22" fmla="*/ 1381601 w 1809750"/>
                <a:gd name="connsiteY22" fmla="*/ 721892 h 942975"/>
                <a:gd name="connsiteX23" fmla="*/ 1395889 w 1809750"/>
                <a:gd name="connsiteY23" fmla="*/ 727607 h 942975"/>
                <a:gd name="connsiteX24" fmla="*/ 11906 w 1809750"/>
                <a:gd name="connsiteY24" fmla="*/ 554252 h 942975"/>
                <a:gd name="connsiteX25" fmla="*/ 7144 w 1809750"/>
                <a:gd name="connsiteY25" fmla="*/ 559015 h 942975"/>
                <a:gd name="connsiteX26" fmla="*/ 11906 w 1809750"/>
                <a:gd name="connsiteY26" fmla="*/ 563777 h 942975"/>
                <a:gd name="connsiteX27" fmla="*/ 1484471 w 1809750"/>
                <a:gd name="connsiteY27" fmla="*/ 773327 h 942975"/>
                <a:gd name="connsiteX28" fmla="*/ 1486376 w 1809750"/>
                <a:gd name="connsiteY28" fmla="*/ 773327 h 942975"/>
                <a:gd name="connsiteX29" fmla="*/ 1490186 w 1809750"/>
                <a:gd name="connsiteY29" fmla="*/ 770470 h 942975"/>
                <a:gd name="connsiteX30" fmla="*/ 1785461 w 1809750"/>
                <a:gd name="connsiteY30" fmla="*/ 943825 h 942975"/>
                <a:gd name="connsiteX31" fmla="*/ 1811179 w 1809750"/>
                <a:gd name="connsiteY31" fmla="*/ 915250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9750" h="942975">
                  <a:moveTo>
                    <a:pt x="1811179" y="915250"/>
                  </a:moveTo>
                  <a:cubicBezTo>
                    <a:pt x="1810226" y="914297"/>
                    <a:pt x="1805464" y="910487"/>
                    <a:pt x="1796891" y="903820"/>
                  </a:cubicBezTo>
                  <a:lnTo>
                    <a:pt x="1809274" y="890485"/>
                  </a:lnTo>
                  <a:cubicBezTo>
                    <a:pt x="1807369" y="889532"/>
                    <a:pt x="1797844" y="880007"/>
                    <a:pt x="1779746" y="865720"/>
                  </a:cubicBezTo>
                  <a:cubicBezTo>
                    <a:pt x="1303496" y="268502"/>
                    <a:pt x="459581" y="12280"/>
                    <a:pt x="451009" y="7517"/>
                  </a:cubicBezTo>
                  <a:cubicBezTo>
                    <a:pt x="448151" y="6565"/>
                    <a:pt x="446246" y="7517"/>
                    <a:pt x="444341" y="9422"/>
                  </a:cubicBezTo>
                  <a:cubicBezTo>
                    <a:pt x="443389" y="11327"/>
                    <a:pt x="444341" y="14185"/>
                    <a:pt x="446246" y="16090"/>
                  </a:cubicBezTo>
                  <a:cubicBezTo>
                    <a:pt x="453866" y="19900"/>
                    <a:pt x="1267301" y="266597"/>
                    <a:pt x="1745456" y="839050"/>
                  </a:cubicBezTo>
                  <a:cubicBezTo>
                    <a:pt x="1678781" y="789520"/>
                    <a:pt x="1558766" y="707605"/>
                    <a:pt x="1381601" y="621880"/>
                  </a:cubicBezTo>
                  <a:cubicBezTo>
                    <a:pt x="1126331" y="498055"/>
                    <a:pt x="754856" y="350417"/>
                    <a:pt x="168116" y="304697"/>
                  </a:cubicBezTo>
                  <a:cubicBezTo>
                    <a:pt x="157639" y="303745"/>
                    <a:pt x="148114" y="311365"/>
                    <a:pt x="147161" y="322795"/>
                  </a:cubicBezTo>
                  <a:cubicBezTo>
                    <a:pt x="146209" y="333272"/>
                    <a:pt x="153829" y="341845"/>
                    <a:pt x="164306" y="342797"/>
                  </a:cubicBezTo>
                  <a:cubicBezTo>
                    <a:pt x="744379" y="388517"/>
                    <a:pt x="1110139" y="534250"/>
                    <a:pt x="1363504" y="657122"/>
                  </a:cubicBezTo>
                  <a:cubicBezTo>
                    <a:pt x="1389221" y="669505"/>
                    <a:pt x="1413986" y="681887"/>
                    <a:pt x="1436846" y="694270"/>
                  </a:cubicBezTo>
                  <a:cubicBezTo>
                    <a:pt x="791051" y="396137"/>
                    <a:pt x="105251" y="385660"/>
                    <a:pt x="97631" y="385660"/>
                  </a:cubicBezTo>
                  <a:cubicBezTo>
                    <a:pt x="94774" y="385660"/>
                    <a:pt x="92869" y="387565"/>
                    <a:pt x="92869" y="390422"/>
                  </a:cubicBezTo>
                  <a:cubicBezTo>
                    <a:pt x="92869" y="393280"/>
                    <a:pt x="94774" y="395185"/>
                    <a:pt x="97631" y="395185"/>
                  </a:cubicBezTo>
                  <a:cubicBezTo>
                    <a:pt x="106204" y="395185"/>
                    <a:pt x="819626" y="405662"/>
                    <a:pt x="1475899" y="720940"/>
                  </a:cubicBezTo>
                  <a:cubicBezTo>
                    <a:pt x="1451134" y="710462"/>
                    <a:pt x="1425416" y="699032"/>
                    <a:pt x="1397794" y="687602"/>
                  </a:cubicBezTo>
                  <a:cubicBezTo>
                    <a:pt x="1141571" y="582827"/>
                    <a:pt x="704374" y="473290"/>
                    <a:pt x="70009" y="446620"/>
                  </a:cubicBezTo>
                  <a:cubicBezTo>
                    <a:pt x="59531" y="446620"/>
                    <a:pt x="50959" y="454240"/>
                    <a:pt x="50006" y="464717"/>
                  </a:cubicBezTo>
                  <a:cubicBezTo>
                    <a:pt x="50006" y="475195"/>
                    <a:pt x="57626" y="483767"/>
                    <a:pt x="68104" y="484720"/>
                  </a:cubicBezTo>
                  <a:cubicBezTo>
                    <a:pt x="695801" y="511390"/>
                    <a:pt x="1128236" y="619975"/>
                    <a:pt x="1381601" y="721892"/>
                  </a:cubicBezTo>
                  <a:cubicBezTo>
                    <a:pt x="1386364" y="723797"/>
                    <a:pt x="1391126" y="725702"/>
                    <a:pt x="1395889" y="727607"/>
                  </a:cubicBezTo>
                  <a:cubicBezTo>
                    <a:pt x="758666" y="501865"/>
                    <a:pt x="19526" y="554252"/>
                    <a:pt x="11906" y="554252"/>
                  </a:cubicBezTo>
                  <a:cubicBezTo>
                    <a:pt x="9049" y="554252"/>
                    <a:pt x="7144" y="556157"/>
                    <a:pt x="7144" y="559015"/>
                  </a:cubicBezTo>
                  <a:cubicBezTo>
                    <a:pt x="7144" y="561872"/>
                    <a:pt x="9049" y="563777"/>
                    <a:pt x="11906" y="563777"/>
                  </a:cubicBezTo>
                  <a:cubicBezTo>
                    <a:pt x="20479" y="563777"/>
                    <a:pt x="831056" y="505675"/>
                    <a:pt x="1484471" y="773327"/>
                  </a:cubicBezTo>
                  <a:cubicBezTo>
                    <a:pt x="1485424" y="773327"/>
                    <a:pt x="1486376" y="773327"/>
                    <a:pt x="1486376" y="773327"/>
                  </a:cubicBezTo>
                  <a:cubicBezTo>
                    <a:pt x="1488281" y="773327"/>
                    <a:pt x="1489234" y="772375"/>
                    <a:pt x="1490186" y="770470"/>
                  </a:cubicBezTo>
                  <a:cubicBezTo>
                    <a:pt x="1690211" y="863815"/>
                    <a:pt x="1783556" y="942872"/>
                    <a:pt x="1785461" y="943825"/>
                  </a:cubicBezTo>
                  <a:lnTo>
                    <a:pt x="1811179" y="915250"/>
                  </a:lnTo>
                  <a:close/>
                </a:path>
              </a:pathLst>
            </a:custGeom>
            <a:solidFill>
              <a:srgbClr val="F9F8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02A6FD69-6004-443E-8850-EF987F66691A}"/>
              </a:ext>
            </a:extLst>
          </p:cNvPr>
          <p:cNvGrpSpPr/>
          <p:nvPr/>
        </p:nvGrpSpPr>
        <p:grpSpPr>
          <a:xfrm rot="21046937">
            <a:off x="9990362" y="3721938"/>
            <a:ext cx="2712035" cy="2507877"/>
            <a:chOff x="8479089" y="1262387"/>
            <a:chExt cx="6147593" cy="5684813"/>
          </a:xfrm>
        </p:grpSpPr>
        <p:grpSp>
          <p:nvGrpSpPr>
            <p:cNvPr id="44" name="Group 43">
              <a:extLst>
                <a:ext uri="{FF2B5EF4-FFF2-40B4-BE49-F238E27FC236}">
                  <a16:creationId xmlns="" xmlns:a16="http://schemas.microsoft.com/office/drawing/2014/main" id="{4680488D-F4C7-458A-A8B7-C1ABB828AFC0}"/>
                </a:ext>
              </a:extLst>
            </p:cNvPr>
            <p:cNvGrpSpPr/>
            <p:nvPr/>
          </p:nvGrpSpPr>
          <p:grpSpPr>
            <a:xfrm rot="20275744" flipH="1">
              <a:off x="9114364" y="4275293"/>
              <a:ext cx="965714" cy="1155036"/>
              <a:chOff x="5704433" y="717502"/>
              <a:chExt cx="7365528" cy="8809481"/>
            </a:xfrm>
          </p:grpSpPr>
          <p:sp>
            <p:nvSpPr>
              <p:cNvPr id="140" name="Freeform: Shape 95">
                <a:extLst>
                  <a:ext uri="{FF2B5EF4-FFF2-40B4-BE49-F238E27FC236}">
                    <a16:creationId xmlns="" xmlns:a16="http://schemas.microsoft.com/office/drawing/2014/main" id="{7CBEC376-C192-440B-8194-D924B81A8762}"/>
                  </a:ext>
                </a:extLst>
              </p:cNvPr>
              <p:cNvSpPr/>
              <p:nvPr/>
            </p:nvSpPr>
            <p:spPr>
              <a:xfrm>
                <a:off x="11674968" y="8268753"/>
                <a:ext cx="765879" cy="1258230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700" h="438150">
                    <a:moveTo>
                      <a:pt x="0" y="0"/>
                    </a:moveTo>
                    <a:lnTo>
                      <a:pt x="19050" y="438150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1" name="Freeform: Shape 96">
                <a:extLst>
                  <a:ext uri="{FF2B5EF4-FFF2-40B4-BE49-F238E27FC236}">
                    <a16:creationId xmlns="" xmlns:a16="http://schemas.microsoft.com/office/drawing/2014/main" id="{D96F61D6-6F30-49E5-8990-D0E2659265BE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2" name="Freeform: Shape 97">
                <a:extLst>
                  <a:ext uri="{FF2B5EF4-FFF2-40B4-BE49-F238E27FC236}">
                    <a16:creationId xmlns="" xmlns:a16="http://schemas.microsoft.com/office/drawing/2014/main" id="{18BBEF53-0532-4F2C-91D7-EE813E349B75}"/>
                  </a:ext>
                </a:extLst>
              </p:cNvPr>
              <p:cNvSpPr/>
              <p:nvPr/>
            </p:nvSpPr>
            <p:spPr>
              <a:xfrm>
                <a:off x="5704433" y="5540923"/>
                <a:ext cx="793232" cy="589649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6225" h="205332">
                    <a:moveTo>
                      <a:pt x="157232" y="0"/>
                    </a:moveTo>
                    <a:lnTo>
                      <a:pt x="0" y="205332"/>
                    </a:lnTo>
                    <a:lnTo>
                      <a:pt x="276225" y="157707"/>
                    </a:lnTo>
                    <a:lnTo>
                      <a:pt x="15723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3" name="Freeform: Shape 98">
                <a:extLst>
                  <a:ext uri="{FF2B5EF4-FFF2-40B4-BE49-F238E27FC236}">
                    <a16:creationId xmlns="" xmlns:a16="http://schemas.microsoft.com/office/drawing/2014/main" id="{CD8B9533-017D-48EE-AF7F-853201865C98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4" name="Freeform: Shape 99">
                <a:extLst>
                  <a:ext uri="{FF2B5EF4-FFF2-40B4-BE49-F238E27FC236}">
                    <a16:creationId xmlns="" xmlns:a16="http://schemas.microsoft.com/office/drawing/2014/main" id="{6313D5B4-9579-47A0-9542-9059CD05E4CB}"/>
                  </a:ext>
                </a:extLst>
              </p:cNvPr>
              <p:cNvSpPr/>
              <p:nvPr/>
            </p:nvSpPr>
            <p:spPr>
              <a:xfrm>
                <a:off x="10143209" y="2425829"/>
                <a:ext cx="2926752" cy="3993512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9175" h="1390650">
                    <a:moveTo>
                      <a:pt x="1019175" y="0"/>
                    </a:moveTo>
                    <a:lnTo>
                      <a:pt x="0" y="295275"/>
                    </a:lnTo>
                    <a:lnTo>
                      <a:pt x="19050" y="1390650"/>
                    </a:lnTo>
                    <a:lnTo>
                      <a:pt x="101917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5" name="Freeform: Shape 100">
                <a:extLst>
                  <a:ext uri="{FF2B5EF4-FFF2-40B4-BE49-F238E27FC236}">
                    <a16:creationId xmlns="" xmlns:a16="http://schemas.microsoft.com/office/drawing/2014/main" id="{2501C042-F033-472E-84C7-596539BF7FC9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6" name="Freeform: Shape 101">
                <a:extLst>
                  <a:ext uri="{FF2B5EF4-FFF2-40B4-BE49-F238E27FC236}">
                    <a16:creationId xmlns="" xmlns:a16="http://schemas.microsoft.com/office/drawing/2014/main" id="{67024BD0-81B3-48E7-A4E4-4C6E9D59887C}"/>
                  </a:ext>
                </a:extLst>
              </p:cNvPr>
              <p:cNvSpPr/>
              <p:nvPr/>
            </p:nvSpPr>
            <p:spPr>
              <a:xfrm>
                <a:off x="7708809" y="717502"/>
                <a:ext cx="2543812" cy="6236443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171700">
                    <a:moveTo>
                      <a:pt x="0" y="914400"/>
                    </a:moveTo>
                    <a:lnTo>
                      <a:pt x="871538" y="0"/>
                    </a:lnTo>
                    <a:cubicBezTo>
                      <a:pt x="876300" y="723900"/>
                      <a:pt x="881063" y="1447800"/>
                      <a:pt x="885825" y="2171700"/>
                    </a:cubicBezTo>
                    <a:lnTo>
                      <a:pt x="0" y="91440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="" xmlns:a16="http://schemas.microsoft.com/office/drawing/2014/main" id="{D559077F-D78F-4F72-B835-721D85D66054}"/>
                </a:ext>
              </a:extLst>
            </p:cNvPr>
            <p:cNvGrpSpPr/>
            <p:nvPr/>
          </p:nvGrpSpPr>
          <p:grpSpPr>
            <a:xfrm rot="20275744" flipH="1">
              <a:off x="8479089" y="5341625"/>
              <a:ext cx="1416763" cy="1605575"/>
              <a:chOff x="5365048" y="479821"/>
              <a:chExt cx="8036930" cy="9108010"/>
            </a:xfrm>
          </p:grpSpPr>
          <p:sp>
            <p:nvSpPr>
              <p:cNvPr id="133" name="Freeform: Shape 88">
                <a:extLst>
                  <a:ext uri="{FF2B5EF4-FFF2-40B4-BE49-F238E27FC236}">
                    <a16:creationId xmlns="" xmlns:a16="http://schemas.microsoft.com/office/drawing/2014/main" id="{BFA51BDA-9E5F-49BA-AD4C-BCDF4E7A373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4" name="Freeform: Shape 89">
                <a:extLst>
                  <a:ext uri="{FF2B5EF4-FFF2-40B4-BE49-F238E27FC236}">
                    <a16:creationId xmlns="" xmlns:a16="http://schemas.microsoft.com/office/drawing/2014/main" id="{24096AA8-9CAE-46CA-86D1-9A824BFCBC18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5" name="Freeform: Shape 90">
                <a:extLst>
                  <a:ext uri="{FF2B5EF4-FFF2-40B4-BE49-F238E27FC236}">
                    <a16:creationId xmlns="" xmlns:a16="http://schemas.microsoft.com/office/drawing/2014/main" id="{1E790CA9-0EFA-400F-83F7-79FDEFBB84F9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6" name="Freeform: Shape 91">
                <a:extLst>
                  <a:ext uri="{FF2B5EF4-FFF2-40B4-BE49-F238E27FC236}">
                    <a16:creationId xmlns="" xmlns:a16="http://schemas.microsoft.com/office/drawing/2014/main" id="{6937A1C0-6051-48CA-B549-E2F3F15BFD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7" name="Freeform: Shape 92">
                <a:extLst>
                  <a:ext uri="{FF2B5EF4-FFF2-40B4-BE49-F238E27FC236}">
                    <a16:creationId xmlns="" xmlns:a16="http://schemas.microsoft.com/office/drawing/2014/main" id="{50D6C56A-AE6E-4FA7-BF23-EF6390091311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8" name="Freeform: Shape 93">
                <a:extLst>
                  <a:ext uri="{FF2B5EF4-FFF2-40B4-BE49-F238E27FC236}">
                    <a16:creationId xmlns="" xmlns:a16="http://schemas.microsoft.com/office/drawing/2014/main" id="{0472A129-81DD-4AF2-A48D-BCDDA10A283E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9" name="Freeform: Shape 94">
                <a:extLst>
                  <a:ext uri="{FF2B5EF4-FFF2-40B4-BE49-F238E27FC236}">
                    <a16:creationId xmlns="" xmlns:a16="http://schemas.microsoft.com/office/drawing/2014/main" id="{E125F82E-36F6-4F44-96B8-226BADA4B39D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="" xmlns:a16="http://schemas.microsoft.com/office/drawing/2014/main" id="{268031F8-A8E7-4B74-90DC-ADC887AAB31F}"/>
                </a:ext>
              </a:extLst>
            </p:cNvPr>
            <p:cNvGrpSpPr/>
            <p:nvPr/>
          </p:nvGrpSpPr>
          <p:grpSpPr>
            <a:xfrm rot="20275744" flipH="1">
              <a:off x="10278521" y="5974428"/>
              <a:ext cx="496268" cy="512648"/>
              <a:chOff x="5365048" y="1982197"/>
              <a:chExt cx="7362621" cy="7605634"/>
            </a:xfrm>
          </p:grpSpPr>
          <p:sp>
            <p:nvSpPr>
              <p:cNvPr id="126" name="Freeform: Shape 81">
                <a:extLst>
                  <a:ext uri="{FF2B5EF4-FFF2-40B4-BE49-F238E27FC236}">
                    <a16:creationId xmlns="" xmlns:a16="http://schemas.microsoft.com/office/drawing/2014/main" id="{2D248612-2468-41E8-BF92-FA96B66737B2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7" name="Freeform: Shape 82">
                <a:extLst>
                  <a:ext uri="{FF2B5EF4-FFF2-40B4-BE49-F238E27FC236}">
                    <a16:creationId xmlns="" xmlns:a16="http://schemas.microsoft.com/office/drawing/2014/main" id="{C665D374-1CCD-44DC-B722-C9F04CC6C166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8" name="Freeform: Shape 83">
                <a:extLst>
                  <a:ext uri="{FF2B5EF4-FFF2-40B4-BE49-F238E27FC236}">
                    <a16:creationId xmlns="" xmlns:a16="http://schemas.microsoft.com/office/drawing/2014/main" id="{C494CE6F-7CE0-49AA-AD4E-A03A8B464825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9" name="Freeform: Shape 84">
                <a:extLst>
                  <a:ext uri="{FF2B5EF4-FFF2-40B4-BE49-F238E27FC236}">
                    <a16:creationId xmlns="" xmlns:a16="http://schemas.microsoft.com/office/drawing/2014/main" id="{D8E1949E-7875-4E7A-8F92-6306DAA2D616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0" name="Freeform: Shape 85">
                <a:extLst>
                  <a:ext uri="{FF2B5EF4-FFF2-40B4-BE49-F238E27FC236}">
                    <a16:creationId xmlns="" xmlns:a16="http://schemas.microsoft.com/office/drawing/2014/main" id="{8B97B1F9-3F94-47A2-A65F-198ED6D0641D}"/>
                  </a:ext>
                </a:extLst>
              </p:cNvPr>
              <p:cNvSpPr/>
              <p:nvPr/>
            </p:nvSpPr>
            <p:spPr>
              <a:xfrm>
                <a:off x="9871173" y="3444023"/>
                <a:ext cx="1940058" cy="2975318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  <a:gd name="connsiteX0" fmla="*/ 1247497 w 1247497"/>
                  <a:gd name="connsiteY0" fmla="*/ 0 h 1024830"/>
                  <a:gd name="connsiteX1" fmla="*/ 0 w 1247497"/>
                  <a:gd name="connsiteY1" fmla="*/ 277330 h 1024830"/>
                  <a:gd name="connsiteX2" fmla="*/ 113780 w 1247497"/>
                  <a:gd name="connsiteY2" fmla="*/ 1024830 h 1024830"/>
                  <a:gd name="connsiteX3" fmla="*/ 1247497 w 1247497"/>
                  <a:gd name="connsiteY3" fmla="*/ 0 h 1024830"/>
                  <a:gd name="connsiteX0" fmla="*/ 675581 w 675581"/>
                  <a:gd name="connsiteY0" fmla="*/ 0 h 1036087"/>
                  <a:gd name="connsiteX1" fmla="*/ 0 w 675581"/>
                  <a:gd name="connsiteY1" fmla="*/ 288587 h 1036087"/>
                  <a:gd name="connsiteX2" fmla="*/ 113780 w 675581"/>
                  <a:gd name="connsiteY2" fmla="*/ 1036087 h 1036087"/>
                  <a:gd name="connsiteX3" fmla="*/ 675581 w 675581"/>
                  <a:gd name="connsiteY3" fmla="*/ 0 h 103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81" h="1036087">
                    <a:moveTo>
                      <a:pt x="675581" y="0"/>
                    </a:moveTo>
                    <a:lnTo>
                      <a:pt x="0" y="288587"/>
                    </a:lnTo>
                    <a:lnTo>
                      <a:pt x="113780" y="1036087"/>
                    </a:lnTo>
                    <a:lnTo>
                      <a:pt x="675581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1" name="Freeform: Shape 86">
                <a:extLst>
                  <a:ext uri="{FF2B5EF4-FFF2-40B4-BE49-F238E27FC236}">
                    <a16:creationId xmlns="" xmlns:a16="http://schemas.microsoft.com/office/drawing/2014/main" id="{6A326406-7037-4AA6-B244-9D084044466C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2" name="Freeform: Shape 87">
                <a:extLst>
                  <a:ext uri="{FF2B5EF4-FFF2-40B4-BE49-F238E27FC236}">
                    <a16:creationId xmlns="" xmlns:a16="http://schemas.microsoft.com/office/drawing/2014/main" id="{7FFD3C0B-7922-4E30-85BF-6456E2BBD1F8}"/>
                  </a:ext>
                </a:extLst>
              </p:cNvPr>
              <p:cNvSpPr/>
              <p:nvPr/>
            </p:nvSpPr>
            <p:spPr>
              <a:xfrm>
                <a:off x="7708809" y="1982197"/>
                <a:ext cx="2543813" cy="4971750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  <a:gd name="connsiteX0" fmla="*/ 0 w 993639"/>
                  <a:gd name="connsiteY0" fmla="*/ 595440 h 1852740"/>
                  <a:gd name="connsiteX1" fmla="*/ 993498 w 993639"/>
                  <a:gd name="connsiteY1" fmla="*/ 0 h 1852740"/>
                  <a:gd name="connsiteX2" fmla="*/ 885825 w 993639"/>
                  <a:gd name="connsiteY2" fmla="*/ 1852740 h 1852740"/>
                  <a:gd name="connsiteX3" fmla="*/ 0 w 993639"/>
                  <a:gd name="connsiteY3" fmla="*/ 595440 h 1852740"/>
                  <a:gd name="connsiteX0" fmla="*/ 0 w 885825"/>
                  <a:gd name="connsiteY0" fmla="*/ 473999 h 1731299"/>
                  <a:gd name="connsiteX1" fmla="*/ 784851 w 885825"/>
                  <a:gd name="connsiteY1" fmla="*/ 0 h 1731299"/>
                  <a:gd name="connsiteX2" fmla="*/ 885825 w 885825"/>
                  <a:gd name="connsiteY2" fmla="*/ 1731299 h 1731299"/>
                  <a:gd name="connsiteX3" fmla="*/ 0 w 885825"/>
                  <a:gd name="connsiteY3" fmla="*/ 473999 h 1731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1731299">
                    <a:moveTo>
                      <a:pt x="0" y="473999"/>
                    </a:moveTo>
                    <a:lnTo>
                      <a:pt x="784851" y="0"/>
                    </a:lnTo>
                    <a:cubicBezTo>
                      <a:pt x="789613" y="723900"/>
                      <a:pt x="881063" y="1007399"/>
                      <a:pt x="885825" y="1731299"/>
                    </a:cubicBezTo>
                    <a:lnTo>
                      <a:pt x="0" y="473999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="" xmlns:a16="http://schemas.microsoft.com/office/drawing/2014/main" id="{AC1388E3-8EE3-4146-9FAD-C9BFC38BCCE9}"/>
                </a:ext>
              </a:extLst>
            </p:cNvPr>
            <p:cNvGrpSpPr/>
            <p:nvPr/>
          </p:nvGrpSpPr>
          <p:grpSpPr>
            <a:xfrm rot="20275744" flipH="1">
              <a:off x="11620616" y="3813253"/>
              <a:ext cx="1199247" cy="1359069"/>
              <a:chOff x="5365051" y="479822"/>
              <a:chExt cx="8036930" cy="9108006"/>
            </a:xfrm>
          </p:grpSpPr>
          <p:sp>
            <p:nvSpPr>
              <p:cNvPr id="119" name="Freeform: Shape 74">
                <a:extLst>
                  <a:ext uri="{FF2B5EF4-FFF2-40B4-BE49-F238E27FC236}">
                    <a16:creationId xmlns="" xmlns:a16="http://schemas.microsoft.com/office/drawing/2014/main" id="{AE540BA9-525B-42DE-8A9C-A357F4A01CDE}"/>
                  </a:ext>
                </a:extLst>
              </p:cNvPr>
              <p:cNvSpPr/>
              <p:nvPr/>
            </p:nvSpPr>
            <p:spPr>
              <a:xfrm>
                <a:off x="11674978" y="8268752"/>
                <a:ext cx="1052698" cy="1319076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0" name="Freeform: Shape 75">
                <a:extLst>
                  <a:ext uri="{FF2B5EF4-FFF2-40B4-BE49-F238E27FC236}">
                    <a16:creationId xmlns="" xmlns:a16="http://schemas.microsoft.com/office/drawing/2014/main" id="{D455889F-53FB-4E73-879B-F2A52C1C306E}"/>
                  </a:ext>
                </a:extLst>
              </p:cNvPr>
              <p:cNvSpPr/>
              <p:nvPr/>
            </p:nvSpPr>
            <p:spPr>
              <a:xfrm>
                <a:off x="9107333" y="6879848"/>
                <a:ext cx="3333521" cy="1613813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1" name="Freeform: Shape 76">
                <a:extLst>
                  <a:ext uri="{FF2B5EF4-FFF2-40B4-BE49-F238E27FC236}">
                    <a16:creationId xmlns="" xmlns:a16="http://schemas.microsoft.com/office/drawing/2014/main" id="{7000256E-7023-443F-8B16-BEA62B00ABB3}"/>
                  </a:ext>
                </a:extLst>
              </p:cNvPr>
              <p:cNvSpPr/>
              <p:nvPr/>
            </p:nvSpPr>
            <p:spPr>
              <a:xfrm>
                <a:off x="5365051" y="5540920"/>
                <a:ext cx="1132614" cy="452887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2" name="Freeform: Shape 77">
                <a:extLst>
                  <a:ext uri="{FF2B5EF4-FFF2-40B4-BE49-F238E27FC236}">
                    <a16:creationId xmlns="" xmlns:a16="http://schemas.microsoft.com/office/drawing/2014/main" id="{E74AC44C-B460-4A8E-AB88-4CB7C7DC5D90}"/>
                  </a:ext>
                </a:extLst>
              </p:cNvPr>
              <p:cNvSpPr/>
              <p:nvPr/>
            </p:nvSpPr>
            <p:spPr>
              <a:xfrm>
                <a:off x="6149703" y="5215816"/>
                <a:ext cx="1586462" cy="2373445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3" name="Freeform: Shape 78">
                <a:extLst>
                  <a:ext uri="{FF2B5EF4-FFF2-40B4-BE49-F238E27FC236}">
                    <a16:creationId xmlns="" xmlns:a16="http://schemas.microsoft.com/office/drawing/2014/main" id="{8C1D4433-3660-45D1-AEA5-08ABAD0D5BF1}"/>
                  </a:ext>
                </a:extLst>
              </p:cNvPr>
              <p:cNvSpPr/>
              <p:nvPr/>
            </p:nvSpPr>
            <p:spPr>
              <a:xfrm>
                <a:off x="9871175" y="2566273"/>
                <a:ext cx="3530806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4" name="Freeform: Shape 79">
                <a:extLst>
                  <a:ext uri="{FF2B5EF4-FFF2-40B4-BE49-F238E27FC236}">
                    <a16:creationId xmlns="" xmlns:a16="http://schemas.microsoft.com/office/drawing/2014/main" id="{4C6DA44E-DD44-4AE2-AD19-0F0F683F6DD0}"/>
                  </a:ext>
                </a:extLst>
              </p:cNvPr>
              <p:cNvSpPr/>
              <p:nvPr/>
            </p:nvSpPr>
            <p:spPr>
              <a:xfrm>
                <a:off x="7585443" y="3324704"/>
                <a:ext cx="2667181" cy="4626400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5" name="Freeform: Shape 80">
                <a:extLst>
                  <a:ext uri="{FF2B5EF4-FFF2-40B4-BE49-F238E27FC236}">
                    <a16:creationId xmlns="" xmlns:a16="http://schemas.microsoft.com/office/drawing/2014/main" id="{B0E57E5B-E396-436E-9CD2-899D1BFC09FD}"/>
                  </a:ext>
                </a:extLst>
              </p:cNvPr>
              <p:cNvSpPr/>
              <p:nvPr/>
            </p:nvSpPr>
            <p:spPr>
              <a:xfrm>
                <a:off x="7708807" y="479822"/>
                <a:ext cx="2543816" cy="6474125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="" xmlns:a16="http://schemas.microsoft.com/office/drawing/2014/main" id="{CBC5FFA5-AB21-4F41-8E5B-44C9C25D624A}"/>
                </a:ext>
              </a:extLst>
            </p:cNvPr>
            <p:cNvGrpSpPr/>
            <p:nvPr/>
          </p:nvGrpSpPr>
          <p:grpSpPr>
            <a:xfrm rot="20073958" flipH="1">
              <a:off x="10116519" y="4915091"/>
              <a:ext cx="1567652" cy="1079675"/>
              <a:chOff x="3667032" y="1708483"/>
              <a:chExt cx="8105829" cy="5582653"/>
            </a:xfrm>
          </p:grpSpPr>
          <p:sp>
            <p:nvSpPr>
              <p:cNvPr id="112" name="Freeform: Shape 67">
                <a:extLst>
                  <a:ext uri="{FF2B5EF4-FFF2-40B4-BE49-F238E27FC236}">
                    <a16:creationId xmlns="" xmlns:a16="http://schemas.microsoft.com/office/drawing/2014/main" id="{95729B65-A9F2-4153-BD37-241D1A423E5C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3" name="Freeform: Shape 68">
                <a:extLst>
                  <a:ext uri="{FF2B5EF4-FFF2-40B4-BE49-F238E27FC236}">
                    <a16:creationId xmlns="" xmlns:a16="http://schemas.microsoft.com/office/drawing/2014/main" id="{1D53C9FD-E2C1-4FF8-913C-DFD3580571DC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4" name="Freeform: Shape 69">
                <a:extLst>
                  <a:ext uri="{FF2B5EF4-FFF2-40B4-BE49-F238E27FC236}">
                    <a16:creationId xmlns="" xmlns:a16="http://schemas.microsoft.com/office/drawing/2014/main" id="{5C4FCA6C-9149-4035-BDE5-FCDC104DF19F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5" name="Freeform: Shape 70">
                <a:extLst>
                  <a:ext uri="{FF2B5EF4-FFF2-40B4-BE49-F238E27FC236}">
                    <a16:creationId xmlns="" xmlns:a16="http://schemas.microsoft.com/office/drawing/2014/main" id="{325E19BA-4335-4A76-9097-AE0652209EBB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6" name="Freeform: Shape 71">
                <a:extLst>
                  <a:ext uri="{FF2B5EF4-FFF2-40B4-BE49-F238E27FC236}">
                    <a16:creationId xmlns="" xmlns:a16="http://schemas.microsoft.com/office/drawing/2014/main" id="{1A883243-FB40-4F67-86E5-D86305DCE2BF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7" name="Freeform: Shape 72">
                <a:extLst>
                  <a:ext uri="{FF2B5EF4-FFF2-40B4-BE49-F238E27FC236}">
                    <a16:creationId xmlns="" xmlns:a16="http://schemas.microsoft.com/office/drawing/2014/main" id="{0009B8F6-6718-4D92-9195-0CEDBEA1327D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8" name="Freeform: Shape 73">
                <a:extLst>
                  <a:ext uri="{FF2B5EF4-FFF2-40B4-BE49-F238E27FC236}">
                    <a16:creationId xmlns="" xmlns:a16="http://schemas.microsoft.com/office/drawing/2014/main" id="{330FE00D-6F54-4BB0-A8CB-C1EFE3ED815E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="" xmlns:a16="http://schemas.microsoft.com/office/drawing/2014/main" id="{ADFB101A-532C-4A6C-8A66-BF57A6359ADE}"/>
                </a:ext>
              </a:extLst>
            </p:cNvPr>
            <p:cNvGrpSpPr/>
            <p:nvPr/>
          </p:nvGrpSpPr>
          <p:grpSpPr>
            <a:xfrm rot="20073958" flipH="1">
              <a:off x="10286237" y="3877079"/>
              <a:ext cx="981094" cy="675699"/>
              <a:chOff x="3667032" y="1708483"/>
              <a:chExt cx="8105829" cy="5582653"/>
            </a:xfrm>
          </p:grpSpPr>
          <p:sp>
            <p:nvSpPr>
              <p:cNvPr id="105" name="Freeform: Shape 60">
                <a:extLst>
                  <a:ext uri="{FF2B5EF4-FFF2-40B4-BE49-F238E27FC236}">
                    <a16:creationId xmlns="" xmlns:a16="http://schemas.microsoft.com/office/drawing/2014/main" id="{1A25ED3E-0AC7-49DD-9535-2F315C1551AF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6" name="Freeform: Shape 61">
                <a:extLst>
                  <a:ext uri="{FF2B5EF4-FFF2-40B4-BE49-F238E27FC236}">
                    <a16:creationId xmlns="" xmlns:a16="http://schemas.microsoft.com/office/drawing/2014/main" id="{C8AEA80C-8106-40EF-B4AD-B76DAD15E418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7" name="Freeform: Shape 62">
                <a:extLst>
                  <a:ext uri="{FF2B5EF4-FFF2-40B4-BE49-F238E27FC236}">
                    <a16:creationId xmlns="" xmlns:a16="http://schemas.microsoft.com/office/drawing/2014/main" id="{4FBA3D4F-6198-4278-A640-42F2415C2BEE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8" name="Freeform: Shape 63">
                <a:extLst>
                  <a:ext uri="{FF2B5EF4-FFF2-40B4-BE49-F238E27FC236}">
                    <a16:creationId xmlns="" xmlns:a16="http://schemas.microsoft.com/office/drawing/2014/main" id="{FA337E08-59C6-4BBC-AEDD-91BCA9BF9FA7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9" name="Freeform: Shape 64">
                <a:extLst>
                  <a:ext uri="{FF2B5EF4-FFF2-40B4-BE49-F238E27FC236}">
                    <a16:creationId xmlns="" xmlns:a16="http://schemas.microsoft.com/office/drawing/2014/main" id="{D2BD79C6-2A24-4BB1-8F3E-85E785394918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0" name="Freeform: Shape 65">
                <a:extLst>
                  <a:ext uri="{FF2B5EF4-FFF2-40B4-BE49-F238E27FC236}">
                    <a16:creationId xmlns="" xmlns:a16="http://schemas.microsoft.com/office/drawing/2014/main" id="{B4D6628B-74D7-464A-BA13-2AF6E2BC1C1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1" name="Freeform: Shape 66">
                <a:extLst>
                  <a:ext uri="{FF2B5EF4-FFF2-40B4-BE49-F238E27FC236}">
                    <a16:creationId xmlns="" xmlns:a16="http://schemas.microsoft.com/office/drawing/2014/main" id="{35ED13DB-3407-4DC7-9666-861AA8C4F91F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="" xmlns:a16="http://schemas.microsoft.com/office/drawing/2014/main" id="{4B0ABEC1-E4DF-4CDC-9B09-372F35A3B4D8}"/>
                </a:ext>
              </a:extLst>
            </p:cNvPr>
            <p:cNvGrpSpPr/>
            <p:nvPr/>
          </p:nvGrpSpPr>
          <p:grpSpPr>
            <a:xfrm rot="20275744" flipH="1">
              <a:off x="10178216" y="1637990"/>
              <a:ext cx="1416763" cy="1605575"/>
              <a:chOff x="5365048" y="479821"/>
              <a:chExt cx="8036930" cy="9108010"/>
            </a:xfrm>
          </p:grpSpPr>
          <p:sp>
            <p:nvSpPr>
              <p:cNvPr id="98" name="Freeform: Shape 53">
                <a:extLst>
                  <a:ext uri="{FF2B5EF4-FFF2-40B4-BE49-F238E27FC236}">
                    <a16:creationId xmlns="" xmlns:a16="http://schemas.microsoft.com/office/drawing/2014/main" id="{4A07D1AA-4892-46C2-A72C-F33BDC886F5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9" name="Freeform: Shape 54">
                <a:extLst>
                  <a:ext uri="{FF2B5EF4-FFF2-40B4-BE49-F238E27FC236}">
                    <a16:creationId xmlns="" xmlns:a16="http://schemas.microsoft.com/office/drawing/2014/main" id="{B82FBCD1-0AF1-49E5-9ECB-BC5AC84D4E0B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0" name="Freeform: Shape 55">
                <a:extLst>
                  <a:ext uri="{FF2B5EF4-FFF2-40B4-BE49-F238E27FC236}">
                    <a16:creationId xmlns="" xmlns:a16="http://schemas.microsoft.com/office/drawing/2014/main" id="{25461BBE-5B4E-4546-A712-E35784872D68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1" name="Freeform: Shape 56">
                <a:extLst>
                  <a:ext uri="{FF2B5EF4-FFF2-40B4-BE49-F238E27FC236}">
                    <a16:creationId xmlns="" xmlns:a16="http://schemas.microsoft.com/office/drawing/2014/main" id="{18D74A61-43CD-4E38-A5EA-769BD3FEDF39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2" name="Freeform: Shape 57">
                <a:extLst>
                  <a:ext uri="{FF2B5EF4-FFF2-40B4-BE49-F238E27FC236}">
                    <a16:creationId xmlns="" xmlns:a16="http://schemas.microsoft.com/office/drawing/2014/main" id="{EA7C963D-6434-41DE-B5EC-77D6F266CB8B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3" name="Freeform: Shape 58">
                <a:extLst>
                  <a:ext uri="{FF2B5EF4-FFF2-40B4-BE49-F238E27FC236}">
                    <a16:creationId xmlns="" xmlns:a16="http://schemas.microsoft.com/office/drawing/2014/main" id="{DEFB54BD-2A34-488B-BBEC-E0F26D97850F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4" name="Freeform: Shape 59">
                <a:extLst>
                  <a:ext uri="{FF2B5EF4-FFF2-40B4-BE49-F238E27FC236}">
                    <a16:creationId xmlns="" xmlns:a16="http://schemas.microsoft.com/office/drawing/2014/main" id="{C0D50B2F-0546-41E1-8E55-3F3249F87C63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="" xmlns:a16="http://schemas.microsoft.com/office/drawing/2014/main" id="{1C956869-DE70-4BC4-9D59-605951C9CC67}"/>
                </a:ext>
              </a:extLst>
            </p:cNvPr>
            <p:cNvGrpSpPr/>
            <p:nvPr/>
          </p:nvGrpSpPr>
          <p:grpSpPr>
            <a:xfrm rot="20275744" flipH="1">
              <a:off x="11852978" y="2424207"/>
              <a:ext cx="1074020" cy="1217154"/>
              <a:chOff x="5365048" y="479821"/>
              <a:chExt cx="8036930" cy="9108010"/>
            </a:xfrm>
          </p:grpSpPr>
          <p:sp>
            <p:nvSpPr>
              <p:cNvPr id="89" name="Freeform: Shape 46">
                <a:extLst>
                  <a:ext uri="{FF2B5EF4-FFF2-40B4-BE49-F238E27FC236}">
                    <a16:creationId xmlns="" xmlns:a16="http://schemas.microsoft.com/office/drawing/2014/main" id="{5EF78951-D2B6-47BD-AE82-C5A4F3345506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0" name="Freeform: Shape 47">
                <a:extLst>
                  <a:ext uri="{FF2B5EF4-FFF2-40B4-BE49-F238E27FC236}">
                    <a16:creationId xmlns="" xmlns:a16="http://schemas.microsoft.com/office/drawing/2014/main" id="{DCF68AB6-D845-44CC-B54D-611D83CC7A5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1" name="Freeform: Shape 48">
                <a:extLst>
                  <a:ext uri="{FF2B5EF4-FFF2-40B4-BE49-F238E27FC236}">
                    <a16:creationId xmlns="" xmlns:a16="http://schemas.microsoft.com/office/drawing/2014/main" id="{B3EF97B3-C607-4E0A-85E9-7307355D494E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2" name="Freeform: Shape 49">
                <a:extLst>
                  <a:ext uri="{FF2B5EF4-FFF2-40B4-BE49-F238E27FC236}">
                    <a16:creationId xmlns="" xmlns:a16="http://schemas.microsoft.com/office/drawing/2014/main" id="{5D0E8E99-B2DD-4E53-94F4-D133AA13326A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3" name="Freeform: Shape 50">
                <a:extLst>
                  <a:ext uri="{FF2B5EF4-FFF2-40B4-BE49-F238E27FC236}">
                    <a16:creationId xmlns="" xmlns:a16="http://schemas.microsoft.com/office/drawing/2014/main" id="{C9A00484-0FDA-4391-80B3-F5C71280F7DD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5" name="Freeform: Shape 51">
                <a:extLst>
                  <a:ext uri="{FF2B5EF4-FFF2-40B4-BE49-F238E27FC236}">
                    <a16:creationId xmlns="" xmlns:a16="http://schemas.microsoft.com/office/drawing/2014/main" id="{EB2BFE9E-6CA4-4FE2-9CDD-A5C73817F3E6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7" name="Freeform: Shape 52">
                <a:extLst>
                  <a:ext uri="{FF2B5EF4-FFF2-40B4-BE49-F238E27FC236}">
                    <a16:creationId xmlns="" xmlns:a16="http://schemas.microsoft.com/office/drawing/2014/main" id="{4951888D-C9F8-45D1-BEBE-D61274F42B0E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="" xmlns:a16="http://schemas.microsoft.com/office/drawing/2014/main" id="{BC80E53A-BDA6-421E-A0B9-F9D6AFA8ACB1}"/>
                </a:ext>
              </a:extLst>
            </p:cNvPr>
            <p:cNvGrpSpPr/>
            <p:nvPr/>
          </p:nvGrpSpPr>
          <p:grpSpPr>
            <a:xfrm rot="21043784" flipH="1">
              <a:off x="12949687" y="4848328"/>
              <a:ext cx="885221" cy="609671"/>
              <a:chOff x="3667032" y="1708483"/>
              <a:chExt cx="8105829" cy="5582653"/>
            </a:xfrm>
          </p:grpSpPr>
          <p:sp>
            <p:nvSpPr>
              <p:cNvPr id="80" name="Freeform: Shape 39">
                <a:extLst>
                  <a:ext uri="{FF2B5EF4-FFF2-40B4-BE49-F238E27FC236}">
                    <a16:creationId xmlns="" xmlns:a16="http://schemas.microsoft.com/office/drawing/2014/main" id="{29039BBA-D40D-4CB7-B4AA-86985E567B9D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2" name="Freeform: Shape 40">
                <a:extLst>
                  <a:ext uri="{FF2B5EF4-FFF2-40B4-BE49-F238E27FC236}">
                    <a16:creationId xmlns="" xmlns:a16="http://schemas.microsoft.com/office/drawing/2014/main" id="{27A01CAC-B4C3-43F2-8B31-50C78933503D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3" name="Freeform: Shape 41">
                <a:extLst>
                  <a:ext uri="{FF2B5EF4-FFF2-40B4-BE49-F238E27FC236}">
                    <a16:creationId xmlns="" xmlns:a16="http://schemas.microsoft.com/office/drawing/2014/main" id="{72824BCF-C908-47D7-AC49-1016651DC2A1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4" name="Freeform: Shape 42">
                <a:extLst>
                  <a:ext uri="{FF2B5EF4-FFF2-40B4-BE49-F238E27FC236}">
                    <a16:creationId xmlns="" xmlns:a16="http://schemas.microsoft.com/office/drawing/2014/main" id="{451F7F81-16E9-44DC-81D9-432F3C3341B5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5" name="Freeform: Shape 43">
                <a:extLst>
                  <a:ext uri="{FF2B5EF4-FFF2-40B4-BE49-F238E27FC236}">
                    <a16:creationId xmlns="" xmlns:a16="http://schemas.microsoft.com/office/drawing/2014/main" id="{4C845730-26CE-48B4-8A1C-230683961DC0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7" name="Freeform: Shape 44">
                <a:extLst>
                  <a:ext uri="{FF2B5EF4-FFF2-40B4-BE49-F238E27FC236}">
                    <a16:creationId xmlns="" xmlns:a16="http://schemas.microsoft.com/office/drawing/2014/main" id="{4223C227-32B1-48C4-AAC1-983A5230481C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8" name="Freeform: Shape 45">
                <a:extLst>
                  <a:ext uri="{FF2B5EF4-FFF2-40B4-BE49-F238E27FC236}">
                    <a16:creationId xmlns="" xmlns:a16="http://schemas.microsoft.com/office/drawing/2014/main" id="{F5CF5501-65C5-4741-9767-96A5AC167606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="" xmlns:a16="http://schemas.microsoft.com/office/drawing/2014/main" id="{4BAAD456-113D-41AE-8A6B-24A8B9D8A2C0}"/>
                </a:ext>
              </a:extLst>
            </p:cNvPr>
            <p:cNvGrpSpPr/>
            <p:nvPr/>
          </p:nvGrpSpPr>
          <p:grpSpPr>
            <a:xfrm rot="21043784" flipH="1">
              <a:off x="9098407" y="3250270"/>
              <a:ext cx="740471" cy="509978"/>
              <a:chOff x="3667032" y="1708483"/>
              <a:chExt cx="8105829" cy="5582653"/>
            </a:xfrm>
          </p:grpSpPr>
          <p:sp>
            <p:nvSpPr>
              <p:cNvPr id="73" name="Freeform: Shape 32">
                <a:extLst>
                  <a:ext uri="{FF2B5EF4-FFF2-40B4-BE49-F238E27FC236}">
                    <a16:creationId xmlns="" xmlns:a16="http://schemas.microsoft.com/office/drawing/2014/main" id="{CA37CF1B-6A06-492F-AB9F-4180E8BE1186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4" name="Freeform: Shape 33">
                <a:extLst>
                  <a:ext uri="{FF2B5EF4-FFF2-40B4-BE49-F238E27FC236}">
                    <a16:creationId xmlns="" xmlns:a16="http://schemas.microsoft.com/office/drawing/2014/main" id="{8D96EC87-32C3-41B3-87D0-ADC9C9366633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5" name="Freeform: Shape 34">
                <a:extLst>
                  <a:ext uri="{FF2B5EF4-FFF2-40B4-BE49-F238E27FC236}">
                    <a16:creationId xmlns="" xmlns:a16="http://schemas.microsoft.com/office/drawing/2014/main" id="{C1906DD1-7E15-45FA-9421-FE86855FBE58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6" name="Freeform: Shape 35">
                <a:extLst>
                  <a:ext uri="{FF2B5EF4-FFF2-40B4-BE49-F238E27FC236}">
                    <a16:creationId xmlns="" xmlns:a16="http://schemas.microsoft.com/office/drawing/2014/main" id="{2AA96BA5-89C9-4AC8-B03E-338614BB400D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7" name="Freeform: Shape 36">
                <a:extLst>
                  <a:ext uri="{FF2B5EF4-FFF2-40B4-BE49-F238E27FC236}">
                    <a16:creationId xmlns="" xmlns:a16="http://schemas.microsoft.com/office/drawing/2014/main" id="{DCF0038E-0734-457A-8448-B1E9B6917CAD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8" name="Freeform: Shape 37">
                <a:extLst>
                  <a:ext uri="{FF2B5EF4-FFF2-40B4-BE49-F238E27FC236}">
                    <a16:creationId xmlns="" xmlns:a16="http://schemas.microsoft.com/office/drawing/2014/main" id="{2606E579-0018-4EB5-AA93-62A7D628D0E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9" name="Freeform: Shape 38">
                <a:extLst>
                  <a:ext uri="{FF2B5EF4-FFF2-40B4-BE49-F238E27FC236}">
                    <a16:creationId xmlns="" xmlns:a16="http://schemas.microsoft.com/office/drawing/2014/main" id="{A7E5310F-D99B-452D-B914-EF3509EEF9E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="" xmlns:a16="http://schemas.microsoft.com/office/drawing/2014/main" id="{30A2579E-15DA-4F58-946A-670FA68FC341}"/>
                </a:ext>
              </a:extLst>
            </p:cNvPr>
            <p:cNvGrpSpPr/>
            <p:nvPr/>
          </p:nvGrpSpPr>
          <p:grpSpPr>
            <a:xfrm rot="20275744" flipH="1">
              <a:off x="12999428" y="1262387"/>
              <a:ext cx="1627254" cy="1844118"/>
              <a:chOff x="5365048" y="479821"/>
              <a:chExt cx="8036930" cy="9108010"/>
            </a:xfrm>
          </p:grpSpPr>
          <p:sp>
            <p:nvSpPr>
              <p:cNvPr id="66" name="Freeform: Shape 25">
                <a:extLst>
                  <a:ext uri="{FF2B5EF4-FFF2-40B4-BE49-F238E27FC236}">
                    <a16:creationId xmlns="" xmlns:a16="http://schemas.microsoft.com/office/drawing/2014/main" id="{D6AE6580-0F31-401E-BBEA-C1D3225F98FA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7" name="Freeform: Shape 26">
                <a:extLst>
                  <a:ext uri="{FF2B5EF4-FFF2-40B4-BE49-F238E27FC236}">
                    <a16:creationId xmlns="" xmlns:a16="http://schemas.microsoft.com/office/drawing/2014/main" id="{41AE7BFF-2E5B-441B-8605-6F0A0DECCFD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8" name="Freeform: Shape 27">
                <a:extLst>
                  <a:ext uri="{FF2B5EF4-FFF2-40B4-BE49-F238E27FC236}">
                    <a16:creationId xmlns="" xmlns:a16="http://schemas.microsoft.com/office/drawing/2014/main" id="{A301271A-CCD4-402C-B7E7-A2A1C4A10E17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9" name="Freeform: Shape 28">
                <a:extLst>
                  <a:ext uri="{FF2B5EF4-FFF2-40B4-BE49-F238E27FC236}">
                    <a16:creationId xmlns="" xmlns:a16="http://schemas.microsoft.com/office/drawing/2014/main" id="{13241F4B-5BCF-43C6-8119-F48C4F7C9C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0" name="Freeform: Shape 29">
                <a:extLst>
                  <a:ext uri="{FF2B5EF4-FFF2-40B4-BE49-F238E27FC236}">
                    <a16:creationId xmlns="" xmlns:a16="http://schemas.microsoft.com/office/drawing/2014/main" id="{49AEF944-1305-4B09-A66B-37BD06A09226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1" name="Freeform: Shape 30">
                <a:extLst>
                  <a:ext uri="{FF2B5EF4-FFF2-40B4-BE49-F238E27FC236}">
                    <a16:creationId xmlns="" xmlns:a16="http://schemas.microsoft.com/office/drawing/2014/main" id="{26BC2747-95CA-4B63-A5B6-9A1514447DED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2" name="Freeform: Shape 31">
                <a:extLst>
                  <a:ext uri="{FF2B5EF4-FFF2-40B4-BE49-F238E27FC236}">
                    <a16:creationId xmlns="" xmlns:a16="http://schemas.microsoft.com/office/drawing/2014/main" id="{61AC05EB-0E92-42B7-A7CB-B626787E7125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="" xmlns:a16="http://schemas.microsoft.com/office/drawing/2014/main" id="{664CCFEC-3126-4488-8245-043DB154C8E5}"/>
                </a:ext>
              </a:extLst>
            </p:cNvPr>
            <p:cNvGrpSpPr/>
            <p:nvPr/>
          </p:nvGrpSpPr>
          <p:grpSpPr>
            <a:xfrm rot="19361629" flipH="1">
              <a:off x="13519304" y="3604291"/>
              <a:ext cx="825203" cy="568334"/>
              <a:chOff x="3667032" y="1708483"/>
              <a:chExt cx="8105829" cy="5582653"/>
            </a:xfrm>
          </p:grpSpPr>
          <p:sp>
            <p:nvSpPr>
              <p:cNvPr id="59" name="Freeform: Shape 18">
                <a:extLst>
                  <a:ext uri="{FF2B5EF4-FFF2-40B4-BE49-F238E27FC236}">
                    <a16:creationId xmlns="" xmlns:a16="http://schemas.microsoft.com/office/drawing/2014/main" id="{6C3DBB1F-F6F8-480E-829B-58B662225AD0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0" name="Freeform: Shape 19">
                <a:extLst>
                  <a:ext uri="{FF2B5EF4-FFF2-40B4-BE49-F238E27FC236}">
                    <a16:creationId xmlns="" xmlns:a16="http://schemas.microsoft.com/office/drawing/2014/main" id="{FC199419-29C2-4E95-9B7F-9DA43F2AE165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1" name="Freeform: Shape 20">
                <a:extLst>
                  <a:ext uri="{FF2B5EF4-FFF2-40B4-BE49-F238E27FC236}">
                    <a16:creationId xmlns="" xmlns:a16="http://schemas.microsoft.com/office/drawing/2014/main" id="{41485636-A858-4F7D-B597-BB741E068B36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2" name="Freeform: Shape 21">
                <a:extLst>
                  <a:ext uri="{FF2B5EF4-FFF2-40B4-BE49-F238E27FC236}">
                    <a16:creationId xmlns="" xmlns:a16="http://schemas.microsoft.com/office/drawing/2014/main" id="{63666CA0-8EC7-4C8A-B422-0E6360155EE4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3" name="Freeform: Shape 22">
                <a:extLst>
                  <a:ext uri="{FF2B5EF4-FFF2-40B4-BE49-F238E27FC236}">
                    <a16:creationId xmlns="" xmlns:a16="http://schemas.microsoft.com/office/drawing/2014/main" id="{739209B4-B036-4AB5-8861-A700E479FABC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4" name="Freeform: Shape 23">
                <a:extLst>
                  <a:ext uri="{FF2B5EF4-FFF2-40B4-BE49-F238E27FC236}">
                    <a16:creationId xmlns="" xmlns:a16="http://schemas.microsoft.com/office/drawing/2014/main" id="{1DA2F69A-D570-4EE4-918B-6D888C25D347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5" name="Freeform: Shape 24">
                <a:extLst>
                  <a:ext uri="{FF2B5EF4-FFF2-40B4-BE49-F238E27FC236}">
                    <a16:creationId xmlns="" xmlns:a16="http://schemas.microsoft.com/office/drawing/2014/main" id="{92821853-B73D-4349-8245-39B6F3BE450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</p:grpSp>
      <p:sp>
        <p:nvSpPr>
          <p:cNvPr id="147" name="TextBox 146">
            <a:extLst>
              <a:ext uri="{FF2B5EF4-FFF2-40B4-BE49-F238E27FC236}">
                <a16:creationId xmlns="" xmlns:a16="http://schemas.microsoft.com/office/drawing/2014/main" id="{FFA63CAD-F91B-439E-88E3-C62D00D53756}"/>
              </a:ext>
            </a:extLst>
          </p:cNvPr>
          <p:cNvSpPr txBox="1"/>
          <p:nvPr/>
        </p:nvSpPr>
        <p:spPr>
          <a:xfrm>
            <a:off x="7998721" y="2075833"/>
            <a:ext cx="2438610" cy="707886"/>
          </a:xfrm>
          <a:prstGeom prst="rect">
            <a:avLst/>
          </a:prstGeom>
          <a:solidFill>
            <a:schemeClr val="accent4"/>
          </a:solidFill>
          <a:ln w="25400"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lvl="0"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METODE PENELITIAN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xmlns="" id="{8C24A3DC-9C6F-490C-8D43-1DCB50EA0F86}"/>
              </a:ext>
            </a:extLst>
          </p:cNvPr>
          <p:cNvGrpSpPr/>
          <p:nvPr/>
        </p:nvGrpSpPr>
        <p:grpSpPr>
          <a:xfrm rot="20275744" flipH="1">
            <a:off x="10302530" y="571543"/>
            <a:ext cx="1256602" cy="1424069"/>
            <a:chOff x="5365048" y="479821"/>
            <a:chExt cx="8036930" cy="9108010"/>
          </a:xfrm>
          <a:solidFill>
            <a:schemeClr val="accent1">
              <a:lumMod val="40000"/>
              <a:lumOff val="60000"/>
            </a:schemeClr>
          </a:solidFill>
          <a:effectLst/>
        </p:grpSpPr>
        <p:sp>
          <p:nvSpPr>
            <p:cNvPr id="149" name="Freeform: Shape 30">
              <a:extLst>
                <a:ext uri="{FF2B5EF4-FFF2-40B4-BE49-F238E27FC236}">
                  <a16:creationId xmlns:a16="http://schemas.microsoft.com/office/drawing/2014/main" xmlns="" id="{C18FAC41-701E-4DF6-B9DB-EB6CDA37C4B1}"/>
                </a:ext>
              </a:extLst>
            </p:cNvPr>
            <p:cNvSpPr/>
            <p:nvPr/>
          </p:nvSpPr>
          <p:spPr>
            <a:xfrm>
              <a:off x="11674969" y="8268753"/>
              <a:ext cx="1052700" cy="1319078"/>
            </a:xfrm>
            <a:custGeom>
              <a:avLst/>
              <a:gdLst>
                <a:gd name="connsiteX0" fmla="*/ 0 w 266700"/>
                <a:gd name="connsiteY0" fmla="*/ 0 h 438150"/>
                <a:gd name="connsiteX1" fmla="*/ 19050 w 266700"/>
                <a:gd name="connsiteY1" fmla="*/ 438150 h 438150"/>
                <a:gd name="connsiteX2" fmla="*/ 266700 w 266700"/>
                <a:gd name="connsiteY2" fmla="*/ 76200 h 438150"/>
                <a:gd name="connsiteX3" fmla="*/ 0 w 266700"/>
                <a:gd name="connsiteY3" fmla="*/ 0 h 438150"/>
                <a:gd name="connsiteX0" fmla="*/ 0 w 366579"/>
                <a:gd name="connsiteY0" fmla="*/ 0 h 459339"/>
                <a:gd name="connsiteX1" fmla="*/ 366579 w 366579"/>
                <a:gd name="connsiteY1" fmla="*/ 459339 h 459339"/>
                <a:gd name="connsiteX2" fmla="*/ 266700 w 366579"/>
                <a:gd name="connsiteY2" fmla="*/ 76200 h 459339"/>
                <a:gd name="connsiteX3" fmla="*/ 0 w 366579"/>
                <a:gd name="connsiteY3" fmla="*/ 0 h 45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579" h="459339">
                  <a:moveTo>
                    <a:pt x="0" y="0"/>
                  </a:moveTo>
                  <a:lnTo>
                    <a:pt x="366579" y="459339"/>
                  </a:lnTo>
                  <a:lnTo>
                    <a:pt x="266700" y="762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0" name="Freeform: Shape 31">
              <a:extLst>
                <a:ext uri="{FF2B5EF4-FFF2-40B4-BE49-F238E27FC236}">
                  <a16:creationId xmlns:a16="http://schemas.microsoft.com/office/drawing/2014/main" xmlns="" id="{B5AC0919-A6CB-45D5-A2E3-655F5BECF02D}"/>
                </a:ext>
              </a:extLst>
            </p:cNvPr>
            <p:cNvSpPr/>
            <p:nvPr/>
          </p:nvSpPr>
          <p:spPr>
            <a:xfrm>
              <a:off x="9107326" y="6879846"/>
              <a:ext cx="3333521" cy="1613816"/>
            </a:xfrm>
            <a:custGeom>
              <a:avLst/>
              <a:gdLst>
                <a:gd name="connsiteX0" fmla="*/ 1219200 w 1219200"/>
                <a:gd name="connsiteY0" fmla="*/ 561975 h 561975"/>
                <a:gd name="connsiteX1" fmla="*/ 438150 w 1219200"/>
                <a:gd name="connsiteY1" fmla="*/ 0 h 561975"/>
                <a:gd name="connsiteX2" fmla="*/ 0 w 1219200"/>
                <a:gd name="connsiteY2" fmla="*/ 361950 h 561975"/>
                <a:gd name="connsiteX3" fmla="*/ 1219200 w 1219200"/>
                <a:gd name="connsiteY3" fmla="*/ 561975 h 561975"/>
                <a:gd name="connsiteX0" fmla="*/ 1158170 w 1158170"/>
                <a:gd name="connsiteY0" fmla="*/ 561975 h 561975"/>
                <a:gd name="connsiteX1" fmla="*/ 377120 w 1158170"/>
                <a:gd name="connsiteY1" fmla="*/ 0 h 561975"/>
                <a:gd name="connsiteX2" fmla="*/ 0 w 1158170"/>
                <a:gd name="connsiteY2" fmla="*/ 375217 h 561975"/>
                <a:gd name="connsiteX3" fmla="*/ 1158170 w 1158170"/>
                <a:gd name="connsiteY3" fmla="*/ 561975 h 561975"/>
                <a:gd name="connsiteX0" fmla="*/ 1160823 w 1160823"/>
                <a:gd name="connsiteY0" fmla="*/ 561975 h 561975"/>
                <a:gd name="connsiteX1" fmla="*/ 379773 w 1160823"/>
                <a:gd name="connsiteY1" fmla="*/ 0 h 561975"/>
                <a:gd name="connsiteX2" fmla="*/ 0 w 1160823"/>
                <a:gd name="connsiteY2" fmla="*/ 367257 h 561975"/>
                <a:gd name="connsiteX3" fmla="*/ 1160823 w 1160823"/>
                <a:gd name="connsiteY3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0823" h="561975">
                  <a:moveTo>
                    <a:pt x="1160823" y="561975"/>
                  </a:moveTo>
                  <a:lnTo>
                    <a:pt x="379773" y="0"/>
                  </a:lnTo>
                  <a:lnTo>
                    <a:pt x="0" y="367257"/>
                  </a:lnTo>
                  <a:lnTo>
                    <a:pt x="1160823" y="561975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1" name="Freeform: Shape 32">
              <a:extLst>
                <a:ext uri="{FF2B5EF4-FFF2-40B4-BE49-F238E27FC236}">
                  <a16:creationId xmlns:a16="http://schemas.microsoft.com/office/drawing/2014/main" xmlns="" id="{C7FF51A6-1E76-4E5A-A8A8-2650BF77A2C7}"/>
                </a:ext>
              </a:extLst>
            </p:cNvPr>
            <p:cNvSpPr/>
            <p:nvPr/>
          </p:nvSpPr>
          <p:spPr>
            <a:xfrm>
              <a:off x="5365048" y="5540922"/>
              <a:ext cx="1132617" cy="452885"/>
            </a:xfrm>
            <a:custGeom>
              <a:avLst/>
              <a:gdLst>
                <a:gd name="connsiteX0" fmla="*/ 133350 w 276225"/>
                <a:gd name="connsiteY0" fmla="*/ 0 h 200025"/>
                <a:gd name="connsiteX1" fmla="*/ 0 w 276225"/>
                <a:gd name="connsiteY1" fmla="*/ 200025 h 200025"/>
                <a:gd name="connsiteX2" fmla="*/ 276225 w 276225"/>
                <a:gd name="connsiteY2" fmla="*/ 152400 h 200025"/>
                <a:gd name="connsiteX3" fmla="*/ 133350 w 276225"/>
                <a:gd name="connsiteY3" fmla="*/ 0 h 200025"/>
                <a:gd name="connsiteX0" fmla="*/ 157232 w 276225"/>
                <a:gd name="connsiteY0" fmla="*/ 0 h 205332"/>
                <a:gd name="connsiteX1" fmla="*/ 0 w 276225"/>
                <a:gd name="connsiteY1" fmla="*/ 205332 h 205332"/>
                <a:gd name="connsiteX2" fmla="*/ 276225 w 276225"/>
                <a:gd name="connsiteY2" fmla="*/ 157707 h 205332"/>
                <a:gd name="connsiteX3" fmla="*/ 157232 w 276225"/>
                <a:gd name="connsiteY3" fmla="*/ 0 h 205332"/>
                <a:gd name="connsiteX0" fmla="*/ 275415 w 394408"/>
                <a:gd name="connsiteY0" fmla="*/ 0 h 157707"/>
                <a:gd name="connsiteX1" fmla="*/ 0 w 394408"/>
                <a:gd name="connsiteY1" fmla="*/ 150097 h 157707"/>
                <a:gd name="connsiteX2" fmla="*/ 394408 w 394408"/>
                <a:gd name="connsiteY2" fmla="*/ 157707 h 157707"/>
                <a:gd name="connsiteX3" fmla="*/ 275415 w 394408"/>
                <a:gd name="connsiteY3" fmla="*/ 0 h 15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408" h="157707">
                  <a:moveTo>
                    <a:pt x="275415" y="0"/>
                  </a:moveTo>
                  <a:lnTo>
                    <a:pt x="0" y="150097"/>
                  </a:lnTo>
                  <a:lnTo>
                    <a:pt x="394408" y="157707"/>
                  </a:lnTo>
                  <a:lnTo>
                    <a:pt x="275415" y="0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2" name="Freeform: Shape 33">
              <a:extLst>
                <a:ext uri="{FF2B5EF4-FFF2-40B4-BE49-F238E27FC236}">
                  <a16:creationId xmlns:a16="http://schemas.microsoft.com/office/drawing/2014/main" xmlns="" id="{6BAA29CF-A03D-4071-9B94-2B86262C8BB2}"/>
                </a:ext>
              </a:extLst>
            </p:cNvPr>
            <p:cNvSpPr/>
            <p:nvPr/>
          </p:nvSpPr>
          <p:spPr>
            <a:xfrm>
              <a:off x="6149698" y="5215816"/>
              <a:ext cx="1586463" cy="2373441"/>
            </a:xfrm>
            <a:custGeom>
              <a:avLst/>
              <a:gdLst>
                <a:gd name="connsiteX0" fmla="*/ 552450 w 552450"/>
                <a:gd name="connsiteY0" fmla="*/ 0 h 847725"/>
                <a:gd name="connsiteX1" fmla="*/ 0 w 552450"/>
                <a:gd name="connsiteY1" fmla="*/ 114300 h 847725"/>
                <a:gd name="connsiteX2" fmla="*/ 523875 w 552450"/>
                <a:gd name="connsiteY2" fmla="*/ 847725 h 847725"/>
                <a:gd name="connsiteX3" fmla="*/ 552450 w 552450"/>
                <a:gd name="connsiteY3" fmla="*/ 0 h 847725"/>
                <a:gd name="connsiteX0" fmla="*/ 552450 w 552450"/>
                <a:gd name="connsiteY0" fmla="*/ 0 h 826497"/>
                <a:gd name="connsiteX1" fmla="*/ 0 w 552450"/>
                <a:gd name="connsiteY1" fmla="*/ 114300 h 826497"/>
                <a:gd name="connsiteX2" fmla="*/ 502647 w 552450"/>
                <a:gd name="connsiteY2" fmla="*/ 826497 h 826497"/>
                <a:gd name="connsiteX3" fmla="*/ 552450 w 552450"/>
                <a:gd name="connsiteY3" fmla="*/ 0 h 82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826497">
                  <a:moveTo>
                    <a:pt x="552450" y="0"/>
                  </a:moveTo>
                  <a:lnTo>
                    <a:pt x="0" y="114300"/>
                  </a:lnTo>
                  <a:lnTo>
                    <a:pt x="502647" y="826497"/>
                  </a:lnTo>
                  <a:lnTo>
                    <a:pt x="552450" y="0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3" name="Freeform: Shape 34">
              <a:extLst>
                <a:ext uri="{FF2B5EF4-FFF2-40B4-BE49-F238E27FC236}">
                  <a16:creationId xmlns:a16="http://schemas.microsoft.com/office/drawing/2014/main" xmlns="" id="{52756302-ED1C-470D-9C6B-5995DCE79B6B}"/>
                </a:ext>
              </a:extLst>
            </p:cNvPr>
            <p:cNvSpPr/>
            <p:nvPr/>
          </p:nvSpPr>
          <p:spPr>
            <a:xfrm>
              <a:off x="9871174" y="2566277"/>
              <a:ext cx="3530804" cy="3853064"/>
            </a:xfrm>
            <a:custGeom>
              <a:avLst/>
              <a:gdLst>
                <a:gd name="connsiteX0" fmla="*/ 1019175 w 1019175"/>
                <a:gd name="connsiteY0" fmla="*/ 0 h 1390650"/>
                <a:gd name="connsiteX1" fmla="*/ 0 w 1019175"/>
                <a:gd name="connsiteY1" fmla="*/ 295275 h 1390650"/>
                <a:gd name="connsiteX2" fmla="*/ 19050 w 1019175"/>
                <a:gd name="connsiteY2" fmla="*/ 1390650 h 1390650"/>
                <a:gd name="connsiteX3" fmla="*/ 1019175 w 1019175"/>
                <a:gd name="connsiteY3" fmla="*/ 0 h 1390650"/>
                <a:gd name="connsiteX0" fmla="*/ 1113905 w 1113905"/>
                <a:gd name="connsiteY0" fmla="*/ 0 h 1390650"/>
                <a:gd name="connsiteX1" fmla="*/ 0 w 1113905"/>
                <a:gd name="connsiteY1" fmla="*/ 643150 h 1390650"/>
                <a:gd name="connsiteX2" fmla="*/ 113780 w 1113905"/>
                <a:gd name="connsiteY2" fmla="*/ 1390650 h 1390650"/>
                <a:gd name="connsiteX3" fmla="*/ 1113905 w 1113905"/>
                <a:gd name="connsiteY3" fmla="*/ 0 h 1390650"/>
                <a:gd name="connsiteX0" fmla="*/ 1229522 w 1229522"/>
                <a:gd name="connsiteY0" fmla="*/ 0 h 1341742"/>
                <a:gd name="connsiteX1" fmla="*/ 0 w 1229522"/>
                <a:gd name="connsiteY1" fmla="*/ 594242 h 1341742"/>
                <a:gd name="connsiteX2" fmla="*/ 113780 w 1229522"/>
                <a:gd name="connsiteY2" fmla="*/ 1341742 h 1341742"/>
                <a:gd name="connsiteX3" fmla="*/ 1229522 w 1229522"/>
                <a:gd name="connsiteY3" fmla="*/ 0 h 1341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522" h="1341742">
                  <a:moveTo>
                    <a:pt x="1229522" y="0"/>
                  </a:moveTo>
                  <a:lnTo>
                    <a:pt x="0" y="594242"/>
                  </a:lnTo>
                  <a:lnTo>
                    <a:pt x="113780" y="1341742"/>
                  </a:lnTo>
                  <a:lnTo>
                    <a:pt x="1229522" y="0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4" name="Freeform: Shape 35">
              <a:extLst>
                <a:ext uri="{FF2B5EF4-FFF2-40B4-BE49-F238E27FC236}">
                  <a16:creationId xmlns:a16="http://schemas.microsoft.com/office/drawing/2014/main" xmlns="" id="{E681008B-9ABC-4047-A57E-F231D259158E}"/>
                </a:ext>
              </a:extLst>
            </p:cNvPr>
            <p:cNvSpPr/>
            <p:nvPr/>
          </p:nvSpPr>
          <p:spPr>
            <a:xfrm>
              <a:off x="7585440" y="3324702"/>
              <a:ext cx="2667179" cy="4626397"/>
            </a:xfrm>
            <a:custGeom>
              <a:avLst/>
              <a:gdLst>
                <a:gd name="connsiteX0" fmla="*/ 528637 w 928687"/>
                <a:gd name="connsiteY0" fmla="*/ 1628775 h 1628775"/>
                <a:gd name="connsiteX1" fmla="*/ 0 w 928687"/>
                <a:gd name="connsiteY1" fmla="*/ 1500188 h 1628775"/>
                <a:gd name="connsiteX2" fmla="*/ 71437 w 928687"/>
                <a:gd name="connsiteY2" fmla="*/ 0 h 1628775"/>
                <a:gd name="connsiteX3" fmla="*/ 928687 w 928687"/>
                <a:gd name="connsiteY3" fmla="*/ 1271588 h 1628775"/>
                <a:gd name="connsiteX4" fmla="*/ 528637 w 928687"/>
                <a:gd name="connsiteY4" fmla="*/ 1628775 h 1628775"/>
                <a:gd name="connsiteX0" fmla="*/ 542925 w 942975"/>
                <a:gd name="connsiteY0" fmla="*/ 1304925 h 1304925"/>
                <a:gd name="connsiteX1" fmla="*/ 14288 w 942975"/>
                <a:gd name="connsiteY1" fmla="*/ 1176338 h 1304925"/>
                <a:gd name="connsiteX2" fmla="*/ 0 w 942975"/>
                <a:gd name="connsiteY2" fmla="*/ 0 h 1304925"/>
                <a:gd name="connsiteX3" fmla="*/ 942975 w 942975"/>
                <a:gd name="connsiteY3" fmla="*/ 947738 h 1304925"/>
                <a:gd name="connsiteX4" fmla="*/ 542925 w 942975"/>
                <a:gd name="connsiteY4" fmla="*/ 1304925 h 1304925"/>
                <a:gd name="connsiteX0" fmla="*/ 528637 w 928687"/>
                <a:gd name="connsiteY0" fmla="*/ 1581150 h 1581150"/>
                <a:gd name="connsiteX1" fmla="*/ 0 w 928687"/>
                <a:gd name="connsiteY1" fmla="*/ 1452563 h 1581150"/>
                <a:gd name="connsiteX2" fmla="*/ 61912 w 928687"/>
                <a:gd name="connsiteY2" fmla="*/ 0 h 1581150"/>
                <a:gd name="connsiteX3" fmla="*/ 928687 w 928687"/>
                <a:gd name="connsiteY3" fmla="*/ 1223963 h 1581150"/>
                <a:gd name="connsiteX4" fmla="*/ 528637 w 928687"/>
                <a:gd name="connsiteY4" fmla="*/ 1581150 h 1581150"/>
                <a:gd name="connsiteX0" fmla="*/ 528637 w 928687"/>
                <a:gd name="connsiteY0" fmla="*/ 1619250 h 1619250"/>
                <a:gd name="connsiteX1" fmla="*/ 0 w 928687"/>
                <a:gd name="connsiteY1" fmla="*/ 1490663 h 1619250"/>
                <a:gd name="connsiteX2" fmla="*/ 42862 w 928687"/>
                <a:gd name="connsiteY2" fmla="*/ 0 h 1619250"/>
                <a:gd name="connsiteX3" fmla="*/ 928687 w 928687"/>
                <a:gd name="connsiteY3" fmla="*/ 1262063 h 1619250"/>
                <a:gd name="connsiteX4" fmla="*/ 528637 w 928687"/>
                <a:gd name="connsiteY4" fmla="*/ 1619250 h 1619250"/>
                <a:gd name="connsiteX0" fmla="*/ 528637 w 928687"/>
                <a:gd name="connsiteY0" fmla="*/ 1614196 h 1614196"/>
                <a:gd name="connsiteX1" fmla="*/ 0 w 928687"/>
                <a:gd name="connsiteY1" fmla="*/ 1485609 h 1614196"/>
                <a:gd name="connsiteX2" fmla="*/ 47916 w 928687"/>
                <a:gd name="connsiteY2" fmla="*/ 0 h 1614196"/>
                <a:gd name="connsiteX3" fmla="*/ 928687 w 928687"/>
                <a:gd name="connsiteY3" fmla="*/ 1257009 h 1614196"/>
                <a:gd name="connsiteX4" fmla="*/ 528637 w 928687"/>
                <a:gd name="connsiteY4" fmla="*/ 1614196 h 1614196"/>
                <a:gd name="connsiteX0" fmla="*/ 528637 w 928687"/>
                <a:gd name="connsiteY0" fmla="*/ 1442351 h 1442351"/>
                <a:gd name="connsiteX1" fmla="*/ 0 w 928687"/>
                <a:gd name="connsiteY1" fmla="*/ 1313764 h 1442351"/>
                <a:gd name="connsiteX2" fmla="*/ 2427 w 928687"/>
                <a:gd name="connsiteY2" fmla="*/ 0 h 1442351"/>
                <a:gd name="connsiteX3" fmla="*/ 928687 w 928687"/>
                <a:gd name="connsiteY3" fmla="*/ 1085164 h 1442351"/>
                <a:gd name="connsiteX4" fmla="*/ 528637 w 928687"/>
                <a:gd name="connsiteY4" fmla="*/ 1442351 h 1442351"/>
                <a:gd name="connsiteX0" fmla="*/ 528637 w 928687"/>
                <a:gd name="connsiteY0" fmla="*/ 1624305 h 1624305"/>
                <a:gd name="connsiteX1" fmla="*/ 0 w 928687"/>
                <a:gd name="connsiteY1" fmla="*/ 1495718 h 1624305"/>
                <a:gd name="connsiteX2" fmla="*/ 47916 w 928687"/>
                <a:gd name="connsiteY2" fmla="*/ 0 h 1624305"/>
                <a:gd name="connsiteX3" fmla="*/ 928687 w 928687"/>
                <a:gd name="connsiteY3" fmla="*/ 1267118 h 1624305"/>
                <a:gd name="connsiteX4" fmla="*/ 528637 w 928687"/>
                <a:gd name="connsiteY4" fmla="*/ 1624305 h 1624305"/>
                <a:gd name="connsiteX0" fmla="*/ 528637 w 928687"/>
                <a:gd name="connsiteY0" fmla="*/ 1616345 h 1616345"/>
                <a:gd name="connsiteX1" fmla="*/ 0 w 928687"/>
                <a:gd name="connsiteY1" fmla="*/ 1487758 h 1616345"/>
                <a:gd name="connsiteX2" fmla="*/ 53223 w 928687"/>
                <a:gd name="connsiteY2" fmla="*/ 0 h 1616345"/>
                <a:gd name="connsiteX3" fmla="*/ 928687 w 928687"/>
                <a:gd name="connsiteY3" fmla="*/ 1259158 h 1616345"/>
                <a:gd name="connsiteX4" fmla="*/ 528637 w 928687"/>
                <a:gd name="connsiteY4" fmla="*/ 1616345 h 1616345"/>
                <a:gd name="connsiteX0" fmla="*/ 528637 w 928687"/>
                <a:gd name="connsiteY0" fmla="*/ 1618998 h 1618998"/>
                <a:gd name="connsiteX1" fmla="*/ 0 w 928687"/>
                <a:gd name="connsiteY1" fmla="*/ 1490411 h 1618998"/>
                <a:gd name="connsiteX2" fmla="*/ 55877 w 928687"/>
                <a:gd name="connsiteY2" fmla="*/ 0 h 1618998"/>
                <a:gd name="connsiteX3" fmla="*/ 928687 w 928687"/>
                <a:gd name="connsiteY3" fmla="*/ 1261811 h 1618998"/>
                <a:gd name="connsiteX4" fmla="*/ 528637 w 928687"/>
                <a:gd name="connsiteY4" fmla="*/ 1618998 h 1618998"/>
                <a:gd name="connsiteX0" fmla="*/ 528637 w 928687"/>
                <a:gd name="connsiteY0" fmla="*/ 1611038 h 1611038"/>
                <a:gd name="connsiteX1" fmla="*/ 0 w 928687"/>
                <a:gd name="connsiteY1" fmla="*/ 1482451 h 1611038"/>
                <a:gd name="connsiteX2" fmla="*/ 50570 w 928687"/>
                <a:gd name="connsiteY2" fmla="*/ 0 h 1611038"/>
                <a:gd name="connsiteX3" fmla="*/ 928687 w 928687"/>
                <a:gd name="connsiteY3" fmla="*/ 1253851 h 1611038"/>
                <a:gd name="connsiteX4" fmla="*/ 528637 w 928687"/>
                <a:gd name="connsiteY4" fmla="*/ 1611038 h 1611038"/>
                <a:gd name="connsiteX0" fmla="*/ 536444 w 936494"/>
                <a:gd name="connsiteY0" fmla="*/ 1597771 h 1597771"/>
                <a:gd name="connsiteX1" fmla="*/ 7807 w 936494"/>
                <a:gd name="connsiteY1" fmla="*/ 1469184 h 1597771"/>
                <a:gd name="connsiteX2" fmla="*/ 0 w 936494"/>
                <a:gd name="connsiteY2" fmla="*/ 0 h 1597771"/>
                <a:gd name="connsiteX3" fmla="*/ 936494 w 936494"/>
                <a:gd name="connsiteY3" fmla="*/ 1240584 h 1597771"/>
                <a:gd name="connsiteX4" fmla="*/ 536444 w 936494"/>
                <a:gd name="connsiteY4" fmla="*/ 1597771 h 1597771"/>
                <a:gd name="connsiteX0" fmla="*/ 528735 w 928785"/>
                <a:gd name="connsiteY0" fmla="*/ 1611038 h 1611038"/>
                <a:gd name="connsiteX1" fmla="*/ 98 w 928785"/>
                <a:gd name="connsiteY1" fmla="*/ 1482451 h 1611038"/>
                <a:gd name="connsiteX2" fmla="*/ 45361 w 928785"/>
                <a:gd name="connsiteY2" fmla="*/ 0 h 1611038"/>
                <a:gd name="connsiteX3" fmla="*/ 928785 w 928785"/>
                <a:gd name="connsiteY3" fmla="*/ 1253851 h 1611038"/>
                <a:gd name="connsiteX4" fmla="*/ 528735 w 928785"/>
                <a:gd name="connsiteY4" fmla="*/ 1611038 h 161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785" h="1611038">
                  <a:moveTo>
                    <a:pt x="528735" y="1611038"/>
                  </a:moveTo>
                  <a:lnTo>
                    <a:pt x="98" y="1482451"/>
                  </a:lnTo>
                  <a:cubicBezTo>
                    <a:pt x="-2504" y="992723"/>
                    <a:pt x="47963" y="489728"/>
                    <a:pt x="45361" y="0"/>
                  </a:cubicBezTo>
                  <a:lnTo>
                    <a:pt x="928785" y="1253851"/>
                  </a:lnTo>
                  <a:lnTo>
                    <a:pt x="528735" y="1611038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5" name="Freeform: Shape 36">
              <a:extLst>
                <a:ext uri="{FF2B5EF4-FFF2-40B4-BE49-F238E27FC236}">
                  <a16:creationId xmlns:a16="http://schemas.microsoft.com/office/drawing/2014/main" xmlns="" id="{CF7C5571-0C9A-4FFE-9A98-C6B807A43610}"/>
                </a:ext>
              </a:extLst>
            </p:cNvPr>
            <p:cNvSpPr/>
            <p:nvPr/>
          </p:nvSpPr>
          <p:spPr>
            <a:xfrm>
              <a:off x="7708808" y="479821"/>
              <a:ext cx="2543813" cy="6474124"/>
            </a:xfrm>
            <a:custGeom>
              <a:avLst/>
              <a:gdLst>
                <a:gd name="connsiteX0" fmla="*/ 0 w 885825"/>
                <a:gd name="connsiteY0" fmla="*/ 914400 h 2171700"/>
                <a:gd name="connsiteX1" fmla="*/ 871538 w 885825"/>
                <a:gd name="connsiteY1" fmla="*/ 0 h 2171700"/>
                <a:gd name="connsiteX2" fmla="*/ 885825 w 885825"/>
                <a:gd name="connsiteY2" fmla="*/ 2171700 h 2171700"/>
                <a:gd name="connsiteX3" fmla="*/ 0 w 885825"/>
                <a:gd name="connsiteY3" fmla="*/ 914400 h 2171700"/>
                <a:gd name="connsiteX0" fmla="*/ 0 w 885825"/>
                <a:gd name="connsiteY0" fmla="*/ 997167 h 2254467"/>
                <a:gd name="connsiteX1" fmla="*/ 675879 w 885825"/>
                <a:gd name="connsiteY1" fmla="*/ 0 h 2254467"/>
                <a:gd name="connsiteX2" fmla="*/ 885825 w 885825"/>
                <a:gd name="connsiteY2" fmla="*/ 2254467 h 2254467"/>
                <a:gd name="connsiteX3" fmla="*/ 0 w 885825"/>
                <a:gd name="connsiteY3" fmla="*/ 997167 h 2254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5825" h="2254467">
                  <a:moveTo>
                    <a:pt x="0" y="997167"/>
                  </a:moveTo>
                  <a:lnTo>
                    <a:pt x="675879" y="0"/>
                  </a:lnTo>
                  <a:cubicBezTo>
                    <a:pt x="680641" y="723900"/>
                    <a:pt x="881063" y="1530567"/>
                    <a:pt x="885825" y="2254467"/>
                  </a:cubicBezTo>
                  <a:lnTo>
                    <a:pt x="0" y="997167"/>
                  </a:lnTo>
                  <a:close/>
                </a:path>
              </a:pathLst>
            </a:custGeom>
            <a:grpFill/>
            <a:ln w="31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37106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287338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Tahap Penelitian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58F3366-EAA0-406B-A7F6-D0EE6DAE80E4}"/>
              </a:ext>
            </a:extLst>
          </p:cNvPr>
          <p:cNvSpPr txBox="1"/>
          <p:nvPr/>
        </p:nvSpPr>
        <p:spPr>
          <a:xfrm>
            <a:off x="576210" y="4680510"/>
            <a:ext cx="2958159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Pengumpulan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literatur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dan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memilah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literatur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terkait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bg1"/>
                </a:solidFill>
                <a:cs typeface="Arial" pitchFamily="34" charset="0"/>
              </a:rPr>
              <a:t>identifikasi</a:t>
            </a:r>
            <a:r>
              <a:rPr lang="en-US" altLang="ko-KR" sz="1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bg1"/>
                </a:solidFill>
                <a:cs typeface="Arial" pitchFamily="34" charset="0"/>
              </a:rPr>
              <a:t>kandungan</a:t>
            </a:r>
            <a:r>
              <a:rPr lang="en-US" altLang="ko-KR" sz="1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bg1"/>
                </a:solidFill>
                <a:cs typeface="Arial" pitchFamily="34" charset="0"/>
              </a:rPr>
              <a:t>merkuri</a:t>
            </a:r>
            <a:r>
              <a:rPr lang="en-US" altLang="ko-KR" sz="1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bg1"/>
                </a:solidFill>
                <a:cs typeface="Arial" pitchFamily="34" charset="0"/>
              </a:rPr>
              <a:t>pada</a:t>
            </a:r>
            <a:r>
              <a:rPr lang="en-US" altLang="ko-KR" sz="1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bg1"/>
                </a:solidFill>
                <a:cs typeface="Arial" pitchFamily="34" charset="0"/>
              </a:rPr>
              <a:t>krim</a:t>
            </a:r>
            <a:r>
              <a:rPr lang="en-US" altLang="ko-KR" sz="1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bg1"/>
                </a:solidFill>
                <a:cs typeface="Arial" pitchFamily="34" charset="0"/>
              </a:rPr>
              <a:t>pemutih</a:t>
            </a:r>
            <a:r>
              <a:rPr lang="en-US" altLang="ko-KR" sz="1200" dirty="0" smtClean="0">
                <a:solidFill>
                  <a:schemeClr val="bg1"/>
                </a:solidFill>
                <a:cs typeface="Arial" pitchFamily="34" charset="0"/>
              </a:rPr>
              <a:t>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6129C327-36CC-4D81-AF35-025D9EDAA845}"/>
              </a:ext>
            </a:extLst>
          </p:cNvPr>
          <p:cNvSpPr txBox="1"/>
          <p:nvPr/>
        </p:nvSpPr>
        <p:spPr>
          <a:xfrm>
            <a:off x="3841433" y="2295938"/>
            <a:ext cx="2295200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Mempelajari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dan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mereduksi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beberapa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literatur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berupa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cs typeface="Arial" pitchFamily="34" charset="0"/>
              </a:rPr>
              <a:t>KTI 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dan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jurnal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penelitian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5495CF5D-D807-4C62-B095-FD8B82BB6155}"/>
              </a:ext>
            </a:extLst>
          </p:cNvPr>
          <p:cNvSpPr txBox="1"/>
          <p:nvPr/>
        </p:nvSpPr>
        <p:spPr>
          <a:xfrm>
            <a:off x="6391412" y="1566482"/>
            <a:ext cx="1932808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Membahas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dan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menganalisis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keterkaitan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masing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-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masing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literatur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D54AF35C-A2C0-46D8-817F-1A69B00BA357}"/>
              </a:ext>
            </a:extLst>
          </p:cNvPr>
          <p:cNvSpPr txBox="1"/>
          <p:nvPr/>
        </p:nvSpPr>
        <p:spPr>
          <a:xfrm>
            <a:off x="5220076" y="4228709"/>
            <a:ext cx="193280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v-SE" altLang="ko-KR" sz="1200" dirty="0">
                <a:solidFill>
                  <a:schemeClr val="bg1"/>
                </a:solidFill>
                <a:cs typeface="Arial" pitchFamily="34" charset="0"/>
              </a:rPr>
              <a:t>Menyajikan literatur dalam bentuk tabel deskriptif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D7E0BD63-43CC-457F-A6F5-08520E5DBDE1}"/>
              </a:ext>
            </a:extLst>
          </p:cNvPr>
          <p:cNvSpPr txBox="1"/>
          <p:nvPr/>
        </p:nvSpPr>
        <p:spPr>
          <a:xfrm>
            <a:off x="8745389" y="3493003"/>
            <a:ext cx="2182669" cy="27699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Penarikan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bg1"/>
                </a:solidFill>
                <a:cs typeface="Arial" pitchFamily="34" charset="0"/>
              </a:rPr>
              <a:t>simpulan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97EC6770-CD61-4C85-835C-747E53CE6616}"/>
              </a:ext>
            </a:extLst>
          </p:cNvPr>
          <p:cNvGrpSpPr/>
          <p:nvPr/>
        </p:nvGrpSpPr>
        <p:grpSpPr>
          <a:xfrm rot="8690698">
            <a:off x="5525263" y="2887732"/>
            <a:ext cx="242564" cy="1357882"/>
            <a:chOff x="1403648" y="3356992"/>
            <a:chExt cx="234910" cy="1315034"/>
          </a:xfrm>
          <a:solidFill>
            <a:schemeClr val="bg1"/>
          </a:solidFill>
        </p:grpSpPr>
        <p:sp>
          <p:nvSpPr>
            <p:cNvPr id="31" name="Rectangle 30">
              <a:extLst>
                <a:ext uri="{FF2B5EF4-FFF2-40B4-BE49-F238E27FC236}">
                  <a16:creationId xmlns="" xmlns:a16="http://schemas.microsoft.com/office/drawing/2014/main" id="{2F39A857-4728-4547-B1E0-00B03B9779BC}"/>
                </a:ext>
              </a:extLst>
            </p:cNvPr>
            <p:cNvSpPr/>
            <p:nvPr/>
          </p:nvSpPr>
          <p:spPr>
            <a:xfrm>
              <a:off x="1403648" y="4437116"/>
              <a:ext cx="234910" cy="2349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="" xmlns:a16="http://schemas.microsoft.com/office/drawing/2014/main" id="{BF64B3B7-75DD-4BDE-B1D5-A0E227897321}"/>
                </a:ext>
              </a:extLst>
            </p:cNvPr>
            <p:cNvSpPr/>
            <p:nvPr/>
          </p:nvSpPr>
          <p:spPr>
            <a:xfrm>
              <a:off x="1403648" y="4077076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="" xmlns:a16="http://schemas.microsoft.com/office/drawing/2014/main" id="{31610BDC-4205-469A-8060-B84FE19D5915}"/>
                </a:ext>
              </a:extLst>
            </p:cNvPr>
            <p:cNvSpPr/>
            <p:nvPr/>
          </p:nvSpPr>
          <p:spPr>
            <a:xfrm>
              <a:off x="1403648" y="3717036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="" xmlns:a16="http://schemas.microsoft.com/office/drawing/2014/main" id="{0EEE02FF-41D2-4D27-97C2-2CF65534EF4E}"/>
                </a:ext>
              </a:extLst>
            </p:cNvPr>
            <p:cNvSpPr/>
            <p:nvPr/>
          </p:nvSpPr>
          <p:spPr>
            <a:xfrm>
              <a:off x="1403648" y="3356992"/>
              <a:ext cx="234910" cy="2349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4BE62FF6-A276-418C-BC40-B7B122DF95F2}"/>
              </a:ext>
            </a:extLst>
          </p:cNvPr>
          <p:cNvGrpSpPr/>
          <p:nvPr/>
        </p:nvGrpSpPr>
        <p:grpSpPr>
          <a:xfrm rot="3245569">
            <a:off x="6842269" y="2267926"/>
            <a:ext cx="242565" cy="2071474"/>
            <a:chOff x="1405139" y="2657468"/>
            <a:chExt cx="234911" cy="2014559"/>
          </a:xfrm>
          <a:solidFill>
            <a:schemeClr val="bg1"/>
          </a:solidFill>
        </p:grpSpPr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C51995DD-CBFC-4410-B09C-789B7194B326}"/>
                </a:ext>
              </a:extLst>
            </p:cNvPr>
            <p:cNvSpPr/>
            <p:nvPr/>
          </p:nvSpPr>
          <p:spPr>
            <a:xfrm>
              <a:off x="1405140" y="4437117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="" xmlns:a16="http://schemas.microsoft.com/office/drawing/2014/main" id="{02AF00B9-9034-439F-BF95-69D0D0F18A51}"/>
                </a:ext>
              </a:extLst>
            </p:cNvPr>
            <p:cNvSpPr/>
            <p:nvPr/>
          </p:nvSpPr>
          <p:spPr>
            <a:xfrm>
              <a:off x="1405139" y="4077077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="" xmlns:a16="http://schemas.microsoft.com/office/drawing/2014/main" id="{199F45CB-F77A-4ECB-8E21-6DE417AD0B8F}"/>
                </a:ext>
              </a:extLst>
            </p:cNvPr>
            <p:cNvSpPr/>
            <p:nvPr/>
          </p:nvSpPr>
          <p:spPr>
            <a:xfrm>
              <a:off x="1405139" y="3717037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="" xmlns:a16="http://schemas.microsoft.com/office/drawing/2014/main" id="{B8CFAFE4-2005-4889-9422-1145F85059B1}"/>
                </a:ext>
              </a:extLst>
            </p:cNvPr>
            <p:cNvSpPr/>
            <p:nvPr/>
          </p:nvSpPr>
          <p:spPr>
            <a:xfrm>
              <a:off x="1405139" y="3356996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="" xmlns:a16="http://schemas.microsoft.com/office/drawing/2014/main" id="{57CAB374-C9A4-4E9D-9537-9C1D7FBF11CB}"/>
                </a:ext>
              </a:extLst>
            </p:cNvPr>
            <p:cNvSpPr/>
            <p:nvPr/>
          </p:nvSpPr>
          <p:spPr>
            <a:xfrm>
              <a:off x="1405139" y="2996955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="" xmlns:a16="http://schemas.microsoft.com/office/drawing/2014/main" id="{2D6F3F37-6FCF-40A0-B138-EF8CBE72635F}"/>
                </a:ext>
              </a:extLst>
            </p:cNvPr>
            <p:cNvSpPr/>
            <p:nvPr/>
          </p:nvSpPr>
          <p:spPr>
            <a:xfrm>
              <a:off x="1405139" y="2657468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65" name="Group 31">
            <a:extLst>
              <a:ext uri="{FF2B5EF4-FFF2-40B4-BE49-F238E27FC236}">
                <a16:creationId xmlns="" xmlns:a16="http://schemas.microsoft.com/office/drawing/2014/main" id="{D83D00FD-AC5D-49C9-A69A-A139E062F7E4}"/>
              </a:ext>
            </a:extLst>
          </p:cNvPr>
          <p:cNvGrpSpPr/>
          <p:nvPr/>
        </p:nvGrpSpPr>
        <p:grpSpPr>
          <a:xfrm rot="3362377">
            <a:off x="4038253" y="2689380"/>
            <a:ext cx="242564" cy="2393926"/>
            <a:chOff x="1405139" y="2657470"/>
            <a:chExt cx="234910" cy="2328151"/>
          </a:xfrm>
          <a:solidFill>
            <a:schemeClr val="bg1"/>
          </a:solidFill>
        </p:grpSpPr>
        <p:sp>
          <p:nvSpPr>
            <p:cNvPr id="66" name="Rectangle 32">
              <a:extLst>
                <a:ext uri="{FF2B5EF4-FFF2-40B4-BE49-F238E27FC236}">
                  <a16:creationId xmlns="" xmlns:a16="http://schemas.microsoft.com/office/drawing/2014/main" id="{E6CCE931-F3F5-47B6-B0A4-9BDBAAF9F1AB}"/>
                </a:ext>
              </a:extLst>
            </p:cNvPr>
            <p:cNvSpPr/>
            <p:nvPr/>
          </p:nvSpPr>
          <p:spPr>
            <a:xfrm>
              <a:off x="1405139" y="4437116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67" name="Rectangle 33">
              <a:extLst>
                <a:ext uri="{FF2B5EF4-FFF2-40B4-BE49-F238E27FC236}">
                  <a16:creationId xmlns="" xmlns:a16="http://schemas.microsoft.com/office/drawing/2014/main" id="{2D8ED117-0EB0-40FC-A5B4-2DE06F55DA86}"/>
                </a:ext>
              </a:extLst>
            </p:cNvPr>
            <p:cNvSpPr/>
            <p:nvPr/>
          </p:nvSpPr>
          <p:spPr>
            <a:xfrm>
              <a:off x="1405139" y="4077075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68" name="Rectangle 34">
              <a:extLst>
                <a:ext uri="{FF2B5EF4-FFF2-40B4-BE49-F238E27FC236}">
                  <a16:creationId xmlns="" xmlns:a16="http://schemas.microsoft.com/office/drawing/2014/main" id="{DE7DCBA0-83CD-4CE2-8EA5-B034E139FFB4}"/>
                </a:ext>
              </a:extLst>
            </p:cNvPr>
            <p:cNvSpPr/>
            <p:nvPr/>
          </p:nvSpPr>
          <p:spPr>
            <a:xfrm>
              <a:off x="1405139" y="3717035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69" name="Rectangle 35">
              <a:extLst>
                <a:ext uri="{FF2B5EF4-FFF2-40B4-BE49-F238E27FC236}">
                  <a16:creationId xmlns="" xmlns:a16="http://schemas.microsoft.com/office/drawing/2014/main" id="{DC7CC37B-435A-44CC-82A2-053291047A1C}"/>
                </a:ext>
              </a:extLst>
            </p:cNvPr>
            <p:cNvSpPr/>
            <p:nvPr/>
          </p:nvSpPr>
          <p:spPr>
            <a:xfrm>
              <a:off x="1405139" y="3356995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70" name="Rectangle 36">
              <a:extLst>
                <a:ext uri="{FF2B5EF4-FFF2-40B4-BE49-F238E27FC236}">
                  <a16:creationId xmlns="" xmlns:a16="http://schemas.microsoft.com/office/drawing/2014/main" id="{ACD4A3B3-FB3A-48D2-9BB4-2B578F0CF810}"/>
                </a:ext>
              </a:extLst>
            </p:cNvPr>
            <p:cNvSpPr/>
            <p:nvPr/>
          </p:nvSpPr>
          <p:spPr>
            <a:xfrm>
              <a:off x="1405139" y="2996955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71" name="Rectangle 37">
              <a:extLst>
                <a:ext uri="{FF2B5EF4-FFF2-40B4-BE49-F238E27FC236}">
                  <a16:creationId xmlns="" xmlns:a16="http://schemas.microsoft.com/office/drawing/2014/main" id="{DDF372D3-3B21-4E53-AD18-B5BB56CD7137}"/>
                </a:ext>
              </a:extLst>
            </p:cNvPr>
            <p:cNvSpPr/>
            <p:nvPr/>
          </p:nvSpPr>
          <p:spPr>
            <a:xfrm>
              <a:off x="1405139" y="2657470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77" name="Rectangle 32">
              <a:extLst>
                <a:ext uri="{FF2B5EF4-FFF2-40B4-BE49-F238E27FC236}">
                  <a16:creationId xmlns="" xmlns:a16="http://schemas.microsoft.com/office/drawing/2014/main" id="{9F54E36D-AE1D-4F89-B66F-C9A898B14169}"/>
                </a:ext>
              </a:extLst>
            </p:cNvPr>
            <p:cNvSpPr/>
            <p:nvPr/>
          </p:nvSpPr>
          <p:spPr>
            <a:xfrm>
              <a:off x="1405139" y="4750711"/>
              <a:ext cx="234910" cy="2349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72" name="Group 31">
            <a:extLst>
              <a:ext uri="{FF2B5EF4-FFF2-40B4-BE49-F238E27FC236}">
                <a16:creationId xmlns="" xmlns:a16="http://schemas.microsoft.com/office/drawing/2014/main" id="{0AF9C9F7-45A0-4250-A94B-CC135758F875}"/>
              </a:ext>
            </a:extLst>
          </p:cNvPr>
          <p:cNvGrpSpPr/>
          <p:nvPr/>
        </p:nvGrpSpPr>
        <p:grpSpPr>
          <a:xfrm rot="19381873">
            <a:off x="8174672" y="2356717"/>
            <a:ext cx="242564" cy="1336653"/>
            <a:chOff x="1405139" y="2657468"/>
            <a:chExt cx="234910" cy="1294475"/>
          </a:xfrm>
          <a:solidFill>
            <a:schemeClr val="bg1"/>
          </a:solidFill>
        </p:grpSpPr>
        <p:sp>
          <p:nvSpPr>
            <p:cNvPr id="73" name="Rectangle 34">
              <a:extLst>
                <a:ext uri="{FF2B5EF4-FFF2-40B4-BE49-F238E27FC236}">
                  <a16:creationId xmlns="" xmlns:a16="http://schemas.microsoft.com/office/drawing/2014/main" id="{05E90907-D6FB-4FEB-A1BC-113FB359045C}"/>
                </a:ext>
              </a:extLst>
            </p:cNvPr>
            <p:cNvSpPr/>
            <p:nvPr/>
          </p:nvSpPr>
          <p:spPr>
            <a:xfrm>
              <a:off x="1405139" y="3717033"/>
              <a:ext cx="234910" cy="2349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74" name="Rectangle 35">
              <a:extLst>
                <a:ext uri="{FF2B5EF4-FFF2-40B4-BE49-F238E27FC236}">
                  <a16:creationId xmlns="" xmlns:a16="http://schemas.microsoft.com/office/drawing/2014/main" id="{91DD166C-A30A-4D8E-ACD4-B8D0BCAA31C3}"/>
                </a:ext>
              </a:extLst>
            </p:cNvPr>
            <p:cNvSpPr/>
            <p:nvPr/>
          </p:nvSpPr>
          <p:spPr>
            <a:xfrm>
              <a:off x="1405139" y="3356993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75" name="Rectangle 36">
              <a:extLst>
                <a:ext uri="{FF2B5EF4-FFF2-40B4-BE49-F238E27FC236}">
                  <a16:creationId xmlns="" xmlns:a16="http://schemas.microsoft.com/office/drawing/2014/main" id="{127C46BB-4614-4114-BA55-8809066F0FB1}"/>
                </a:ext>
              </a:extLst>
            </p:cNvPr>
            <p:cNvSpPr/>
            <p:nvPr/>
          </p:nvSpPr>
          <p:spPr>
            <a:xfrm>
              <a:off x="1405139" y="2996955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76" name="Rectangle 37">
              <a:extLst>
                <a:ext uri="{FF2B5EF4-FFF2-40B4-BE49-F238E27FC236}">
                  <a16:creationId xmlns="" xmlns:a16="http://schemas.microsoft.com/office/drawing/2014/main" id="{FA9E9106-BBA0-464B-AEEF-8445164A2247}"/>
                </a:ext>
              </a:extLst>
            </p:cNvPr>
            <p:cNvSpPr/>
            <p:nvPr/>
          </p:nvSpPr>
          <p:spPr>
            <a:xfrm>
              <a:off x="1405139" y="2657468"/>
              <a:ext cx="234910" cy="2349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81BDFB9F-49DA-4009-A127-0D10E13A9901}"/>
              </a:ext>
            </a:extLst>
          </p:cNvPr>
          <p:cNvGrpSpPr/>
          <p:nvPr/>
        </p:nvGrpSpPr>
        <p:grpSpPr>
          <a:xfrm rot="20996811" flipH="1">
            <a:off x="9757135" y="2327164"/>
            <a:ext cx="1434321" cy="1625473"/>
            <a:chOff x="5365048" y="479821"/>
            <a:chExt cx="8036930" cy="9108010"/>
          </a:xfrm>
          <a:solidFill>
            <a:schemeClr val="bg1"/>
          </a:solidFill>
        </p:grpSpPr>
        <p:sp>
          <p:nvSpPr>
            <p:cNvPr id="99" name="Freeform: Shape 98">
              <a:extLst>
                <a:ext uri="{FF2B5EF4-FFF2-40B4-BE49-F238E27FC236}">
                  <a16:creationId xmlns="" xmlns:a16="http://schemas.microsoft.com/office/drawing/2014/main" id="{97B2EEDF-6E13-4F66-9DDC-F5048355262D}"/>
                </a:ext>
              </a:extLst>
            </p:cNvPr>
            <p:cNvSpPr/>
            <p:nvPr/>
          </p:nvSpPr>
          <p:spPr>
            <a:xfrm>
              <a:off x="11674969" y="8268753"/>
              <a:ext cx="1052700" cy="1319078"/>
            </a:xfrm>
            <a:custGeom>
              <a:avLst/>
              <a:gdLst>
                <a:gd name="connsiteX0" fmla="*/ 0 w 266700"/>
                <a:gd name="connsiteY0" fmla="*/ 0 h 438150"/>
                <a:gd name="connsiteX1" fmla="*/ 19050 w 266700"/>
                <a:gd name="connsiteY1" fmla="*/ 438150 h 438150"/>
                <a:gd name="connsiteX2" fmla="*/ 266700 w 266700"/>
                <a:gd name="connsiteY2" fmla="*/ 76200 h 438150"/>
                <a:gd name="connsiteX3" fmla="*/ 0 w 266700"/>
                <a:gd name="connsiteY3" fmla="*/ 0 h 438150"/>
                <a:gd name="connsiteX0" fmla="*/ 0 w 366579"/>
                <a:gd name="connsiteY0" fmla="*/ 0 h 459339"/>
                <a:gd name="connsiteX1" fmla="*/ 366579 w 366579"/>
                <a:gd name="connsiteY1" fmla="*/ 459339 h 459339"/>
                <a:gd name="connsiteX2" fmla="*/ 266700 w 366579"/>
                <a:gd name="connsiteY2" fmla="*/ 76200 h 459339"/>
                <a:gd name="connsiteX3" fmla="*/ 0 w 366579"/>
                <a:gd name="connsiteY3" fmla="*/ 0 h 45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579" h="459339">
                  <a:moveTo>
                    <a:pt x="0" y="0"/>
                  </a:moveTo>
                  <a:lnTo>
                    <a:pt x="366579" y="459339"/>
                  </a:lnTo>
                  <a:lnTo>
                    <a:pt x="266700" y="762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="" xmlns:a16="http://schemas.microsoft.com/office/drawing/2014/main" id="{14043144-8DFC-47FF-9F54-CCCEAF929B4D}"/>
                </a:ext>
              </a:extLst>
            </p:cNvPr>
            <p:cNvSpPr/>
            <p:nvPr/>
          </p:nvSpPr>
          <p:spPr>
            <a:xfrm>
              <a:off x="9107326" y="6879846"/>
              <a:ext cx="3333521" cy="1613816"/>
            </a:xfrm>
            <a:custGeom>
              <a:avLst/>
              <a:gdLst>
                <a:gd name="connsiteX0" fmla="*/ 1219200 w 1219200"/>
                <a:gd name="connsiteY0" fmla="*/ 561975 h 561975"/>
                <a:gd name="connsiteX1" fmla="*/ 438150 w 1219200"/>
                <a:gd name="connsiteY1" fmla="*/ 0 h 561975"/>
                <a:gd name="connsiteX2" fmla="*/ 0 w 1219200"/>
                <a:gd name="connsiteY2" fmla="*/ 361950 h 561975"/>
                <a:gd name="connsiteX3" fmla="*/ 1219200 w 1219200"/>
                <a:gd name="connsiteY3" fmla="*/ 561975 h 561975"/>
                <a:gd name="connsiteX0" fmla="*/ 1158170 w 1158170"/>
                <a:gd name="connsiteY0" fmla="*/ 561975 h 561975"/>
                <a:gd name="connsiteX1" fmla="*/ 377120 w 1158170"/>
                <a:gd name="connsiteY1" fmla="*/ 0 h 561975"/>
                <a:gd name="connsiteX2" fmla="*/ 0 w 1158170"/>
                <a:gd name="connsiteY2" fmla="*/ 375217 h 561975"/>
                <a:gd name="connsiteX3" fmla="*/ 1158170 w 1158170"/>
                <a:gd name="connsiteY3" fmla="*/ 561975 h 561975"/>
                <a:gd name="connsiteX0" fmla="*/ 1160823 w 1160823"/>
                <a:gd name="connsiteY0" fmla="*/ 561975 h 561975"/>
                <a:gd name="connsiteX1" fmla="*/ 379773 w 1160823"/>
                <a:gd name="connsiteY1" fmla="*/ 0 h 561975"/>
                <a:gd name="connsiteX2" fmla="*/ 0 w 1160823"/>
                <a:gd name="connsiteY2" fmla="*/ 367257 h 561975"/>
                <a:gd name="connsiteX3" fmla="*/ 1160823 w 1160823"/>
                <a:gd name="connsiteY3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0823" h="561975">
                  <a:moveTo>
                    <a:pt x="1160823" y="561975"/>
                  </a:moveTo>
                  <a:lnTo>
                    <a:pt x="379773" y="0"/>
                  </a:lnTo>
                  <a:lnTo>
                    <a:pt x="0" y="367257"/>
                  </a:lnTo>
                  <a:lnTo>
                    <a:pt x="1160823" y="561975"/>
                  </a:lnTo>
                  <a:close/>
                </a:path>
              </a:pathLst>
            </a:custGeom>
            <a:grp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="" xmlns:a16="http://schemas.microsoft.com/office/drawing/2014/main" id="{85A730FC-82D4-4B7A-A3F4-B2EE54A50BD4}"/>
                </a:ext>
              </a:extLst>
            </p:cNvPr>
            <p:cNvSpPr/>
            <p:nvPr/>
          </p:nvSpPr>
          <p:spPr>
            <a:xfrm>
              <a:off x="5365048" y="5540922"/>
              <a:ext cx="1132617" cy="452885"/>
            </a:xfrm>
            <a:custGeom>
              <a:avLst/>
              <a:gdLst>
                <a:gd name="connsiteX0" fmla="*/ 133350 w 276225"/>
                <a:gd name="connsiteY0" fmla="*/ 0 h 200025"/>
                <a:gd name="connsiteX1" fmla="*/ 0 w 276225"/>
                <a:gd name="connsiteY1" fmla="*/ 200025 h 200025"/>
                <a:gd name="connsiteX2" fmla="*/ 276225 w 276225"/>
                <a:gd name="connsiteY2" fmla="*/ 152400 h 200025"/>
                <a:gd name="connsiteX3" fmla="*/ 133350 w 276225"/>
                <a:gd name="connsiteY3" fmla="*/ 0 h 200025"/>
                <a:gd name="connsiteX0" fmla="*/ 157232 w 276225"/>
                <a:gd name="connsiteY0" fmla="*/ 0 h 205332"/>
                <a:gd name="connsiteX1" fmla="*/ 0 w 276225"/>
                <a:gd name="connsiteY1" fmla="*/ 205332 h 205332"/>
                <a:gd name="connsiteX2" fmla="*/ 276225 w 276225"/>
                <a:gd name="connsiteY2" fmla="*/ 157707 h 205332"/>
                <a:gd name="connsiteX3" fmla="*/ 157232 w 276225"/>
                <a:gd name="connsiteY3" fmla="*/ 0 h 205332"/>
                <a:gd name="connsiteX0" fmla="*/ 275415 w 394408"/>
                <a:gd name="connsiteY0" fmla="*/ 0 h 157707"/>
                <a:gd name="connsiteX1" fmla="*/ 0 w 394408"/>
                <a:gd name="connsiteY1" fmla="*/ 150097 h 157707"/>
                <a:gd name="connsiteX2" fmla="*/ 394408 w 394408"/>
                <a:gd name="connsiteY2" fmla="*/ 157707 h 157707"/>
                <a:gd name="connsiteX3" fmla="*/ 275415 w 394408"/>
                <a:gd name="connsiteY3" fmla="*/ 0 h 15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408" h="157707">
                  <a:moveTo>
                    <a:pt x="275415" y="0"/>
                  </a:moveTo>
                  <a:lnTo>
                    <a:pt x="0" y="150097"/>
                  </a:lnTo>
                  <a:lnTo>
                    <a:pt x="394408" y="157707"/>
                  </a:lnTo>
                  <a:lnTo>
                    <a:pt x="275415" y="0"/>
                  </a:lnTo>
                  <a:close/>
                </a:path>
              </a:pathLst>
            </a:custGeom>
            <a:grp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="" xmlns:a16="http://schemas.microsoft.com/office/drawing/2014/main" id="{3047986A-4CEA-4ED1-801F-FC1CC44A3B77}"/>
                </a:ext>
              </a:extLst>
            </p:cNvPr>
            <p:cNvSpPr/>
            <p:nvPr/>
          </p:nvSpPr>
          <p:spPr>
            <a:xfrm>
              <a:off x="6149698" y="5215816"/>
              <a:ext cx="1586463" cy="2373441"/>
            </a:xfrm>
            <a:custGeom>
              <a:avLst/>
              <a:gdLst>
                <a:gd name="connsiteX0" fmla="*/ 552450 w 552450"/>
                <a:gd name="connsiteY0" fmla="*/ 0 h 847725"/>
                <a:gd name="connsiteX1" fmla="*/ 0 w 552450"/>
                <a:gd name="connsiteY1" fmla="*/ 114300 h 847725"/>
                <a:gd name="connsiteX2" fmla="*/ 523875 w 552450"/>
                <a:gd name="connsiteY2" fmla="*/ 847725 h 847725"/>
                <a:gd name="connsiteX3" fmla="*/ 552450 w 552450"/>
                <a:gd name="connsiteY3" fmla="*/ 0 h 847725"/>
                <a:gd name="connsiteX0" fmla="*/ 552450 w 552450"/>
                <a:gd name="connsiteY0" fmla="*/ 0 h 826497"/>
                <a:gd name="connsiteX1" fmla="*/ 0 w 552450"/>
                <a:gd name="connsiteY1" fmla="*/ 114300 h 826497"/>
                <a:gd name="connsiteX2" fmla="*/ 502647 w 552450"/>
                <a:gd name="connsiteY2" fmla="*/ 826497 h 826497"/>
                <a:gd name="connsiteX3" fmla="*/ 552450 w 552450"/>
                <a:gd name="connsiteY3" fmla="*/ 0 h 82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826497">
                  <a:moveTo>
                    <a:pt x="552450" y="0"/>
                  </a:moveTo>
                  <a:lnTo>
                    <a:pt x="0" y="114300"/>
                  </a:lnTo>
                  <a:lnTo>
                    <a:pt x="502647" y="826497"/>
                  </a:lnTo>
                  <a:lnTo>
                    <a:pt x="552450" y="0"/>
                  </a:lnTo>
                  <a:close/>
                </a:path>
              </a:pathLst>
            </a:custGeom>
            <a:grp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="" xmlns:a16="http://schemas.microsoft.com/office/drawing/2014/main" id="{AEB7D496-1DFC-486A-B703-25F9952F6311}"/>
                </a:ext>
              </a:extLst>
            </p:cNvPr>
            <p:cNvSpPr/>
            <p:nvPr/>
          </p:nvSpPr>
          <p:spPr>
            <a:xfrm>
              <a:off x="9871174" y="2566277"/>
              <a:ext cx="3530804" cy="3853064"/>
            </a:xfrm>
            <a:custGeom>
              <a:avLst/>
              <a:gdLst>
                <a:gd name="connsiteX0" fmla="*/ 1019175 w 1019175"/>
                <a:gd name="connsiteY0" fmla="*/ 0 h 1390650"/>
                <a:gd name="connsiteX1" fmla="*/ 0 w 1019175"/>
                <a:gd name="connsiteY1" fmla="*/ 295275 h 1390650"/>
                <a:gd name="connsiteX2" fmla="*/ 19050 w 1019175"/>
                <a:gd name="connsiteY2" fmla="*/ 1390650 h 1390650"/>
                <a:gd name="connsiteX3" fmla="*/ 1019175 w 1019175"/>
                <a:gd name="connsiteY3" fmla="*/ 0 h 1390650"/>
                <a:gd name="connsiteX0" fmla="*/ 1113905 w 1113905"/>
                <a:gd name="connsiteY0" fmla="*/ 0 h 1390650"/>
                <a:gd name="connsiteX1" fmla="*/ 0 w 1113905"/>
                <a:gd name="connsiteY1" fmla="*/ 643150 h 1390650"/>
                <a:gd name="connsiteX2" fmla="*/ 113780 w 1113905"/>
                <a:gd name="connsiteY2" fmla="*/ 1390650 h 1390650"/>
                <a:gd name="connsiteX3" fmla="*/ 1113905 w 1113905"/>
                <a:gd name="connsiteY3" fmla="*/ 0 h 1390650"/>
                <a:gd name="connsiteX0" fmla="*/ 1229522 w 1229522"/>
                <a:gd name="connsiteY0" fmla="*/ 0 h 1341742"/>
                <a:gd name="connsiteX1" fmla="*/ 0 w 1229522"/>
                <a:gd name="connsiteY1" fmla="*/ 594242 h 1341742"/>
                <a:gd name="connsiteX2" fmla="*/ 113780 w 1229522"/>
                <a:gd name="connsiteY2" fmla="*/ 1341742 h 1341742"/>
                <a:gd name="connsiteX3" fmla="*/ 1229522 w 1229522"/>
                <a:gd name="connsiteY3" fmla="*/ 0 h 1341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522" h="1341742">
                  <a:moveTo>
                    <a:pt x="1229522" y="0"/>
                  </a:moveTo>
                  <a:lnTo>
                    <a:pt x="0" y="594242"/>
                  </a:lnTo>
                  <a:lnTo>
                    <a:pt x="113780" y="1341742"/>
                  </a:lnTo>
                  <a:lnTo>
                    <a:pt x="1229522" y="0"/>
                  </a:lnTo>
                  <a:close/>
                </a:path>
              </a:pathLst>
            </a:custGeom>
            <a:grp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="" xmlns:a16="http://schemas.microsoft.com/office/drawing/2014/main" id="{56E2A57B-B459-4BB0-B5E4-5ED02B65C2F2}"/>
                </a:ext>
              </a:extLst>
            </p:cNvPr>
            <p:cNvSpPr/>
            <p:nvPr/>
          </p:nvSpPr>
          <p:spPr>
            <a:xfrm>
              <a:off x="7585440" y="3324702"/>
              <a:ext cx="2667179" cy="4626397"/>
            </a:xfrm>
            <a:custGeom>
              <a:avLst/>
              <a:gdLst>
                <a:gd name="connsiteX0" fmla="*/ 528637 w 928687"/>
                <a:gd name="connsiteY0" fmla="*/ 1628775 h 1628775"/>
                <a:gd name="connsiteX1" fmla="*/ 0 w 928687"/>
                <a:gd name="connsiteY1" fmla="*/ 1500188 h 1628775"/>
                <a:gd name="connsiteX2" fmla="*/ 71437 w 928687"/>
                <a:gd name="connsiteY2" fmla="*/ 0 h 1628775"/>
                <a:gd name="connsiteX3" fmla="*/ 928687 w 928687"/>
                <a:gd name="connsiteY3" fmla="*/ 1271588 h 1628775"/>
                <a:gd name="connsiteX4" fmla="*/ 528637 w 928687"/>
                <a:gd name="connsiteY4" fmla="*/ 1628775 h 1628775"/>
                <a:gd name="connsiteX0" fmla="*/ 542925 w 942975"/>
                <a:gd name="connsiteY0" fmla="*/ 1304925 h 1304925"/>
                <a:gd name="connsiteX1" fmla="*/ 14288 w 942975"/>
                <a:gd name="connsiteY1" fmla="*/ 1176338 h 1304925"/>
                <a:gd name="connsiteX2" fmla="*/ 0 w 942975"/>
                <a:gd name="connsiteY2" fmla="*/ 0 h 1304925"/>
                <a:gd name="connsiteX3" fmla="*/ 942975 w 942975"/>
                <a:gd name="connsiteY3" fmla="*/ 947738 h 1304925"/>
                <a:gd name="connsiteX4" fmla="*/ 542925 w 942975"/>
                <a:gd name="connsiteY4" fmla="*/ 1304925 h 1304925"/>
                <a:gd name="connsiteX0" fmla="*/ 528637 w 928687"/>
                <a:gd name="connsiteY0" fmla="*/ 1581150 h 1581150"/>
                <a:gd name="connsiteX1" fmla="*/ 0 w 928687"/>
                <a:gd name="connsiteY1" fmla="*/ 1452563 h 1581150"/>
                <a:gd name="connsiteX2" fmla="*/ 61912 w 928687"/>
                <a:gd name="connsiteY2" fmla="*/ 0 h 1581150"/>
                <a:gd name="connsiteX3" fmla="*/ 928687 w 928687"/>
                <a:gd name="connsiteY3" fmla="*/ 1223963 h 1581150"/>
                <a:gd name="connsiteX4" fmla="*/ 528637 w 928687"/>
                <a:gd name="connsiteY4" fmla="*/ 1581150 h 1581150"/>
                <a:gd name="connsiteX0" fmla="*/ 528637 w 928687"/>
                <a:gd name="connsiteY0" fmla="*/ 1619250 h 1619250"/>
                <a:gd name="connsiteX1" fmla="*/ 0 w 928687"/>
                <a:gd name="connsiteY1" fmla="*/ 1490663 h 1619250"/>
                <a:gd name="connsiteX2" fmla="*/ 42862 w 928687"/>
                <a:gd name="connsiteY2" fmla="*/ 0 h 1619250"/>
                <a:gd name="connsiteX3" fmla="*/ 928687 w 928687"/>
                <a:gd name="connsiteY3" fmla="*/ 1262063 h 1619250"/>
                <a:gd name="connsiteX4" fmla="*/ 528637 w 928687"/>
                <a:gd name="connsiteY4" fmla="*/ 1619250 h 1619250"/>
                <a:gd name="connsiteX0" fmla="*/ 528637 w 928687"/>
                <a:gd name="connsiteY0" fmla="*/ 1614196 h 1614196"/>
                <a:gd name="connsiteX1" fmla="*/ 0 w 928687"/>
                <a:gd name="connsiteY1" fmla="*/ 1485609 h 1614196"/>
                <a:gd name="connsiteX2" fmla="*/ 47916 w 928687"/>
                <a:gd name="connsiteY2" fmla="*/ 0 h 1614196"/>
                <a:gd name="connsiteX3" fmla="*/ 928687 w 928687"/>
                <a:gd name="connsiteY3" fmla="*/ 1257009 h 1614196"/>
                <a:gd name="connsiteX4" fmla="*/ 528637 w 928687"/>
                <a:gd name="connsiteY4" fmla="*/ 1614196 h 1614196"/>
                <a:gd name="connsiteX0" fmla="*/ 528637 w 928687"/>
                <a:gd name="connsiteY0" fmla="*/ 1442351 h 1442351"/>
                <a:gd name="connsiteX1" fmla="*/ 0 w 928687"/>
                <a:gd name="connsiteY1" fmla="*/ 1313764 h 1442351"/>
                <a:gd name="connsiteX2" fmla="*/ 2427 w 928687"/>
                <a:gd name="connsiteY2" fmla="*/ 0 h 1442351"/>
                <a:gd name="connsiteX3" fmla="*/ 928687 w 928687"/>
                <a:gd name="connsiteY3" fmla="*/ 1085164 h 1442351"/>
                <a:gd name="connsiteX4" fmla="*/ 528637 w 928687"/>
                <a:gd name="connsiteY4" fmla="*/ 1442351 h 1442351"/>
                <a:gd name="connsiteX0" fmla="*/ 528637 w 928687"/>
                <a:gd name="connsiteY0" fmla="*/ 1624305 h 1624305"/>
                <a:gd name="connsiteX1" fmla="*/ 0 w 928687"/>
                <a:gd name="connsiteY1" fmla="*/ 1495718 h 1624305"/>
                <a:gd name="connsiteX2" fmla="*/ 47916 w 928687"/>
                <a:gd name="connsiteY2" fmla="*/ 0 h 1624305"/>
                <a:gd name="connsiteX3" fmla="*/ 928687 w 928687"/>
                <a:gd name="connsiteY3" fmla="*/ 1267118 h 1624305"/>
                <a:gd name="connsiteX4" fmla="*/ 528637 w 928687"/>
                <a:gd name="connsiteY4" fmla="*/ 1624305 h 1624305"/>
                <a:gd name="connsiteX0" fmla="*/ 528637 w 928687"/>
                <a:gd name="connsiteY0" fmla="*/ 1616345 h 1616345"/>
                <a:gd name="connsiteX1" fmla="*/ 0 w 928687"/>
                <a:gd name="connsiteY1" fmla="*/ 1487758 h 1616345"/>
                <a:gd name="connsiteX2" fmla="*/ 53223 w 928687"/>
                <a:gd name="connsiteY2" fmla="*/ 0 h 1616345"/>
                <a:gd name="connsiteX3" fmla="*/ 928687 w 928687"/>
                <a:gd name="connsiteY3" fmla="*/ 1259158 h 1616345"/>
                <a:gd name="connsiteX4" fmla="*/ 528637 w 928687"/>
                <a:gd name="connsiteY4" fmla="*/ 1616345 h 1616345"/>
                <a:gd name="connsiteX0" fmla="*/ 528637 w 928687"/>
                <a:gd name="connsiteY0" fmla="*/ 1618998 h 1618998"/>
                <a:gd name="connsiteX1" fmla="*/ 0 w 928687"/>
                <a:gd name="connsiteY1" fmla="*/ 1490411 h 1618998"/>
                <a:gd name="connsiteX2" fmla="*/ 55877 w 928687"/>
                <a:gd name="connsiteY2" fmla="*/ 0 h 1618998"/>
                <a:gd name="connsiteX3" fmla="*/ 928687 w 928687"/>
                <a:gd name="connsiteY3" fmla="*/ 1261811 h 1618998"/>
                <a:gd name="connsiteX4" fmla="*/ 528637 w 928687"/>
                <a:gd name="connsiteY4" fmla="*/ 1618998 h 1618998"/>
                <a:gd name="connsiteX0" fmla="*/ 528637 w 928687"/>
                <a:gd name="connsiteY0" fmla="*/ 1611038 h 1611038"/>
                <a:gd name="connsiteX1" fmla="*/ 0 w 928687"/>
                <a:gd name="connsiteY1" fmla="*/ 1482451 h 1611038"/>
                <a:gd name="connsiteX2" fmla="*/ 50570 w 928687"/>
                <a:gd name="connsiteY2" fmla="*/ 0 h 1611038"/>
                <a:gd name="connsiteX3" fmla="*/ 928687 w 928687"/>
                <a:gd name="connsiteY3" fmla="*/ 1253851 h 1611038"/>
                <a:gd name="connsiteX4" fmla="*/ 528637 w 928687"/>
                <a:gd name="connsiteY4" fmla="*/ 1611038 h 1611038"/>
                <a:gd name="connsiteX0" fmla="*/ 536444 w 936494"/>
                <a:gd name="connsiteY0" fmla="*/ 1597771 h 1597771"/>
                <a:gd name="connsiteX1" fmla="*/ 7807 w 936494"/>
                <a:gd name="connsiteY1" fmla="*/ 1469184 h 1597771"/>
                <a:gd name="connsiteX2" fmla="*/ 0 w 936494"/>
                <a:gd name="connsiteY2" fmla="*/ 0 h 1597771"/>
                <a:gd name="connsiteX3" fmla="*/ 936494 w 936494"/>
                <a:gd name="connsiteY3" fmla="*/ 1240584 h 1597771"/>
                <a:gd name="connsiteX4" fmla="*/ 536444 w 936494"/>
                <a:gd name="connsiteY4" fmla="*/ 1597771 h 1597771"/>
                <a:gd name="connsiteX0" fmla="*/ 528735 w 928785"/>
                <a:gd name="connsiteY0" fmla="*/ 1611038 h 1611038"/>
                <a:gd name="connsiteX1" fmla="*/ 98 w 928785"/>
                <a:gd name="connsiteY1" fmla="*/ 1482451 h 1611038"/>
                <a:gd name="connsiteX2" fmla="*/ 45361 w 928785"/>
                <a:gd name="connsiteY2" fmla="*/ 0 h 1611038"/>
                <a:gd name="connsiteX3" fmla="*/ 928785 w 928785"/>
                <a:gd name="connsiteY3" fmla="*/ 1253851 h 1611038"/>
                <a:gd name="connsiteX4" fmla="*/ 528735 w 928785"/>
                <a:gd name="connsiteY4" fmla="*/ 1611038 h 161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785" h="1611038">
                  <a:moveTo>
                    <a:pt x="528735" y="1611038"/>
                  </a:moveTo>
                  <a:lnTo>
                    <a:pt x="98" y="1482451"/>
                  </a:lnTo>
                  <a:cubicBezTo>
                    <a:pt x="-2504" y="992723"/>
                    <a:pt x="47963" y="489728"/>
                    <a:pt x="45361" y="0"/>
                  </a:cubicBezTo>
                  <a:lnTo>
                    <a:pt x="928785" y="1253851"/>
                  </a:lnTo>
                  <a:lnTo>
                    <a:pt x="528735" y="1611038"/>
                  </a:lnTo>
                  <a:close/>
                </a:path>
              </a:pathLst>
            </a:custGeom>
            <a:grp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="" xmlns:a16="http://schemas.microsoft.com/office/drawing/2014/main" id="{895545E7-F7EF-4BB7-BD3E-2B99A32DDCC0}"/>
                </a:ext>
              </a:extLst>
            </p:cNvPr>
            <p:cNvSpPr/>
            <p:nvPr/>
          </p:nvSpPr>
          <p:spPr>
            <a:xfrm>
              <a:off x="7708808" y="479821"/>
              <a:ext cx="2543813" cy="6474124"/>
            </a:xfrm>
            <a:custGeom>
              <a:avLst/>
              <a:gdLst>
                <a:gd name="connsiteX0" fmla="*/ 0 w 885825"/>
                <a:gd name="connsiteY0" fmla="*/ 914400 h 2171700"/>
                <a:gd name="connsiteX1" fmla="*/ 871538 w 885825"/>
                <a:gd name="connsiteY1" fmla="*/ 0 h 2171700"/>
                <a:gd name="connsiteX2" fmla="*/ 885825 w 885825"/>
                <a:gd name="connsiteY2" fmla="*/ 2171700 h 2171700"/>
                <a:gd name="connsiteX3" fmla="*/ 0 w 885825"/>
                <a:gd name="connsiteY3" fmla="*/ 914400 h 2171700"/>
                <a:gd name="connsiteX0" fmla="*/ 0 w 885825"/>
                <a:gd name="connsiteY0" fmla="*/ 997167 h 2254467"/>
                <a:gd name="connsiteX1" fmla="*/ 675879 w 885825"/>
                <a:gd name="connsiteY1" fmla="*/ 0 h 2254467"/>
                <a:gd name="connsiteX2" fmla="*/ 885825 w 885825"/>
                <a:gd name="connsiteY2" fmla="*/ 2254467 h 2254467"/>
                <a:gd name="connsiteX3" fmla="*/ 0 w 885825"/>
                <a:gd name="connsiteY3" fmla="*/ 997167 h 2254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5825" h="2254467">
                  <a:moveTo>
                    <a:pt x="0" y="997167"/>
                  </a:moveTo>
                  <a:lnTo>
                    <a:pt x="675879" y="0"/>
                  </a:lnTo>
                  <a:cubicBezTo>
                    <a:pt x="680641" y="723900"/>
                    <a:pt x="881063" y="1530567"/>
                    <a:pt x="885825" y="2254467"/>
                  </a:cubicBezTo>
                  <a:lnTo>
                    <a:pt x="0" y="997167"/>
                  </a:lnTo>
                  <a:close/>
                </a:path>
              </a:pathLst>
            </a:custGeom>
            <a:grp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1239693" y="4002677"/>
            <a:ext cx="958096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297274" y="2257336"/>
            <a:ext cx="958096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chemeClr val="bg1"/>
                </a:solidFill>
                <a:cs typeface="Arial" pitchFamily="34" charset="0"/>
              </a:rPr>
              <a:t>0</a:t>
            </a:r>
            <a:r>
              <a:rPr lang="id-ID" altLang="ko-KR" sz="4400" b="1" dirty="0" smtClean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011364" y="900461"/>
            <a:ext cx="958096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chemeClr val="bg1"/>
                </a:solidFill>
                <a:cs typeface="Arial" pitchFamily="34" charset="0"/>
              </a:rPr>
              <a:t>0</a:t>
            </a:r>
            <a:r>
              <a:rPr lang="id-ID" altLang="ko-KR" sz="44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951354" y="3634765"/>
            <a:ext cx="958096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chemeClr val="bg1"/>
                </a:solidFill>
                <a:cs typeface="Arial" pitchFamily="34" charset="0"/>
              </a:rPr>
              <a:t>0</a:t>
            </a:r>
            <a:r>
              <a:rPr lang="id-ID" altLang="ko-KR" sz="4400" b="1" dirty="0" smtClean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48917" y="4748876"/>
            <a:ext cx="958096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chemeClr val="bg1"/>
                </a:solidFill>
                <a:cs typeface="Arial" pitchFamily="34" charset="0"/>
              </a:rPr>
              <a:t>0</a:t>
            </a:r>
            <a:r>
              <a:rPr lang="id-ID" altLang="ko-KR" sz="44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92369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F5946D1E-30A5-4B5B-A644-B6681B3B2808}"/>
              </a:ext>
            </a:extLst>
          </p:cNvPr>
          <p:cNvGrpSpPr/>
          <p:nvPr/>
        </p:nvGrpSpPr>
        <p:grpSpPr>
          <a:xfrm>
            <a:off x="8911987" y="2443265"/>
            <a:ext cx="2852855" cy="1169552"/>
            <a:chOff x="4986771" y="3793675"/>
            <a:chExt cx="2066082" cy="1169552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AFB2F4F6-1BA7-4B7E-91A9-2F005F985AE5}"/>
                </a:ext>
              </a:extLst>
            </p:cNvPr>
            <p:cNvSpPr txBox="1"/>
            <p:nvPr/>
          </p:nvSpPr>
          <p:spPr>
            <a:xfrm>
              <a:off x="4986771" y="4655450"/>
              <a:ext cx="199655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015F662A-5F82-4FE2-A36E-3B6AF595DA8A}"/>
                </a:ext>
              </a:extLst>
            </p:cNvPr>
            <p:cNvSpPr txBox="1"/>
            <p:nvPr/>
          </p:nvSpPr>
          <p:spPr>
            <a:xfrm>
              <a:off x="5063560" y="3793675"/>
              <a:ext cx="19892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Literatur yang digunakan ialah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1 KTI (</a:t>
              </a:r>
              <a:r>
                <a:rPr lang="en-US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Karya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Tulis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Ilmiah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) </a:t>
              </a:r>
              <a:r>
                <a:rPr lang="id-ID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dan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 </a:t>
              </a:r>
              <a:r>
                <a:rPr lang="id-ID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jurnal ilmiah yang terkait dengan identifikasi ka</a:t>
              </a:r>
              <a:r>
                <a:rPr lang="en-US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ndungan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merkuri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pada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krim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pemutih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wajah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3" name="Oval 8">
            <a:extLst>
              <a:ext uri="{FF2B5EF4-FFF2-40B4-BE49-F238E27FC236}">
                <a16:creationId xmlns="" xmlns:a16="http://schemas.microsoft.com/office/drawing/2014/main" id="{135F7ADC-A141-472D-89EE-9E521C965499}"/>
              </a:ext>
            </a:extLst>
          </p:cNvPr>
          <p:cNvSpPr/>
          <p:nvPr/>
        </p:nvSpPr>
        <p:spPr>
          <a:xfrm>
            <a:off x="8652883" y="663175"/>
            <a:ext cx="493616" cy="4936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Oval 12">
            <a:extLst>
              <a:ext uri="{FF2B5EF4-FFF2-40B4-BE49-F238E27FC236}">
                <a16:creationId xmlns="" xmlns:a16="http://schemas.microsoft.com/office/drawing/2014/main" id="{91676751-1F0C-4874-8FB7-5B4C2E752AEE}"/>
              </a:ext>
            </a:extLst>
          </p:cNvPr>
          <p:cNvSpPr/>
          <p:nvPr/>
        </p:nvSpPr>
        <p:spPr>
          <a:xfrm>
            <a:off x="6421612" y="4115635"/>
            <a:ext cx="493616" cy="4936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Rectangle 9">
            <a:extLst>
              <a:ext uri="{FF2B5EF4-FFF2-40B4-BE49-F238E27FC236}">
                <a16:creationId xmlns="" xmlns:a16="http://schemas.microsoft.com/office/drawing/2014/main" id="{EF673533-5B65-46CC-8E9A-33C4B58B190B}"/>
              </a:ext>
            </a:extLst>
          </p:cNvPr>
          <p:cNvSpPr/>
          <p:nvPr/>
        </p:nvSpPr>
        <p:spPr>
          <a:xfrm>
            <a:off x="8781364" y="825354"/>
            <a:ext cx="236654" cy="22152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altLang="ko-KR" sz="2700" dirty="0" smtClean="0"/>
              <a:t>\</a:t>
            </a:r>
            <a:endParaRPr lang="ko-KR" altLang="en-US" sz="2700" dirty="0"/>
          </a:p>
        </p:txBody>
      </p:sp>
      <p:sp>
        <p:nvSpPr>
          <p:cNvPr id="23" name="Oval 7">
            <a:extLst>
              <a:ext uri="{FF2B5EF4-FFF2-40B4-BE49-F238E27FC236}">
                <a16:creationId xmlns="" xmlns:a16="http://schemas.microsoft.com/office/drawing/2014/main" id="{DC0E7307-294A-4002-99BD-66FB69C647D6}"/>
              </a:ext>
            </a:extLst>
          </p:cNvPr>
          <p:cNvSpPr/>
          <p:nvPr/>
        </p:nvSpPr>
        <p:spPr>
          <a:xfrm>
            <a:off x="6551030" y="4236161"/>
            <a:ext cx="234783" cy="23478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5" name="Title 4">
            <a:extLst>
              <a:ext uri="{FF2B5EF4-FFF2-40B4-BE49-F238E27FC236}">
                <a16:creationId xmlns="" xmlns:a16="http://schemas.microsoft.com/office/drawing/2014/main" id="{7F882BAD-EDB9-4D17-A8F6-6A180E482566}"/>
              </a:ext>
            </a:extLst>
          </p:cNvPr>
          <p:cNvSpPr txBox="1">
            <a:spLocks/>
          </p:cNvSpPr>
          <p:nvPr/>
        </p:nvSpPr>
        <p:spPr>
          <a:xfrm>
            <a:off x="8652883" y="768415"/>
            <a:ext cx="3196120" cy="1981794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d-ID" altLang="ko-KR" b="1" dirty="0" smtClean="0">
                <a:solidFill>
                  <a:schemeClr val="accent1"/>
                </a:solidFill>
              </a:rPr>
              <a:t>BAB IV</a:t>
            </a:r>
            <a:r>
              <a:rPr lang="en-US" altLang="ko-KR" b="1" dirty="0" smtClean="0">
                <a:solidFill>
                  <a:schemeClr val="accent1"/>
                </a:solidFill>
              </a:rPr>
              <a:t> </a:t>
            </a:r>
            <a:r>
              <a:rPr lang="en-US" altLang="ko-KR" b="1" dirty="0" smtClean="0"/>
              <a:t>P</a:t>
            </a:r>
            <a:r>
              <a:rPr lang="id-ID" altLang="ko-KR" b="1" dirty="0" smtClean="0"/>
              <a:t>embahasan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62662" y="-13071"/>
            <a:ext cx="3408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b="1" dirty="0" smtClean="0">
                <a:solidFill>
                  <a:schemeClr val="accent1">
                    <a:lumMod val="75000"/>
                  </a:schemeClr>
                </a:solidFill>
              </a:rPr>
              <a:t>Tabel 1</a:t>
            </a:r>
            <a:r>
              <a:rPr lang="id-ID" sz="1400" dirty="0" smtClean="0">
                <a:solidFill>
                  <a:schemeClr val="accent1">
                    <a:lumMod val="75000"/>
                  </a:schemeClr>
                </a:solidFill>
              </a:rPr>
              <a:t>. penelitian sebelumnya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8" name="Picture Placeholder 17"/>
          <p:cNvGraphicFramePr>
            <a:graphicFrameLocks noGrp="1"/>
          </p:cNvGraphicFramePr>
          <p:nvPr>
            <p:ph type="pic" idx="16"/>
            <p:extLst>
              <p:ext uri="{D42A27DB-BD31-4B8C-83A1-F6EECF244321}">
                <p14:modId xmlns:p14="http://schemas.microsoft.com/office/powerpoint/2010/main" val="1806814961"/>
              </p:ext>
            </p:extLst>
          </p:nvPr>
        </p:nvGraphicFramePr>
        <p:xfrm>
          <a:off x="124082" y="1339861"/>
          <a:ext cx="8528801" cy="47866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8612"/>
                <a:gridCol w="3080084"/>
                <a:gridCol w="1925052"/>
                <a:gridCol w="1925053"/>
              </a:tblGrid>
              <a:tr h="6559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Judul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endParaRPr lang="en-U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Analisis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Kandungan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Merkuri</a:t>
                      </a:r>
                      <a:r>
                        <a:rPr lang="en-US" sz="600" dirty="0">
                          <a:effectLst/>
                        </a:rPr>
                        <a:t> (Hg) </a:t>
                      </a:r>
                      <a:r>
                        <a:rPr lang="en-US" sz="600" dirty="0" err="1">
                          <a:effectLst/>
                        </a:rPr>
                        <a:t>Pada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Beberapa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Krim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Pemutih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Wajah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Tanpa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Ijin</a:t>
                      </a:r>
                      <a:r>
                        <a:rPr lang="en-US" sz="600" dirty="0">
                          <a:effectLst/>
                        </a:rPr>
                        <a:t> BPOM Yang </a:t>
                      </a:r>
                      <a:r>
                        <a:rPr lang="en-US" sz="600" dirty="0" err="1">
                          <a:effectLst/>
                        </a:rPr>
                        <a:t>Beredar</a:t>
                      </a:r>
                      <a:r>
                        <a:rPr lang="en-US" sz="600" dirty="0">
                          <a:effectLst/>
                        </a:rPr>
                        <a:t> Di </a:t>
                      </a:r>
                      <a:r>
                        <a:rPr lang="en-US" sz="600" dirty="0" err="1">
                          <a:effectLst/>
                        </a:rPr>
                        <a:t>Pasar</a:t>
                      </a:r>
                      <a:r>
                        <a:rPr lang="en-US" sz="600" dirty="0">
                          <a:effectLst/>
                        </a:rPr>
                        <a:t> 45 Manado</a:t>
                      </a:r>
                      <a:endParaRPr lang="en-U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Analisis Kandungan Merkuri Pada Krim Pemutih Yang Beredar Di Pasar Tomohon Dan Tondano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Identifikasi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Merkuri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Pada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Krim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Pemutih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Wajah</a:t>
                      </a:r>
                      <a:r>
                        <a:rPr lang="en-US" sz="600" dirty="0">
                          <a:effectLst/>
                        </a:rPr>
                        <a:t> Yang </a:t>
                      </a:r>
                      <a:r>
                        <a:rPr lang="en-US" sz="600" dirty="0" err="1">
                          <a:effectLst/>
                        </a:rPr>
                        <a:t>Beredar</a:t>
                      </a:r>
                      <a:r>
                        <a:rPr lang="en-US" sz="600" dirty="0">
                          <a:effectLst/>
                        </a:rPr>
                        <a:t> Di </a:t>
                      </a:r>
                      <a:r>
                        <a:rPr lang="en-US" sz="600" dirty="0" err="1">
                          <a:effectLst/>
                        </a:rPr>
                        <a:t>Pasar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Pagi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Samarinda</a:t>
                      </a:r>
                      <a:endParaRPr lang="en-U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</a:tr>
              <a:tr h="6269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Peneliti 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Ribka K Mona, Julius Pontoh, Paulina V.Y. Yamlean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Anastasya F. Mongdong, Jeane Mongie, Vlagia I. Paat, Douglas N. Pareta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Riska Ayu Pratiwi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</a:tr>
              <a:tr h="4152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Lembaga/Nama Jurnal, Tahun 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Jurnal Ilmiah Farmasi UNSRAT Vol.7 2018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Jurnal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Biofarmasetikal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Tropis</a:t>
                      </a:r>
                      <a:r>
                        <a:rPr lang="en-US" sz="600" dirty="0">
                          <a:effectLst/>
                        </a:rPr>
                        <a:t> Vol.2 2019</a:t>
                      </a:r>
                      <a:endParaRPr lang="en-U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Karya Tulis Ilmiah STIKSAM 2018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</a:tr>
              <a:tr h="10932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Tujuan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Penelitian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endParaRPr lang="en-U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Mengidentifikasi kandungan merkuri dan mengukur kandungan merkuri pada sediaan krim pemutih (tanpa BPOM) yang beredar di pasar 45 Manado.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Mengidentifikasi ada tidaknya kandungan merkuri pada krim pemutih yang beredar di pasar tomohon dn tondano.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Untuk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mengetahui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hasil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uji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kandungan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merkuri</a:t>
                      </a:r>
                      <a:r>
                        <a:rPr lang="en-US" sz="600" dirty="0">
                          <a:effectLst/>
                        </a:rPr>
                        <a:t> yang </a:t>
                      </a:r>
                      <a:r>
                        <a:rPr lang="en-US" sz="600" dirty="0" err="1">
                          <a:effectLst/>
                        </a:rPr>
                        <a:t>terdapat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pada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krim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pemutih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wajah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dengan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metode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reaksi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warna</a:t>
                      </a:r>
                      <a:r>
                        <a:rPr lang="en-US" sz="600" dirty="0">
                          <a:effectLst/>
                        </a:rPr>
                        <a:t>, </a:t>
                      </a:r>
                      <a:r>
                        <a:rPr lang="en-US" sz="600" dirty="0" err="1">
                          <a:effectLst/>
                        </a:rPr>
                        <a:t>kawat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tembaga</a:t>
                      </a:r>
                      <a:r>
                        <a:rPr lang="en-US" sz="600" dirty="0">
                          <a:effectLst/>
                        </a:rPr>
                        <a:t>, </a:t>
                      </a:r>
                      <a:r>
                        <a:rPr lang="en-US" sz="600" dirty="0" err="1">
                          <a:effectLst/>
                        </a:rPr>
                        <a:t>dan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tes</a:t>
                      </a:r>
                      <a:r>
                        <a:rPr lang="en-US" sz="600" dirty="0">
                          <a:effectLst/>
                        </a:rPr>
                        <a:t> kit.</a:t>
                      </a:r>
                      <a:endParaRPr lang="en-U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</a:tr>
              <a:tr h="5454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Metode 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Uji reaksi warna dengan KI 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Uji kawat tembaga 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Uji reaksi warna (KI, NaOH 2M, SnCl</a:t>
                      </a:r>
                      <a:r>
                        <a:rPr lang="en-US" sz="600" baseline="-25000">
                          <a:effectLst/>
                        </a:rPr>
                        <a:t>2</a:t>
                      </a:r>
                      <a:r>
                        <a:rPr lang="en-US" sz="600">
                          <a:effectLst/>
                        </a:rPr>
                        <a:t> 25%, ammonia pekat (NH</a:t>
                      </a:r>
                      <a:r>
                        <a:rPr lang="en-US" sz="600" baseline="-25000">
                          <a:effectLst/>
                        </a:rPr>
                        <a:t>3</a:t>
                      </a:r>
                      <a:r>
                        <a:rPr lang="en-US" sz="600">
                          <a:effectLst/>
                        </a:rPr>
                        <a:t>) ), uji kawat tembaga, uji tes kit.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</a:tr>
              <a:tr h="14498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Hasil Penelitian </a:t>
                      </a:r>
                      <a:endParaRPr lang="en-U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Dari 7 </a:t>
                      </a:r>
                      <a:r>
                        <a:rPr lang="en-US" sz="600" dirty="0" err="1">
                          <a:effectLst/>
                        </a:rPr>
                        <a:t>sampel</a:t>
                      </a:r>
                      <a:r>
                        <a:rPr lang="en-US" sz="600" dirty="0">
                          <a:effectLst/>
                        </a:rPr>
                        <a:t> yang </a:t>
                      </a:r>
                      <a:r>
                        <a:rPr lang="en-US" sz="600" dirty="0" err="1">
                          <a:effectLst/>
                        </a:rPr>
                        <a:t>direaksikan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dengan</a:t>
                      </a:r>
                      <a:r>
                        <a:rPr lang="en-US" sz="600" dirty="0">
                          <a:effectLst/>
                        </a:rPr>
                        <a:t> KI, </a:t>
                      </a:r>
                      <a:r>
                        <a:rPr lang="en-US" sz="600" dirty="0" err="1">
                          <a:effectLst/>
                        </a:rPr>
                        <a:t>hanya</a:t>
                      </a:r>
                      <a:r>
                        <a:rPr lang="en-US" sz="600" dirty="0">
                          <a:effectLst/>
                        </a:rPr>
                        <a:t> 1 </a:t>
                      </a:r>
                      <a:r>
                        <a:rPr lang="en-US" sz="600" dirty="0" err="1">
                          <a:effectLst/>
                        </a:rPr>
                        <a:t>sampel</a:t>
                      </a:r>
                      <a:r>
                        <a:rPr lang="en-US" sz="600" dirty="0">
                          <a:effectLst/>
                        </a:rPr>
                        <a:t> yang </a:t>
                      </a:r>
                      <a:r>
                        <a:rPr lang="en-US" sz="600" dirty="0" err="1">
                          <a:effectLst/>
                        </a:rPr>
                        <a:t>positif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mengandung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merkuri</a:t>
                      </a:r>
                      <a:r>
                        <a:rPr lang="en-US" sz="600" dirty="0">
                          <a:effectLst/>
                        </a:rPr>
                        <a:t>. Dan </a:t>
                      </a:r>
                      <a:r>
                        <a:rPr lang="en-US" sz="600" dirty="0" err="1">
                          <a:effectLst/>
                        </a:rPr>
                        <a:t>peneliti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melakukan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identifikasi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secara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kuantitatif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dengan</a:t>
                      </a:r>
                      <a:r>
                        <a:rPr lang="en-US" sz="600" dirty="0">
                          <a:effectLst/>
                        </a:rPr>
                        <a:t> SSA </a:t>
                      </a:r>
                      <a:r>
                        <a:rPr lang="en-US" sz="600" dirty="0" err="1">
                          <a:effectLst/>
                        </a:rPr>
                        <a:t>didapatkan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bahwa</a:t>
                      </a:r>
                      <a:r>
                        <a:rPr lang="en-US" sz="600" dirty="0">
                          <a:effectLst/>
                        </a:rPr>
                        <a:t> 3 </a:t>
                      </a:r>
                      <a:r>
                        <a:rPr lang="en-US" sz="600" dirty="0" err="1">
                          <a:effectLst/>
                        </a:rPr>
                        <a:t>sampel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dari</a:t>
                      </a:r>
                      <a:r>
                        <a:rPr lang="en-US" sz="600" dirty="0">
                          <a:effectLst/>
                        </a:rPr>
                        <a:t> 7 </a:t>
                      </a:r>
                      <a:r>
                        <a:rPr lang="en-US" sz="600" dirty="0" err="1">
                          <a:effectLst/>
                        </a:rPr>
                        <a:t>sampel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terdapat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kandungan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merkuri</a:t>
                      </a:r>
                      <a:r>
                        <a:rPr lang="en-US" sz="600" dirty="0">
                          <a:effectLst/>
                        </a:rPr>
                        <a:t>.</a:t>
                      </a:r>
                      <a:endParaRPr lang="en-U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Dari 4 </a:t>
                      </a:r>
                      <a:r>
                        <a:rPr lang="en-US" sz="600" dirty="0" err="1">
                          <a:effectLst/>
                        </a:rPr>
                        <a:t>sampel</a:t>
                      </a:r>
                      <a:r>
                        <a:rPr lang="en-US" sz="600" dirty="0">
                          <a:effectLst/>
                        </a:rPr>
                        <a:t> yang </a:t>
                      </a:r>
                      <a:r>
                        <a:rPr lang="en-US" sz="600" dirty="0" err="1">
                          <a:effectLst/>
                        </a:rPr>
                        <a:t>diteliti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menggunakan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uji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kawat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tembaga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terdapat</a:t>
                      </a:r>
                      <a:r>
                        <a:rPr lang="en-US" sz="600" dirty="0">
                          <a:effectLst/>
                        </a:rPr>
                        <a:t> 1 </a:t>
                      </a:r>
                      <a:r>
                        <a:rPr lang="en-US" sz="600" dirty="0" err="1">
                          <a:effectLst/>
                        </a:rPr>
                        <a:t>sampel</a:t>
                      </a:r>
                      <a:r>
                        <a:rPr lang="en-US" sz="600" dirty="0">
                          <a:effectLst/>
                        </a:rPr>
                        <a:t> yang </a:t>
                      </a:r>
                      <a:r>
                        <a:rPr lang="en-US" sz="600" dirty="0" err="1">
                          <a:effectLst/>
                        </a:rPr>
                        <a:t>mengandung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merkuri</a:t>
                      </a:r>
                      <a:r>
                        <a:rPr lang="en-US" sz="600" dirty="0">
                          <a:effectLst/>
                        </a:rPr>
                        <a:t>. Dan </a:t>
                      </a:r>
                      <a:r>
                        <a:rPr lang="en-US" sz="600" dirty="0" err="1">
                          <a:effectLst/>
                        </a:rPr>
                        <a:t>peneliti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melakukan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identifikasi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secara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kuantitatif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dengan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metode</a:t>
                      </a:r>
                      <a:r>
                        <a:rPr lang="en-US" sz="600" dirty="0">
                          <a:effectLst/>
                        </a:rPr>
                        <a:t> SSA </a:t>
                      </a:r>
                      <a:r>
                        <a:rPr lang="en-US" sz="600" dirty="0" err="1">
                          <a:effectLst/>
                        </a:rPr>
                        <a:t>didapatkan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bahwa</a:t>
                      </a:r>
                      <a:r>
                        <a:rPr lang="en-US" sz="600" dirty="0">
                          <a:effectLst/>
                        </a:rPr>
                        <a:t> 3 </a:t>
                      </a:r>
                      <a:r>
                        <a:rPr lang="en-US" sz="600" dirty="0" err="1">
                          <a:effectLst/>
                        </a:rPr>
                        <a:t>sampel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dari</a:t>
                      </a:r>
                      <a:r>
                        <a:rPr lang="en-US" sz="600" dirty="0">
                          <a:effectLst/>
                        </a:rPr>
                        <a:t> 4 </a:t>
                      </a:r>
                      <a:r>
                        <a:rPr lang="en-US" sz="600" dirty="0" err="1">
                          <a:effectLst/>
                        </a:rPr>
                        <a:t>sampel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terdapat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kandungan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merkuri</a:t>
                      </a:r>
                      <a:r>
                        <a:rPr lang="en-US" sz="600" dirty="0">
                          <a:effectLst/>
                        </a:rPr>
                        <a:t>.</a:t>
                      </a:r>
                      <a:endParaRPr lang="en-U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Dari 5 </a:t>
                      </a:r>
                      <a:r>
                        <a:rPr lang="en-US" sz="600" dirty="0" err="1">
                          <a:effectLst/>
                        </a:rPr>
                        <a:t>sampel</a:t>
                      </a:r>
                      <a:r>
                        <a:rPr lang="en-US" sz="600" dirty="0">
                          <a:effectLst/>
                        </a:rPr>
                        <a:t> yang </a:t>
                      </a:r>
                      <a:r>
                        <a:rPr lang="en-US" sz="600" dirty="0" err="1">
                          <a:effectLst/>
                        </a:rPr>
                        <a:t>diuji</a:t>
                      </a:r>
                      <a:r>
                        <a:rPr lang="en-US" sz="600" dirty="0">
                          <a:effectLst/>
                        </a:rPr>
                        <a:t>, </a:t>
                      </a:r>
                      <a:r>
                        <a:rPr lang="en-US" sz="600" dirty="0" err="1">
                          <a:effectLst/>
                        </a:rPr>
                        <a:t>pada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reaksi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warna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kelima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sampel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tidak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mengandung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merkuri</a:t>
                      </a:r>
                      <a:r>
                        <a:rPr lang="en-US" sz="600" dirty="0">
                          <a:effectLst/>
                        </a:rPr>
                        <a:t>, </a:t>
                      </a:r>
                      <a:r>
                        <a:rPr lang="en-US" sz="600" dirty="0" err="1">
                          <a:effectLst/>
                        </a:rPr>
                        <a:t>metode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kawat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tembaga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dan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tes</a:t>
                      </a:r>
                      <a:r>
                        <a:rPr lang="en-US" sz="600" dirty="0">
                          <a:effectLst/>
                        </a:rPr>
                        <a:t> kit </a:t>
                      </a:r>
                      <a:r>
                        <a:rPr lang="en-US" sz="600" dirty="0" err="1">
                          <a:effectLst/>
                        </a:rPr>
                        <a:t>terdapat</a:t>
                      </a:r>
                      <a:r>
                        <a:rPr lang="en-US" sz="600" dirty="0">
                          <a:effectLst/>
                        </a:rPr>
                        <a:t> 3 </a:t>
                      </a:r>
                      <a:r>
                        <a:rPr lang="en-US" sz="600" dirty="0" err="1">
                          <a:effectLst/>
                        </a:rPr>
                        <a:t>sampel</a:t>
                      </a:r>
                      <a:r>
                        <a:rPr lang="en-US" sz="600" dirty="0">
                          <a:effectLst/>
                        </a:rPr>
                        <a:t> yang </a:t>
                      </a:r>
                      <a:r>
                        <a:rPr lang="en-US" sz="600" dirty="0" err="1">
                          <a:effectLst/>
                        </a:rPr>
                        <a:t>mengandung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merkuri</a:t>
                      </a:r>
                      <a:r>
                        <a:rPr lang="en-US" sz="600" dirty="0">
                          <a:effectLst/>
                        </a:rPr>
                        <a:t>. </a:t>
                      </a:r>
                      <a:endParaRPr lang="en-U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80" marR="34880" marT="0" marB="0"/>
                </a:tc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15F662A-5F82-4FE2-A36E-3B6AF595DA8A}"/>
              </a:ext>
            </a:extLst>
          </p:cNvPr>
          <p:cNvSpPr txBox="1"/>
          <p:nvPr/>
        </p:nvSpPr>
        <p:spPr>
          <a:xfrm>
            <a:off x="9076318" y="3525097"/>
            <a:ext cx="27468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/>
              <a:t>Tabel</a:t>
            </a:r>
            <a:r>
              <a:rPr lang="en-US" sz="1200" dirty="0" smtClean="0"/>
              <a:t> </a:t>
            </a:r>
            <a:r>
              <a:rPr lang="en-US" sz="1200" dirty="0"/>
              <a:t>1 </a:t>
            </a:r>
            <a:r>
              <a:rPr lang="en-US" sz="1200" dirty="0" err="1"/>
              <a:t>menjelaskan</a:t>
            </a:r>
            <a:r>
              <a:rPr lang="en-US" sz="1200" dirty="0"/>
              <a:t> </a:t>
            </a:r>
            <a:r>
              <a:rPr lang="en-US" sz="1200" dirty="0" err="1"/>
              <a:t>informasi</a:t>
            </a:r>
            <a:r>
              <a:rPr lang="en-US" sz="1200" dirty="0"/>
              <a:t> </a:t>
            </a:r>
            <a:r>
              <a:rPr lang="en-US" sz="1200" dirty="0" err="1"/>
              <a:t>tentang</a:t>
            </a:r>
            <a:r>
              <a:rPr lang="en-US" sz="1200" dirty="0"/>
              <a:t> </a:t>
            </a:r>
            <a:r>
              <a:rPr lang="en-US" sz="1200" dirty="0" err="1"/>
              <a:t>ringkasan</a:t>
            </a:r>
            <a:r>
              <a:rPr lang="en-US" sz="1200" dirty="0"/>
              <a:t> </a:t>
            </a:r>
            <a:r>
              <a:rPr lang="en-US" sz="1200" dirty="0" err="1"/>
              <a:t>artikel</a:t>
            </a:r>
            <a:r>
              <a:rPr lang="en-US" sz="1200" dirty="0"/>
              <a:t> </a:t>
            </a:r>
            <a:r>
              <a:rPr lang="en-US" sz="1200" dirty="0" err="1"/>
              <a:t>penelitian</a:t>
            </a:r>
            <a:r>
              <a:rPr lang="en-US" sz="1200" dirty="0"/>
              <a:t> </a:t>
            </a:r>
            <a:r>
              <a:rPr lang="en-US" sz="1200" dirty="0" err="1"/>
              <a:t>mengenai</a:t>
            </a:r>
            <a:r>
              <a:rPr lang="en-US" sz="1200" dirty="0"/>
              <a:t> </a:t>
            </a:r>
            <a:r>
              <a:rPr lang="en-US" sz="1200" dirty="0" err="1"/>
              <a:t>identifikasi</a:t>
            </a:r>
            <a:r>
              <a:rPr lang="en-US" sz="1200" dirty="0"/>
              <a:t> </a:t>
            </a:r>
            <a:r>
              <a:rPr lang="en-US" sz="1200" dirty="0" err="1"/>
              <a:t>kandungan</a:t>
            </a:r>
            <a:r>
              <a:rPr lang="en-US" sz="1200" dirty="0"/>
              <a:t> </a:t>
            </a:r>
            <a:r>
              <a:rPr lang="en-US" sz="1200" dirty="0" err="1"/>
              <a:t>merkuri</a:t>
            </a:r>
            <a:r>
              <a:rPr lang="en-US" sz="1200" dirty="0"/>
              <a:t> </a:t>
            </a:r>
            <a:r>
              <a:rPr lang="en-US" sz="1200" dirty="0" err="1"/>
              <a:t>pada</a:t>
            </a:r>
            <a:r>
              <a:rPr lang="en-US" sz="1200" dirty="0"/>
              <a:t> </a:t>
            </a:r>
            <a:r>
              <a:rPr lang="en-US" sz="1200" dirty="0" err="1"/>
              <a:t>krim</a:t>
            </a:r>
            <a:r>
              <a:rPr lang="en-US" sz="1200" dirty="0"/>
              <a:t> </a:t>
            </a:r>
            <a:r>
              <a:rPr lang="en-US" sz="1200" dirty="0" err="1"/>
              <a:t>pemutih</a:t>
            </a:r>
            <a:r>
              <a:rPr lang="en-US" sz="1200" dirty="0"/>
              <a:t>. </a:t>
            </a:r>
            <a:r>
              <a:rPr lang="en-US" sz="1200" dirty="0" err="1"/>
              <a:t>Identifikasi</a:t>
            </a:r>
            <a:r>
              <a:rPr lang="en-US" sz="1200" dirty="0"/>
              <a:t> </a:t>
            </a:r>
            <a:r>
              <a:rPr lang="en-US" sz="1200" dirty="0" err="1"/>
              <a:t>dilakukan</a:t>
            </a:r>
            <a:r>
              <a:rPr lang="en-US" sz="1200" dirty="0"/>
              <a:t>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metode</a:t>
            </a:r>
            <a:r>
              <a:rPr lang="en-US" sz="1200" dirty="0"/>
              <a:t> </a:t>
            </a:r>
            <a:r>
              <a:rPr lang="en-US" sz="1200" dirty="0" err="1"/>
              <a:t>reaksi</a:t>
            </a:r>
            <a:r>
              <a:rPr lang="en-US" sz="1200" dirty="0"/>
              <a:t> </a:t>
            </a:r>
            <a:r>
              <a:rPr lang="en-US" sz="1200" dirty="0" err="1"/>
              <a:t>warna</a:t>
            </a:r>
            <a:r>
              <a:rPr lang="en-US" sz="1200" dirty="0"/>
              <a:t>, </a:t>
            </a:r>
            <a:r>
              <a:rPr lang="en-US" sz="1200" dirty="0" err="1"/>
              <a:t>uji</a:t>
            </a:r>
            <a:r>
              <a:rPr lang="en-US" sz="1200" dirty="0"/>
              <a:t> </a:t>
            </a:r>
            <a:r>
              <a:rPr lang="en-US" sz="1200" dirty="0" err="1"/>
              <a:t>kawat</a:t>
            </a:r>
            <a:r>
              <a:rPr lang="en-US" sz="1200" dirty="0"/>
              <a:t> </a:t>
            </a:r>
            <a:r>
              <a:rPr lang="en-US" sz="1200" dirty="0" err="1"/>
              <a:t>tembaga</a:t>
            </a:r>
            <a:r>
              <a:rPr lang="en-US" sz="1200" dirty="0"/>
              <a:t>, </a:t>
            </a:r>
            <a:r>
              <a:rPr lang="en-US" sz="1200" dirty="0" err="1"/>
              <a:t>tes</a:t>
            </a:r>
            <a:r>
              <a:rPr lang="en-US" sz="1200" dirty="0"/>
              <a:t> kit, </a:t>
            </a:r>
            <a:r>
              <a:rPr lang="en-US" sz="1200" dirty="0" err="1"/>
              <a:t>dan</a:t>
            </a:r>
            <a:r>
              <a:rPr lang="en-US" sz="1200" dirty="0"/>
              <a:t> SSA (</a:t>
            </a:r>
            <a:r>
              <a:rPr lang="en-US" sz="1200" dirty="0" err="1"/>
              <a:t>Spektrofotometer</a:t>
            </a:r>
            <a:r>
              <a:rPr lang="en-US" sz="1200" dirty="0"/>
              <a:t> </a:t>
            </a:r>
            <a:r>
              <a:rPr lang="en-US" sz="1200" dirty="0" err="1"/>
              <a:t>Serapan</a:t>
            </a:r>
            <a:r>
              <a:rPr lang="en-US" sz="1200" dirty="0"/>
              <a:t> Atom).</a:t>
            </a:r>
          </a:p>
          <a:p>
            <a:pPr algn="ctr"/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1027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E8D6BA3-287B-46CB-B815-F775F34D9011}"/>
              </a:ext>
            </a:extLst>
          </p:cNvPr>
          <p:cNvSpPr txBox="1"/>
          <p:nvPr/>
        </p:nvSpPr>
        <p:spPr>
          <a:xfrm flipH="1">
            <a:off x="7087053" y="764156"/>
            <a:ext cx="4477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36DFE83-B9FC-40E8-ABCD-A646001C41F8}"/>
              </a:ext>
            </a:extLst>
          </p:cNvPr>
          <p:cNvSpPr txBox="1"/>
          <p:nvPr/>
        </p:nvSpPr>
        <p:spPr>
          <a:xfrm>
            <a:off x="6602601" y="2440592"/>
            <a:ext cx="4497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  <a:r>
              <a:rPr lang="id-ID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Faktor penyebab berbedanya kadar nitrit</a:t>
            </a:r>
          </a:p>
          <a:p>
            <a:pPr algn="r"/>
            <a:endParaRPr lang="id-ID" altLang="ko-KR" sz="16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933CE28-7746-4CEF-BB86-9D76F74E53BA}"/>
              </a:ext>
            </a:extLst>
          </p:cNvPr>
          <p:cNvSpPr txBox="1"/>
          <p:nvPr/>
        </p:nvSpPr>
        <p:spPr>
          <a:xfrm>
            <a:off x="6560157" y="4259279"/>
            <a:ext cx="2174409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cs typeface="Arial" pitchFamily="34" charset="0"/>
              </a:rPr>
              <a:t>Keterangan</a:t>
            </a:r>
            <a:r>
              <a:rPr lang="en-US" altLang="ko-KR" sz="1200" b="1" dirty="0" smtClean="0">
                <a:cs typeface="Arial" pitchFamily="34" charset="0"/>
              </a:rPr>
              <a:t>: </a:t>
            </a:r>
          </a:p>
          <a:p>
            <a:r>
              <a:rPr lang="en-US" altLang="ko-KR" sz="1200" b="1" dirty="0" err="1" smtClean="0">
                <a:cs typeface="Arial" pitchFamily="34" charset="0"/>
              </a:rPr>
              <a:t>Sumber</a:t>
            </a:r>
            <a:r>
              <a:rPr lang="en-US" altLang="ko-KR" sz="1200" b="1" dirty="0" smtClean="0">
                <a:cs typeface="Arial" pitchFamily="34" charset="0"/>
              </a:rPr>
              <a:t>: </a:t>
            </a:r>
          </a:p>
          <a:p>
            <a:r>
              <a:rPr lang="en-US" altLang="ko-KR" sz="1200" b="1" dirty="0" smtClean="0">
                <a:cs typeface="Arial" pitchFamily="34" charset="0"/>
              </a:rPr>
              <a:t>*Mona (2018) </a:t>
            </a:r>
          </a:p>
          <a:p>
            <a:r>
              <a:rPr lang="en-US" altLang="ko-KR" sz="1200" b="1" dirty="0" smtClean="0">
                <a:cs typeface="Arial" pitchFamily="34" charset="0"/>
              </a:rPr>
              <a:t>**</a:t>
            </a:r>
            <a:r>
              <a:rPr lang="en-US" altLang="ko-KR" sz="1200" b="1" dirty="0" err="1" smtClean="0">
                <a:cs typeface="Arial" pitchFamily="34" charset="0"/>
              </a:rPr>
              <a:t>Anastasya</a:t>
            </a:r>
            <a:r>
              <a:rPr lang="en-US" altLang="ko-KR" sz="1200" b="1" dirty="0" smtClean="0">
                <a:cs typeface="Arial" pitchFamily="34" charset="0"/>
              </a:rPr>
              <a:t> (2019)</a:t>
            </a:r>
          </a:p>
          <a:p>
            <a:r>
              <a:rPr lang="en-US" altLang="ko-KR" sz="1200" b="1" dirty="0" smtClean="0">
                <a:cs typeface="Arial" pitchFamily="34" charset="0"/>
              </a:rPr>
              <a:t>***</a:t>
            </a:r>
            <a:r>
              <a:rPr lang="en-US" altLang="ko-KR" sz="1200" b="1" dirty="0" err="1" smtClean="0">
                <a:cs typeface="Arial" pitchFamily="34" charset="0"/>
              </a:rPr>
              <a:t>pratiwi</a:t>
            </a:r>
            <a:r>
              <a:rPr lang="en-US" altLang="ko-KR" sz="1200" b="1" dirty="0" smtClean="0">
                <a:cs typeface="Arial" pitchFamily="34" charset="0"/>
              </a:rPr>
              <a:t> (2018)</a:t>
            </a:r>
            <a:endParaRPr lang="en-US" altLang="ko-KR" sz="1200" b="1" dirty="0">
              <a:cs typeface="Arial" pitchFamily="34" charset="0"/>
            </a:endParaRPr>
          </a:p>
          <a:p>
            <a:r>
              <a:rPr lang="en-US" altLang="ko-KR" sz="12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478EA8B-546D-4201-A041-174C47C71AA9}"/>
              </a:ext>
            </a:extLst>
          </p:cNvPr>
          <p:cNvSpPr txBox="1"/>
          <p:nvPr/>
        </p:nvSpPr>
        <p:spPr>
          <a:xfrm rot="16200000">
            <a:off x="3094249" y="3177618"/>
            <a:ext cx="44637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PowerPoint Presentation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="" xmlns:a16="http://schemas.microsoft.com/office/drawing/2014/main" id="{FAC0C916-669F-4F9A-8DFF-61614F5E4F6D}"/>
              </a:ext>
            </a:extLst>
          </p:cNvPr>
          <p:cNvSpPr/>
          <p:nvPr/>
        </p:nvSpPr>
        <p:spPr>
          <a:xfrm>
            <a:off x="11466379" y="2894686"/>
            <a:ext cx="609599" cy="3963313"/>
          </a:xfrm>
          <a:custGeom>
            <a:avLst/>
            <a:gdLst>
              <a:gd name="connsiteX0" fmla="*/ 0 w 914399"/>
              <a:gd name="connsiteY0" fmla="*/ 0 h 5944970"/>
              <a:gd name="connsiteX1" fmla="*/ 914399 w 914399"/>
              <a:gd name="connsiteY1" fmla="*/ 0 h 5944970"/>
              <a:gd name="connsiteX2" fmla="*/ 914399 w 914399"/>
              <a:gd name="connsiteY2" fmla="*/ 5944970 h 5944970"/>
              <a:gd name="connsiteX3" fmla="*/ 774341 w 914399"/>
              <a:gd name="connsiteY3" fmla="*/ 5944970 h 5944970"/>
              <a:gd name="connsiteX4" fmla="*/ 774341 w 914399"/>
              <a:gd name="connsiteY4" fmla="*/ 140059 h 5944970"/>
              <a:gd name="connsiteX5" fmla="*/ 140059 w 914399"/>
              <a:gd name="connsiteY5" fmla="*/ 140059 h 5944970"/>
              <a:gd name="connsiteX6" fmla="*/ 140059 w 914399"/>
              <a:gd name="connsiteY6" fmla="*/ 5944970 h 5944970"/>
              <a:gd name="connsiteX7" fmla="*/ 0 w 914399"/>
              <a:gd name="connsiteY7" fmla="*/ 5944970 h 5944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" h="5944970">
                <a:moveTo>
                  <a:pt x="0" y="0"/>
                </a:moveTo>
                <a:lnTo>
                  <a:pt x="914399" y="0"/>
                </a:lnTo>
                <a:lnTo>
                  <a:pt x="914399" y="5944970"/>
                </a:lnTo>
                <a:lnTo>
                  <a:pt x="774341" y="5944970"/>
                </a:lnTo>
                <a:lnTo>
                  <a:pt x="774341" y="140059"/>
                </a:lnTo>
                <a:lnTo>
                  <a:pt x="140059" y="140059"/>
                </a:lnTo>
                <a:lnTo>
                  <a:pt x="140059" y="5944970"/>
                </a:lnTo>
                <a:lnTo>
                  <a:pt x="0" y="594497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02601" y="93232"/>
            <a:ext cx="5446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b="1" dirty="0">
                <a:solidFill>
                  <a:schemeClr val="accent1">
                    <a:lumMod val="75000"/>
                  </a:schemeClr>
                </a:solidFill>
              </a:rPr>
              <a:t>Tabel </a:t>
            </a:r>
            <a:r>
              <a:rPr lang="id-ID" sz="14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id-ID" sz="1400" dirty="0" smtClean="0">
                <a:solidFill>
                  <a:schemeClr val="accent1">
                    <a:lumMod val="75000"/>
                  </a:schemeClr>
                </a:solidFill>
              </a:rPr>
              <a:t>. Hasil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uji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kualitatif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identifikasi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kandungan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merkuri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pada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krim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pemutih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wajah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66092" y="3026373"/>
            <a:ext cx="1156772" cy="2869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1467,36</a:t>
            </a:r>
            <a:r>
              <a:rPr lang="en-US" dirty="0"/>
              <a:t> </a:t>
            </a:r>
          </a:p>
        </p:txBody>
      </p:sp>
      <p:sp>
        <p:nvSpPr>
          <p:cNvPr id="5" name="Oval 4"/>
          <p:cNvSpPr/>
          <p:nvPr/>
        </p:nvSpPr>
        <p:spPr>
          <a:xfrm>
            <a:off x="1277957" y="2978551"/>
            <a:ext cx="1189822" cy="382574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11007" y="4589412"/>
            <a:ext cx="1156772" cy="2869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2,46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311007" y="4530875"/>
            <a:ext cx="1189822" cy="382574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77957" y="2058489"/>
            <a:ext cx="1156772" cy="2869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29,5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1311007" y="2058018"/>
            <a:ext cx="1189822" cy="382574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636DFE83-B9FC-40E8-ABCD-A646001C41F8}"/>
              </a:ext>
            </a:extLst>
          </p:cNvPr>
          <p:cNvSpPr txBox="1"/>
          <p:nvPr/>
        </p:nvSpPr>
        <p:spPr>
          <a:xfrm>
            <a:off x="6713025" y="2482306"/>
            <a:ext cx="449728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lang="id-ID" altLang="ko-KR" sz="16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aphicFrame>
        <p:nvGraphicFramePr>
          <p:cNvPr id="7" name="Picture Placeholder 6"/>
          <p:cNvGraphicFramePr>
            <a:graphicFrameLocks noGrp="1"/>
          </p:cNvGraphicFramePr>
          <p:nvPr>
            <p:ph type="pic" idx="16"/>
            <p:extLst>
              <p:ext uri="{D42A27DB-BD31-4B8C-83A1-F6EECF244321}">
                <p14:modId xmlns:p14="http://schemas.microsoft.com/office/powerpoint/2010/main" val="3082036686"/>
              </p:ext>
            </p:extLst>
          </p:nvPr>
        </p:nvGraphicFramePr>
        <p:xfrm>
          <a:off x="192505" y="95148"/>
          <a:ext cx="5759115" cy="64821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4758"/>
                <a:gridCol w="741735"/>
                <a:gridCol w="742172"/>
                <a:gridCol w="742172"/>
                <a:gridCol w="2338278"/>
              </a:tblGrid>
              <a:tr h="22271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Uji 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Warna 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05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*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**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***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  <a:tr h="40417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KI 0,5 N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(+)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Endapan orange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Endapan orange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  <a:tr h="4041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(-)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Kuning, coklat, orange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Kuning, jingga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  <a:tr h="31179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SnCl</a:t>
                      </a:r>
                      <a:r>
                        <a:rPr lang="en-US" sz="800" baseline="-25000">
                          <a:effectLst/>
                        </a:rPr>
                        <a:t>2</a:t>
                      </a:r>
                      <a:r>
                        <a:rPr lang="en-US" sz="800">
                          <a:effectLst/>
                        </a:rPr>
                        <a:t> 25%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(+) 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  <a:tr h="6062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(-)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 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tidak ada perubahan warna/bening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  <a:tr h="25383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NaOH 2 M 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(+)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  <a:tr h="2782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(-)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kuning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  <a:tr h="27823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Ammonia Pekat 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(+)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  <a:tr h="765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(-)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 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kuning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  <a:tr h="57460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Uji Kawat Tembaga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(+)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Dilapisi bercak abu-abu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Dilapisi bercak abu-abu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  <a:tr h="1001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(-)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Tidak dilapisi bercak abu-abu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tidak dilapisi bercak abu-abu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  <a:tr h="40417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Tes Kit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(+)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Endapan abu-abu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  <a:tr h="7656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Sampel (-)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Larutan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bening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05" marR="47205" marT="0" marB="0"/>
                </a:tc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02A6FD69-6004-443E-8850-EF987F66691A}"/>
              </a:ext>
            </a:extLst>
          </p:cNvPr>
          <p:cNvGrpSpPr/>
          <p:nvPr/>
        </p:nvGrpSpPr>
        <p:grpSpPr>
          <a:xfrm rot="21046937">
            <a:off x="8668052" y="1223404"/>
            <a:ext cx="2712035" cy="2507877"/>
            <a:chOff x="8479089" y="1262387"/>
            <a:chExt cx="6147593" cy="5684813"/>
          </a:xfrm>
        </p:grpSpPr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4680488D-F4C7-458A-A8B7-C1ABB828AFC0}"/>
                </a:ext>
              </a:extLst>
            </p:cNvPr>
            <p:cNvGrpSpPr/>
            <p:nvPr/>
          </p:nvGrpSpPr>
          <p:grpSpPr>
            <a:xfrm rot="20275744" flipH="1">
              <a:off x="9114364" y="4275293"/>
              <a:ext cx="965714" cy="1155036"/>
              <a:chOff x="5704433" y="717502"/>
              <a:chExt cx="7365528" cy="8809481"/>
            </a:xfrm>
          </p:grpSpPr>
          <p:sp>
            <p:nvSpPr>
              <p:cNvPr id="112" name="Freeform: Shape 95">
                <a:extLst>
                  <a:ext uri="{FF2B5EF4-FFF2-40B4-BE49-F238E27FC236}">
                    <a16:creationId xmlns="" xmlns:a16="http://schemas.microsoft.com/office/drawing/2014/main" id="{7CBEC376-C192-440B-8194-D924B81A8762}"/>
                  </a:ext>
                </a:extLst>
              </p:cNvPr>
              <p:cNvSpPr/>
              <p:nvPr/>
            </p:nvSpPr>
            <p:spPr>
              <a:xfrm>
                <a:off x="11674968" y="8268753"/>
                <a:ext cx="765879" cy="1258230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700" h="438150">
                    <a:moveTo>
                      <a:pt x="0" y="0"/>
                    </a:moveTo>
                    <a:lnTo>
                      <a:pt x="19050" y="438150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3" name="Freeform: Shape 96">
                <a:extLst>
                  <a:ext uri="{FF2B5EF4-FFF2-40B4-BE49-F238E27FC236}">
                    <a16:creationId xmlns="" xmlns:a16="http://schemas.microsoft.com/office/drawing/2014/main" id="{D96F61D6-6F30-49E5-8990-D0E2659265BE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4" name="Freeform: Shape 97">
                <a:extLst>
                  <a:ext uri="{FF2B5EF4-FFF2-40B4-BE49-F238E27FC236}">
                    <a16:creationId xmlns="" xmlns:a16="http://schemas.microsoft.com/office/drawing/2014/main" id="{18BBEF53-0532-4F2C-91D7-EE813E349B75}"/>
                  </a:ext>
                </a:extLst>
              </p:cNvPr>
              <p:cNvSpPr/>
              <p:nvPr/>
            </p:nvSpPr>
            <p:spPr>
              <a:xfrm>
                <a:off x="5704433" y="5540923"/>
                <a:ext cx="793232" cy="589649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6225" h="205332">
                    <a:moveTo>
                      <a:pt x="157232" y="0"/>
                    </a:moveTo>
                    <a:lnTo>
                      <a:pt x="0" y="205332"/>
                    </a:lnTo>
                    <a:lnTo>
                      <a:pt x="276225" y="157707"/>
                    </a:lnTo>
                    <a:lnTo>
                      <a:pt x="15723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5" name="Freeform: Shape 98">
                <a:extLst>
                  <a:ext uri="{FF2B5EF4-FFF2-40B4-BE49-F238E27FC236}">
                    <a16:creationId xmlns="" xmlns:a16="http://schemas.microsoft.com/office/drawing/2014/main" id="{CD8B9533-017D-48EE-AF7F-853201865C98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6" name="Freeform: Shape 99">
                <a:extLst>
                  <a:ext uri="{FF2B5EF4-FFF2-40B4-BE49-F238E27FC236}">
                    <a16:creationId xmlns="" xmlns:a16="http://schemas.microsoft.com/office/drawing/2014/main" id="{6313D5B4-9579-47A0-9542-9059CD05E4CB}"/>
                  </a:ext>
                </a:extLst>
              </p:cNvPr>
              <p:cNvSpPr/>
              <p:nvPr/>
            </p:nvSpPr>
            <p:spPr>
              <a:xfrm>
                <a:off x="10143209" y="2425829"/>
                <a:ext cx="2926752" cy="3993512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9175" h="1390650">
                    <a:moveTo>
                      <a:pt x="1019175" y="0"/>
                    </a:moveTo>
                    <a:lnTo>
                      <a:pt x="0" y="295275"/>
                    </a:lnTo>
                    <a:lnTo>
                      <a:pt x="19050" y="1390650"/>
                    </a:lnTo>
                    <a:lnTo>
                      <a:pt x="101917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7" name="Freeform: Shape 100">
                <a:extLst>
                  <a:ext uri="{FF2B5EF4-FFF2-40B4-BE49-F238E27FC236}">
                    <a16:creationId xmlns="" xmlns:a16="http://schemas.microsoft.com/office/drawing/2014/main" id="{2501C042-F033-472E-84C7-596539BF7FC9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8" name="Freeform: Shape 101">
                <a:extLst>
                  <a:ext uri="{FF2B5EF4-FFF2-40B4-BE49-F238E27FC236}">
                    <a16:creationId xmlns="" xmlns:a16="http://schemas.microsoft.com/office/drawing/2014/main" id="{67024BD0-81B3-48E7-A4E4-4C6E9D59887C}"/>
                  </a:ext>
                </a:extLst>
              </p:cNvPr>
              <p:cNvSpPr/>
              <p:nvPr/>
            </p:nvSpPr>
            <p:spPr>
              <a:xfrm>
                <a:off x="7708809" y="717502"/>
                <a:ext cx="2543812" cy="6236443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171700">
                    <a:moveTo>
                      <a:pt x="0" y="914400"/>
                    </a:moveTo>
                    <a:lnTo>
                      <a:pt x="871538" y="0"/>
                    </a:lnTo>
                    <a:cubicBezTo>
                      <a:pt x="876300" y="723900"/>
                      <a:pt x="881063" y="1447800"/>
                      <a:pt x="885825" y="2171700"/>
                    </a:cubicBezTo>
                    <a:lnTo>
                      <a:pt x="0" y="91440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="" xmlns:a16="http://schemas.microsoft.com/office/drawing/2014/main" id="{D559077F-D78F-4F72-B835-721D85D66054}"/>
                </a:ext>
              </a:extLst>
            </p:cNvPr>
            <p:cNvGrpSpPr/>
            <p:nvPr/>
          </p:nvGrpSpPr>
          <p:grpSpPr>
            <a:xfrm rot="20275744" flipH="1">
              <a:off x="8479089" y="5341625"/>
              <a:ext cx="1416763" cy="1605575"/>
              <a:chOff x="5365048" y="479821"/>
              <a:chExt cx="8036930" cy="9108010"/>
            </a:xfrm>
          </p:grpSpPr>
          <p:sp>
            <p:nvSpPr>
              <p:cNvPr id="105" name="Freeform: Shape 88">
                <a:extLst>
                  <a:ext uri="{FF2B5EF4-FFF2-40B4-BE49-F238E27FC236}">
                    <a16:creationId xmlns="" xmlns:a16="http://schemas.microsoft.com/office/drawing/2014/main" id="{BFA51BDA-9E5F-49BA-AD4C-BCDF4E7A373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6" name="Freeform: Shape 89">
                <a:extLst>
                  <a:ext uri="{FF2B5EF4-FFF2-40B4-BE49-F238E27FC236}">
                    <a16:creationId xmlns="" xmlns:a16="http://schemas.microsoft.com/office/drawing/2014/main" id="{24096AA8-9CAE-46CA-86D1-9A824BFCBC18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7" name="Freeform: Shape 90">
                <a:extLst>
                  <a:ext uri="{FF2B5EF4-FFF2-40B4-BE49-F238E27FC236}">
                    <a16:creationId xmlns="" xmlns:a16="http://schemas.microsoft.com/office/drawing/2014/main" id="{1E790CA9-0EFA-400F-83F7-79FDEFBB84F9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8" name="Freeform: Shape 91">
                <a:extLst>
                  <a:ext uri="{FF2B5EF4-FFF2-40B4-BE49-F238E27FC236}">
                    <a16:creationId xmlns="" xmlns:a16="http://schemas.microsoft.com/office/drawing/2014/main" id="{6937A1C0-6051-48CA-B549-E2F3F15BFD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9" name="Freeform: Shape 92">
                <a:extLst>
                  <a:ext uri="{FF2B5EF4-FFF2-40B4-BE49-F238E27FC236}">
                    <a16:creationId xmlns="" xmlns:a16="http://schemas.microsoft.com/office/drawing/2014/main" id="{50D6C56A-AE6E-4FA7-BF23-EF6390091311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0" name="Freeform: Shape 93">
                <a:extLst>
                  <a:ext uri="{FF2B5EF4-FFF2-40B4-BE49-F238E27FC236}">
                    <a16:creationId xmlns="" xmlns:a16="http://schemas.microsoft.com/office/drawing/2014/main" id="{0472A129-81DD-4AF2-A48D-BCDDA10A283E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1" name="Freeform: Shape 94">
                <a:extLst>
                  <a:ext uri="{FF2B5EF4-FFF2-40B4-BE49-F238E27FC236}">
                    <a16:creationId xmlns="" xmlns:a16="http://schemas.microsoft.com/office/drawing/2014/main" id="{E125F82E-36F6-4F44-96B8-226BADA4B39D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268031F8-A8E7-4B74-90DC-ADC887AAB31F}"/>
                </a:ext>
              </a:extLst>
            </p:cNvPr>
            <p:cNvGrpSpPr/>
            <p:nvPr/>
          </p:nvGrpSpPr>
          <p:grpSpPr>
            <a:xfrm rot="20275744" flipH="1">
              <a:off x="10278521" y="5974428"/>
              <a:ext cx="496268" cy="512648"/>
              <a:chOff x="5365048" y="1982197"/>
              <a:chExt cx="7362621" cy="7605634"/>
            </a:xfrm>
          </p:grpSpPr>
          <p:sp>
            <p:nvSpPr>
              <p:cNvPr id="98" name="Freeform: Shape 81">
                <a:extLst>
                  <a:ext uri="{FF2B5EF4-FFF2-40B4-BE49-F238E27FC236}">
                    <a16:creationId xmlns="" xmlns:a16="http://schemas.microsoft.com/office/drawing/2014/main" id="{2D248612-2468-41E8-BF92-FA96B66737B2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9" name="Freeform: Shape 82">
                <a:extLst>
                  <a:ext uri="{FF2B5EF4-FFF2-40B4-BE49-F238E27FC236}">
                    <a16:creationId xmlns="" xmlns:a16="http://schemas.microsoft.com/office/drawing/2014/main" id="{C665D374-1CCD-44DC-B722-C9F04CC6C166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0" name="Freeform: Shape 83">
                <a:extLst>
                  <a:ext uri="{FF2B5EF4-FFF2-40B4-BE49-F238E27FC236}">
                    <a16:creationId xmlns="" xmlns:a16="http://schemas.microsoft.com/office/drawing/2014/main" id="{C494CE6F-7CE0-49AA-AD4E-A03A8B464825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1" name="Freeform: Shape 84">
                <a:extLst>
                  <a:ext uri="{FF2B5EF4-FFF2-40B4-BE49-F238E27FC236}">
                    <a16:creationId xmlns="" xmlns:a16="http://schemas.microsoft.com/office/drawing/2014/main" id="{D8E1949E-7875-4E7A-8F92-6306DAA2D616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2" name="Freeform: Shape 85">
                <a:extLst>
                  <a:ext uri="{FF2B5EF4-FFF2-40B4-BE49-F238E27FC236}">
                    <a16:creationId xmlns="" xmlns:a16="http://schemas.microsoft.com/office/drawing/2014/main" id="{8B97B1F9-3F94-47A2-A65F-198ED6D0641D}"/>
                  </a:ext>
                </a:extLst>
              </p:cNvPr>
              <p:cNvSpPr/>
              <p:nvPr/>
            </p:nvSpPr>
            <p:spPr>
              <a:xfrm>
                <a:off x="9871173" y="3444023"/>
                <a:ext cx="1940058" cy="2975318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  <a:gd name="connsiteX0" fmla="*/ 1247497 w 1247497"/>
                  <a:gd name="connsiteY0" fmla="*/ 0 h 1024830"/>
                  <a:gd name="connsiteX1" fmla="*/ 0 w 1247497"/>
                  <a:gd name="connsiteY1" fmla="*/ 277330 h 1024830"/>
                  <a:gd name="connsiteX2" fmla="*/ 113780 w 1247497"/>
                  <a:gd name="connsiteY2" fmla="*/ 1024830 h 1024830"/>
                  <a:gd name="connsiteX3" fmla="*/ 1247497 w 1247497"/>
                  <a:gd name="connsiteY3" fmla="*/ 0 h 1024830"/>
                  <a:gd name="connsiteX0" fmla="*/ 675581 w 675581"/>
                  <a:gd name="connsiteY0" fmla="*/ 0 h 1036087"/>
                  <a:gd name="connsiteX1" fmla="*/ 0 w 675581"/>
                  <a:gd name="connsiteY1" fmla="*/ 288587 h 1036087"/>
                  <a:gd name="connsiteX2" fmla="*/ 113780 w 675581"/>
                  <a:gd name="connsiteY2" fmla="*/ 1036087 h 1036087"/>
                  <a:gd name="connsiteX3" fmla="*/ 675581 w 675581"/>
                  <a:gd name="connsiteY3" fmla="*/ 0 h 103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81" h="1036087">
                    <a:moveTo>
                      <a:pt x="675581" y="0"/>
                    </a:moveTo>
                    <a:lnTo>
                      <a:pt x="0" y="288587"/>
                    </a:lnTo>
                    <a:lnTo>
                      <a:pt x="113780" y="1036087"/>
                    </a:lnTo>
                    <a:lnTo>
                      <a:pt x="675581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3" name="Freeform: Shape 86">
                <a:extLst>
                  <a:ext uri="{FF2B5EF4-FFF2-40B4-BE49-F238E27FC236}">
                    <a16:creationId xmlns="" xmlns:a16="http://schemas.microsoft.com/office/drawing/2014/main" id="{6A326406-7037-4AA6-B244-9D084044466C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4" name="Freeform: Shape 87">
                <a:extLst>
                  <a:ext uri="{FF2B5EF4-FFF2-40B4-BE49-F238E27FC236}">
                    <a16:creationId xmlns="" xmlns:a16="http://schemas.microsoft.com/office/drawing/2014/main" id="{7FFD3C0B-7922-4E30-85BF-6456E2BBD1F8}"/>
                  </a:ext>
                </a:extLst>
              </p:cNvPr>
              <p:cNvSpPr/>
              <p:nvPr/>
            </p:nvSpPr>
            <p:spPr>
              <a:xfrm>
                <a:off x="7708809" y="1982197"/>
                <a:ext cx="2543813" cy="4971750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  <a:gd name="connsiteX0" fmla="*/ 0 w 993639"/>
                  <a:gd name="connsiteY0" fmla="*/ 595440 h 1852740"/>
                  <a:gd name="connsiteX1" fmla="*/ 993498 w 993639"/>
                  <a:gd name="connsiteY1" fmla="*/ 0 h 1852740"/>
                  <a:gd name="connsiteX2" fmla="*/ 885825 w 993639"/>
                  <a:gd name="connsiteY2" fmla="*/ 1852740 h 1852740"/>
                  <a:gd name="connsiteX3" fmla="*/ 0 w 993639"/>
                  <a:gd name="connsiteY3" fmla="*/ 595440 h 1852740"/>
                  <a:gd name="connsiteX0" fmla="*/ 0 w 885825"/>
                  <a:gd name="connsiteY0" fmla="*/ 473999 h 1731299"/>
                  <a:gd name="connsiteX1" fmla="*/ 784851 w 885825"/>
                  <a:gd name="connsiteY1" fmla="*/ 0 h 1731299"/>
                  <a:gd name="connsiteX2" fmla="*/ 885825 w 885825"/>
                  <a:gd name="connsiteY2" fmla="*/ 1731299 h 1731299"/>
                  <a:gd name="connsiteX3" fmla="*/ 0 w 885825"/>
                  <a:gd name="connsiteY3" fmla="*/ 473999 h 1731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1731299">
                    <a:moveTo>
                      <a:pt x="0" y="473999"/>
                    </a:moveTo>
                    <a:lnTo>
                      <a:pt x="784851" y="0"/>
                    </a:lnTo>
                    <a:cubicBezTo>
                      <a:pt x="789613" y="723900"/>
                      <a:pt x="881063" y="1007399"/>
                      <a:pt x="885825" y="1731299"/>
                    </a:cubicBezTo>
                    <a:lnTo>
                      <a:pt x="0" y="473999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AC1388E3-8EE3-4146-9FAD-C9BFC38BCCE9}"/>
                </a:ext>
              </a:extLst>
            </p:cNvPr>
            <p:cNvGrpSpPr/>
            <p:nvPr/>
          </p:nvGrpSpPr>
          <p:grpSpPr>
            <a:xfrm rot="20275744" flipH="1">
              <a:off x="11620616" y="3813253"/>
              <a:ext cx="1199247" cy="1359069"/>
              <a:chOff x="5365051" y="479822"/>
              <a:chExt cx="8036930" cy="9108006"/>
            </a:xfrm>
          </p:grpSpPr>
          <p:sp>
            <p:nvSpPr>
              <p:cNvPr id="91" name="Freeform: Shape 74">
                <a:extLst>
                  <a:ext uri="{FF2B5EF4-FFF2-40B4-BE49-F238E27FC236}">
                    <a16:creationId xmlns="" xmlns:a16="http://schemas.microsoft.com/office/drawing/2014/main" id="{AE540BA9-525B-42DE-8A9C-A357F4A01CDE}"/>
                  </a:ext>
                </a:extLst>
              </p:cNvPr>
              <p:cNvSpPr/>
              <p:nvPr/>
            </p:nvSpPr>
            <p:spPr>
              <a:xfrm>
                <a:off x="11674978" y="8268752"/>
                <a:ext cx="1052698" cy="1319076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2" name="Freeform: Shape 75">
                <a:extLst>
                  <a:ext uri="{FF2B5EF4-FFF2-40B4-BE49-F238E27FC236}">
                    <a16:creationId xmlns="" xmlns:a16="http://schemas.microsoft.com/office/drawing/2014/main" id="{D455889F-53FB-4E73-879B-F2A52C1C306E}"/>
                  </a:ext>
                </a:extLst>
              </p:cNvPr>
              <p:cNvSpPr/>
              <p:nvPr/>
            </p:nvSpPr>
            <p:spPr>
              <a:xfrm>
                <a:off x="9107333" y="6879848"/>
                <a:ext cx="3333521" cy="1613813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3" name="Freeform: Shape 76">
                <a:extLst>
                  <a:ext uri="{FF2B5EF4-FFF2-40B4-BE49-F238E27FC236}">
                    <a16:creationId xmlns="" xmlns:a16="http://schemas.microsoft.com/office/drawing/2014/main" id="{7000256E-7023-443F-8B16-BEA62B00ABB3}"/>
                  </a:ext>
                </a:extLst>
              </p:cNvPr>
              <p:cNvSpPr/>
              <p:nvPr/>
            </p:nvSpPr>
            <p:spPr>
              <a:xfrm>
                <a:off x="5365051" y="5540920"/>
                <a:ext cx="1132614" cy="452887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4" name="Freeform: Shape 77">
                <a:extLst>
                  <a:ext uri="{FF2B5EF4-FFF2-40B4-BE49-F238E27FC236}">
                    <a16:creationId xmlns="" xmlns:a16="http://schemas.microsoft.com/office/drawing/2014/main" id="{E74AC44C-B460-4A8E-AB88-4CB7C7DC5D90}"/>
                  </a:ext>
                </a:extLst>
              </p:cNvPr>
              <p:cNvSpPr/>
              <p:nvPr/>
            </p:nvSpPr>
            <p:spPr>
              <a:xfrm>
                <a:off x="6149703" y="5215816"/>
                <a:ext cx="1586462" cy="2373445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5" name="Freeform: Shape 78">
                <a:extLst>
                  <a:ext uri="{FF2B5EF4-FFF2-40B4-BE49-F238E27FC236}">
                    <a16:creationId xmlns="" xmlns:a16="http://schemas.microsoft.com/office/drawing/2014/main" id="{8C1D4433-3660-45D1-AEA5-08ABAD0D5BF1}"/>
                  </a:ext>
                </a:extLst>
              </p:cNvPr>
              <p:cNvSpPr/>
              <p:nvPr/>
            </p:nvSpPr>
            <p:spPr>
              <a:xfrm>
                <a:off x="9871175" y="2566273"/>
                <a:ext cx="3530806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6" name="Freeform: Shape 79">
                <a:extLst>
                  <a:ext uri="{FF2B5EF4-FFF2-40B4-BE49-F238E27FC236}">
                    <a16:creationId xmlns="" xmlns:a16="http://schemas.microsoft.com/office/drawing/2014/main" id="{4C6DA44E-DD44-4AE2-AD19-0F0F683F6DD0}"/>
                  </a:ext>
                </a:extLst>
              </p:cNvPr>
              <p:cNvSpPr/>
              <p:nvPr/>
            </p:nvSpPr>
            <p:spPr>
              <a:xfrm>
                <a:off x="7585443" y="3324704"/>
                <a:ext cx="2667181" cy="4626400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7" name="Freeform: Shape 80">
                <a:extLst>
                  <a:ext uri="{FF2B5EF4-FFF2-40B4-BE49-F238E27FC236}">
                    <a16:creationId xmlns="" xmlns:a16="http://schemas.microsoft.com/office/drawing/2014/main" id="{B0E57E5B-E396-436E-9CD2-899D1BFC09FD}"/>
                  </a:ext>
                </a:extLst>
              </p:cNvPr>
              <p:cNvSpPr/>
              <p:nvPr/>
            </p:nvSpPr>
            <p:spPr>
              <a:xfrm>
                <a:off x="7708807" y="479822"/>
                <a:ext cx="2543816" cy="6474125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="" xmlns:a16="http://schemas.microsoft.com/office/drawing/2014/main" id="{CBC5FFA5-AB21-4F41-8E5B-44C9C25D624A}"/>
                </a:ext>
              </a:extLst>
            </p:cNvPr>
            <p:cNvGrpSpPr/>
            <p:nvPr/>
          </p:nvGrpSpPr>
          <p:grpSpPr>
            <a:xfrm rot="20073958" flipH="1">
              <a:off x="10116519" y="4915091"/>
              <a:ext cx="1567652" cy="1079675"/>
              <a:chOff x="3667032" y="1708483"/>
              <a:chExt cx="8105829" cy="5582653"/>
            </a:xfrm>
          </p:grpSpPr>
          <p:sp>
            <p:nvSpPr>
              <p:cNvPr id="84" name="Freeform: Shape 67">
                <a:extLst>
                  <a:ext uri="{FF2B5EF4-FFF2-40B4-BE49-F238E27FC236}">
                    <a16:creationId xmlns="" xmlns:a16="http://schemas.microsoft.com/office/drawing/2014/main" id="{95729B65-A9F2-4153-BD37-241D1A423E5C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5" name="Freeform: Shape 68">
                <a:extLst>
                  <a:ext uri="{FF2B5EF4-FFF2-40B4-BE49-F238E27FC236}">
                    <a16:creationId xmlns="" xmlns:a16="http://schemas.microsoft.com/office/drawing/2014/main" id="{1D53C9FD-E2C1-4FF8-913C-DFD3580571DC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6" name="Freeform: Shape 69">
                <a:extLst>
                  <a:ext uri="{FF2B5EF4-FFF2-40B4-BE49-F238E27FC236}">
                    <a16:creationId xmlns="" xmlns:a16="http://schemas.microsoft.com/office/drawing/2014/main" id="{5C4FCA6C-9149-4035-BDE5-FCDC104DF19F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7" name="Freeform: Shape 70">
                <a:extLst>
                  <a:ext uri="{FF2B5EF4-FFF2-40B4-BE49-F238E27FC236}">
                    <a16:creationId xmlns="" xmlns:a16="http://schemas.microsoft.com/office/drawing/2014/main" id="{325E19BA-4335-4A76-9097-AE0652209EBB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8" name="Freeform: Shape 71">
                <a:extLst>
                  <a:ext uri="{FF2B5EF4-FFF2-40B4-BE49-F238E27FC236}">
                    <a16:creationId xmlns="" xmlns:a16="http://schemas.microsoft.com/office/drawing/2014/main" id="{1A883243-FB40-4F67-86E5-D86305DCE2BF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9" name="Freeform: Shape 72">
                <a:extLst>
                  <a:ext uri="{FF2B5EF4-FFF2-40B4-BE49-F238E27FC236}">
                    <a16:creationId xmlns="" xmlns:a16="http://schemas.microsoft.com/office/drawing/2014/main" id="{0009B8F6-6718-4D92-9195-0CEDBEA1327D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0" name="Freeform: Shape 73">
                <a:extLst>
                  <a:ext uri="{FF2B5EF4-FFF2-40B4-BE49-F238E27FC236}">
                    <a16:creationId xmlns="" xmlns:a16="http://schemas.microsoft.com/office/drawing/2014/main" id="{330FE00D-6F54-4BB0-A8CB-C1EFE3ED815E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="" xmlns:a16="http://schemas.microsoft.com/office/drawing/2014/main" id="{ADFB101A-532C-4A6C-8A66-BF57A6359ADE}"/>
                </a:ext>
              </a:extLst>
            </p:cNvPr>
            <p:cNvGrpSpPr/>
            <p:nvPr/>
          </p:nvGrpSpPr>
          <p:grpSpPr>
            <a:xfrm rot="20073958" flipH="1">
              <a:off x="10286237" y="3877079"/>
              <a:ext cx="981094" cy="675699"/>
              <a:chOff x="3667032" y="1708483"/>
              <a:chExt cx="8105829" cy="5582653"/>
            </a:xfrm>
          </p:grpSpPr>
          <p:sp>
            <p:nvSpPr>
              <p:cNvPr id="77" name="Freeform: Shape 60">
                <a:extLst>
                  <a:ext uri="{FF2B5EF4-FFF2-40B4-BE49-F238E27FC236}">
                    <a16:creationId xmlns="" xmlns:a16="http://schemas.microsoft.com/office/drawing/2014/main" id="{1A25ED3E-0AC7-49DD-9535-2F315C1551AF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8" name="Freeform: Shape 61">
                <a:extLst>
                  <a:ext uri="{FF2B5EF4-FFF2-40B4-BE49-F238E27FC236}">
                    <a16:creationId xmlns="" xmlns:a16="http://schemas.microsoft.com/office/drawing/2014/main" id="{C8AEA80C-8106-40EF-B4AD-B76DAD15E418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9" name="Freeform: Shape 62">
                <a:extLst>
                  <a:ext uri="{FF2B5EF4-FFF2-40B4-BE49-F238E27FC236}">
                    <a16:creationId xmlns="" xmlns:a16="http://schemas.microsoft.com/office/drawing/2014/main" id="{4FBA3D4F-6198-4278-A640-42F2415C2BEE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0" name="Freeform: Shape 63">
                <a:extLst>
                  <a:ext uri="{FF2B5EF4-FFF2-40B4-BE49-F238E27FC236}">
                    <a16:creationId xmlns="" xmlns:a16="http://schemas.microsoft.com/office/drawing/2014/main" id="{FA337E08-59C6-4BBC-AEDD-91BCA9BF9FA7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1" name="Freeform: Shape 64">
                <a:extLst>
                  <a:ext uri="{FF2B5EF4-FFF2-40B4-BE49-F238E27FC236}">
                    <a16:creationId xmlns="" xmlns:a16="http://schemas.microsoft.com/office/drawing/2014/main" id="{D2BD79C6-2A24-4BB1-8F3E-85E785394918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2" name="Freeform: Shape 65">
                <a:extLst>
                  <a:ext uri="{FF2B5EF4-FFF2-40B4-BE49-F238E27FC236}">
                    <a16:creationId xmlns="" xmlns:a16="http://schemas.microsoft.com/office/drawing/2014/main" id="{B4D6628B-74D7-464A-BA13-2AF6E2BC1C1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3" name="Freeform: Shape 66">
                <a:extLst>
                  <a:ext uri="{FF2B5EF4-FFF2-40B4-BE49-F238E27FC236}">
                    <a16:creationId xmlns="" xmlns:a16="http://schemas.microsoft.com/office/drawing/2014/main" id="{35ED13DB-3407-4DC7-9666-861AA8C4F91F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="" xmlns:a16="http://schemas.microsoft.com/office/drawing/2014/main" id="{4B0ABEC1-E4DF-4CDC-9B09-372F35A3B4D8}"/>
                </a:ext>
              </a:extLst>
            </p:cNvPr>
            <p:cNvGrpSpPr/>
            <p:nvPr/>
          </p:nvGrpSpPr>
          <p:grpSpPr>
            <a:xfrm rot="20275744" flipH="1">
              <a:off x="10178216" y="1637990"/>
              <a:ext cx="1416763" cy="1605575"/>
              <a:chOff x="5365048" y="479821"/>
              <a:chExt cx="8036930" cy="9108010"/>
            </a:xfrm>
          </p:grpSpPr>
          <p:sp>
            <p:nvSpPr>
              <p:cNvPr id="70" name="Freeform: Shape 53">
                <a:extLst>
                  <a:ext uri="{FF2B5EF4-FFF2-40B4-BE49-F238E27FC236}">
                    <a16:creationId xmlns="" xmlns:a16="http://schemas.microsoft.com/office/drawing/2014/main" id="{4A07D1AA-4892-46C2-A72C-F33BDC886F5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1" name="Freeform: Shape 54">
                <a:extLst>
                  <a:ext uri="{FF2B5EF4-FFF2-40B4-BE49-F238E27FC236}">
                    <a16:creationId xmlns="" xmlns:a16="http://schemas.microsoft.com/office/drawing/2014/main" id="{B82FBCD1-0AF1-49E5-9ECB-BC5AC84D4E0B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2" name="Freeform: Shape 55">
                <a:extLst>
                  <a:ext uri="{FF2B5EF4-FFF2-40B4-BE49-F238E27FC236}">
                    <a16:creationId xmlns="" xmlns:a16="http://schemas.microsoft.com/office/drawing/2014/main" id="{25461BBE-5B4E-4546-A712-E35784872D68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3" name="Freeform: Shape 56">
                <a:extLst>
                  <a:ext uri="{FF2B5EF4-FFF2-40B4-BE49-F238E27FC236}">
                    <a16:creationId xmlns="" xmlns:a16="http://schemas.microsoft.com/office/drawing/2014/main" id="{18D74A61-43CD-4E38-A5EA-769BD3FEDF39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4" name="Freeform: Shape 57">
                <a:extLst>
                  <a:ext uri="{FF2B5EF4-FFF2-40B4-BE49-F238E27FC236}">
                    <a16:creationId xmlns="" xmlns:a16="http://schemas.microsoft.com/office/drawing/2014/main" id="{EA7C963D-6434-41DE-B5EC-77D6F266CB8B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5" name="Freeform: Shape 58">
                <a:extLst>
                  <a:ext uri="{FF2B5EF4-FFF2-40B4-BE49-F238E27FC236}">
                    <a16:creationId xmlns="" xmlns:a16="http://schemas.microsoft.com/office/drawing/2014/main" id="{DEFB54BD-2A34-488B-BBEC-E0F26D97850F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6" name="Freeform: Shape 59">
                <a:extLst>
                  <a:ext uri="{FF2B5EF4-FFF2-40B4-BE49-F238E27FC236}">
                    <a16:creationId xmlns="" xmlns:a16="http://schemas.microsoft.com/office/drawing/2014/main" id="{C0D50B2F-0546-41E1-8E55-3F3249F87C63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="" xmlns:a16="http://schemas.microsoft.com/office/drawing/2014/main" id="{1C956869-DE70-4BC4-9D59-605951C9CC67}"/>
                </a:ext>
              </a:extLst>
            </p:cNvPr>
            <p:cNvGrpSpPr/>
            <p:nvPr/>
          </p:nvGrpSpPr>
          <p:grpSpPr>
            <a:xfrm rot="20275744" flipH="1">
              <a:off x="11852978" y="2424207"/>
              <a:ext cx="1074020" cy="1217154"/>
              <a:chOff x="5365048" y="479821"/>
              <a:chExt cx="8036930" cy="9108010"/>
            </a:xfrm>
          </p:grpSpPr>
          <p:sp>
            <p:nvSpPr>
              <p:cNvPr id="63" name="Freeform: Shape 46">
                <a:extLst>
                  <a:ext uri="{FF2B5EF4-FFF2-40B4-BE49-F238E27FC236}">
                    <a16:creationId xmlns="" xmlns:a16="http://schemas.microsoft.com/office/drawing/2014/main" id="{5EF78951-D2B6-47BD-AE82-C5A4F3345506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4" name="Freeform: Shape 47">
                <a:extLst>
                  <a:ext uri="{FF2B5EF4-FFF2-40B4-BE49-F238E27FC236}">
                    <a16:creationId xmlns="" xmlns:a16="http://schemas.microsoft.com/office/drawing/2014/main" id="{DCF68AB6-D845-44CC-B54D-611D83CC7A5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5" name="Freeform: Shape 48">
                <a:extLst>
                  <a:ext uri="{FF2B5EF4-FFF2-40B4-BE49-F238E27FC236}">
                    <a16:creationId xmlns="" xmlns:a16="http://schemas.microsoft.com/office/drawing/2014/main" id="{B3EF97B3-C607-4E0A-85E9-7307355D494E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6" name="Freeform: Shape 49">
                <a:extLst>
                  <a:ext uri="{FF2B5EF4-FFF2-40B4-BE49-F238E27FC236}">
                    <a16:creationId xmlns="" xmlns:a16="http://schemas.microsoft.com/office/drawing/2014/main" id="{5D0E8E99-B2DD-4E53-94F4-D133AA13326A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7" name="Freeform: Shape 50">
                <a:extLst>
                  <a:ext uri="{FF2B5EF4-FFF2-40B4-BE49-F238E27FC236}">
                    <a16:creationId xmlns="" xmlns:a16="http://schemas.microsoft.com/office/drawing/2014/main" id="{C9A00484-0FDA-4391-80B3-F5C71280F7DD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8" name="Freeform: Shape 51">
                <a:extLst>
                  <a:ext uri="{FF2B5EF4-FFF2-40B4-BE49-F238E27FC236}">
                    <a16:creationId xmlns="" xmlns:a16="http://schemas.microsoft.com/office/drawing/2014/main" id="{EB2BFE9E-6CA4-4FE2-9CDD-A5C73817F3E6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9" name="Freeform: Shape 52">
                <a:extLst>
                  <a:ext uri="{FF2B5EF4-FFF2-40B4-BE49-F238E27FC236}">
                    <a16:creationId xmlns="" xmlns:a16="http://schemas.microsoft.com/office/drawing/2014/main" id="{4951888D-C9F8-45D1-BEBE-D61274F42B0E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="" xmlns:a16="http://schemas.microsoft.com/office/drawing/2014/main" id="{BC80E53A-BDA6-421E-A0B9-F9D6AFA8ACB1}"/>
                </a:ext>
              </a:extLst>
            </p:cNvPr>
            <p:cNvGrpSpPr/>
            <p:nvPr/>
          </p:nvGrpSpPr>
          <p:grpSpPr>
            <a:xfrm rot="21043784" flipH="1">
              <a:off x="12949687" y="4848328"/>
              <a:ext cx="885221" cy="609671"/>
              <a:chOff x="3667032" y="1708483"/>
              <a:chExt cx="8105829" cy="5582653"/>
            </a:xfrm>
          </p:grpSpPr>
          <p:sp>
            <p:nvSpPr>
              <p:cNvPr id="56" name="Freeform: Shape 39">
                <a:extLst>
                  <a:ext uri="{FF2B5EF4-FFF2-40B4-BE49-F238E27FC236}">
                    <a16:creationId xmlns="" xmlns:a16="http://schemas.microsoft.com/office/drawing/2014/main" id="{29039BBA-D40D-4CB7-B4AA-86985E567B9D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7" name="Freeform: Shape 40">
                <a:extLst>
                  <a:ext uri="{FF2B5EF4-FFF2-40B4-BE49-F238E27FC236}">
                    <a16:creationId xmlns="" xmlns:a16="http://schemas.microsoft.com/office/drawing/2014/main" id="{27A01CAC-B4C3-43F2-8B31-50C78933503D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8" name="Freeform: Shape 41">
                <a:extLst>
                  <a:ext uri="{FF2B5EF4-FFF2-40B4-BE49-F238E27FC236}">
                    <a16:creationId xmlns="" xmlns:a16="http://schemas.microsoft.com/office/drawing/2014/main" id="{72824BCF-C908-47D7-AC49-1016651DC2A1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9" name="Freeform: Shape 42">
                <a:extLst>
                  <a:ext uri="{FF2B5EF4-FFF2-40B4-BE49-F238E27FC236}">
                    <a16:creationId xmlns="" xmlns:a16="http://schemas.microsoft.com/office/drawing/2014/main" id="{451F7F81-16E9-44DC-81D9-432F3C3341B5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0" name="Freeform: Shape 43">
                <a:extLst>
                  <a:ext uri="{FF2B5EF4-FFF2-40B4-BE49-F238E27FC236}">
                    <a16:creationId xmlns="" xmlns:a16="http://schemas.microsoft.com/office/drawing/2014/main" id="{4C845730-26CE-48B4-8A1C-230683961DC0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1" name="Freeform: Shape 44">
                <a:extLst>
                  <a:ext uri="{FF2B5EF4-FFF2-40B4-BE49-F238E27FC236}">
                    <a16:creationId xmlns="" xmlns:a16="http://schemas.microsoft.com/office/drawing/2014/main" id="{4223C227-32B1-48C4-AAC1-983A5230481C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2" name="Freeform: Shape 45">
                <a:extLst>
                  <a:ext uri="{FF2B5EF4-FFF2-40B4-BE49-F238E27FC236}">
                    <a16:creationId xmlns="" xmlns:a16="http://schemas.microsoft.com/office/drawing/2014/main" id="{F5CF5501-65C5-4741-9767-96A5AC167606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="" xmlns:a16="http://schemas.microsoft.com/office/drawing/2014/main" id="{4BAAD456-113D-41AE-8A6B-24A8B9D8A2C0}"/>
                </a:ext>
              </a:extLst>
            </p:cNvPr>
            <p:cNvGrpSpPr/>
            <p:nvPr/>
          </p:nvGrpSpPr>
          <p:grpSpPr>
            <a:xfrm rot="21043784" flipH="1">
              <a:off x="9098407" y="3250270"/>
              <a:ext cx="740471" cy="509978"/>
              <a:chOff x="3667032" y="1708483"/>
              <a:chExt cx="8105829" cy="5582653"/>
            </a:xfrm>
          </p:grpSpPr>
          <p:sp>
            <p:nvSpPr>
              <p:cNvPr id="49" name="Freeform: Shape 32">
                <a:extLst>
                  <a:ext uri="{FF2B5EF4-FFF2-40B4-BE49-F238E27FC236}">
                    <a16:creationId xmlns="" xmlns:a16="http://schemas.microsoft.com/office/drawing/2014/main" id="{CA37CF1B-6A06-492F-AB9F-4180E8BE1186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0" name="Freeform: Shape 33">
                <a:extLst>
                  <a:ext uri="{FF2B5EF4-FFF2-40B4-BE49-F238E27FC236}">
                    <a16:creationId xmlns="" xmlns:a16="http://schemas.microsoft.com/office/drawing/2014/main" id="{8D96EC87-32C3-41B3-87D0-ADC9C9366633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1" name="Freeform: Shape 34">
                <a:extLst>
                  <a:ext uri="{FF2B5EF4-FFF2-40B4-BE49-F238E27FC236}">
                    <a16:creationId xmlns="" xmlns:a16="http://schemas.microsoft.com/office/drawing/2014/main" id="{C1906DD1-7E15-45FA-9421-FE86855FBE58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2" name="Freeform: Shape 35">
                <a:extLst>
                  <a:ext uri="{FF2B5EF4-FFF2-40B4-BE49-F238E27FC236}">
                    <a16:creationId xmlns="" xmlns:a16="http://schemas.microsoft.com/office/drawing/2014/main" id="{2AA96BA5-89C9-4AC8-B03E-338614BB400D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3" name="Freeform: Shape 36">
                <a:extLst>
                  <a:ext uri="{FF2B5EF4-FFF2-40B4-BE49-F238E27FC236}">
                    <a16:creationId xmlns="" xmlns:a16="http://schemas.microsoft.com/office/drawing/2014/main" id="{DCF0038E-0734-457A-8448-B1E9B6917CAD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4" name="Freeform: Shape 37">
                <a:extLst>
                  <a:ext uri="{FF2B5EF4-FFF2-40B4-BE49-F238E27FC236}">
                    <a16:creationId xmlns="" xmlns:a16="http://schemas.microsoft.com/office/drawing/2014/main" id="{2606E579-0018-4EB5-AA93-62A7D628D0E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5" name="Freeform: Shape 38">
                <a:extLst>
                  <a:ext uri="{FF2B5EF4-FFF2-40B4-BE49-F238E27FC236}">
                    <a16:creationId xmlns="" xmlns:a16="http://schemas.microsoft.com/office/drawing/2014/main" id="{A7E5310F-D99B-452D-B914-EF3509EEF9E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="" xmlns:a16="http://schemas.microsoft.com/office/drawing/2014/main" id="{30A2579E-15DA-4F58-946A-670FA68FC341}"/>
                </a:ext>
              </a:extLst>
            </p:cNvPr>
            <p:cNvGrpSpPr/>
            <p:nvPr/>
          </p:nvGrpSpPr>
          <p:grpSpPr>
            <a:xfrm rot="20275744" flipH="1">
              <a:off x="12999428" y="1262387"/>
              <a:ext cx="1627254" cy="1844118"/>
              <a:chOff x="5365048" y="479821"/>
              <a:chExt cx="8036930" cy="9108010"/>
            </a:xfrm>
          </p:grpSpPr>
          <p:sp>
            <p:nvSpPr>
              <p:cNvPr id="42" name="Freeform: Shape 25">
                <a:extLst>
                  <a:ext uri="{FF2B5EF4-FFF2-40B4-BE49-F238E27FC236}">
                    <a16:creationId xmlns="" xmlns:a16="http://schemas.microsoft.com/office/drawing/2014/main" id="{D6AE6580-0F31-401E-BBEA-C1D3225F98FA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3" name="Freeform: Shape 26">
                <a:extLst>
                  <a:ext uri="{FF2B5EF4-FFF2-40B4-BE49-F238E27FC236}">
                    <a16:creationId xmlns="" xmlns:a16="http://schemas.microsoft.com/office/drawing/2014/main" id="{41AE7BFF-2E5B-441B-8605-6F0A0DECCFD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4" name="Freeform: Shape 27">
                <a:extLst>
                  <a:ext uri="{FF2B5EF4-FFF2-40B4-BE49-F238E27FC236}">
                    <a16:creationId xmlns="" xmlns:a16="http://schemas.microsoft.com/office/drawing/2014/main" id="{A301271A-CCD4-402C-B7E7-A2A1C4A10E17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5" name="Freeform: Shape 28">
                <a:extLst>
                  <a:ext uri="{FF2B5EF4-FFF2-40B4-BE49-F238E27FC236}">
                    <a16:creationId xmlns="" xmlns:a16="http://schemas.microsoft.com/office/drawing/2014/main" id="{13241F4B-5BCF-43C6-8119-F48C4F7C9C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6" name="Freeform: Shape 29">
                <a:extLst>
                  <a:ext uri="{FF2B5EF4-FFF2-40B4-BE49-F238E27FC236}">
                    <a16:creationId xmlns="" xmlns:a16="http://schemas.microsoft.com/office/drawing/2014/main" id="{49AEF944-1305-4B09-A66B-37BD06A09226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7" name="Freeform: Shape 30">
                <a:extLst>
                  <a:ext uri="{FF2B5EF4-FFF2-40B4-BE49-F238E27FC236}">
                    <a16:creationId xmlns="" xmlns:a16="http://schemas.microsoft.com/office/drawing/2014/main" id="{26BC2747-95CA-4B63-A5B6-9A1514447DED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8" name="Freeform: Shape 31">
                <a:extLst>
                  <a:ext uri="{FF2B5EF4-FFF2-40B4-BE49-F238E27FC236}">
                    <a16:creationId xmlns="" xmlns:a16="http://schemas.microsoft.com/office/drawing/2014/main" id="{61AC05EB-0E92-42B7-A7CB-B626787E7125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="" xmlns:a16="http://schemas.microsoft.com/office/drawing/2014/main" id="{664CCFEC-3126-4488-8245-043DB154C8E5}"/>
                </a:ext>
              </a:extLst>
            </p:cNvPr>
            <p:cNvGrpSpPr/>
            <p:nvPr/>
          </p:nvGrpSpPr>
          <p:grpSpPr>
            <a:xfrm rot="19361629" flipH="1">
              <a:off x="13519304" y="3604291"/>
              <a:ext cx="825203" cy="568334"/>
              <a:chOff x="3667032" y="1708483"/>
              <a:chExt cx="8105829" cy="5582653"/>
            </a:xfrm>
          </p:grpSpPr>
          <p:sp>
            <p:nvSpPr>
              <p:cNvPr id="35" name="Freeform: Shape 18">
                <a:extLst>
                  <a:ext uri="{FF2B5EF4-FFF2-40B4-BE49-F238E27FC236}">
                    <a16:creationId xmlns="" xmlns:a16="http://schemas.microsoft.com/office/drawing/2014/main" id="{6C3DBB1F-F6F8-480E-829B-58B662225AD0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6" name="Freeform: Shape 19">
                <a:extLst>
                  <a:ext uri="{FF2B5EF4-FFF2-40B4-BE49-F238E27FC236}">
                    <a16:creationId xmlns="" xmlns:a16="http://schemas.microsoft.com/office/drawing/2014/main" id="{FC199419-29C2-4E95-9B7F-9DA43F2AE165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7" name="Freeform: Shape 20">
                <a:extLst>
                  <a:ext uri="{FF2B5EF4-FFF2-40B4-BE49-F238E27FC236}">
                    <a16:creationId xmlns="" xmlns:a16="http://schemas.microsoft.com/office/drawing/2014/main" id="{41485636-A858-4F7D-B597-BB741E068B36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8" name="Freeform: Shape 21">
                <a:extLst>
                  <a:ext uri="{FF2B5EF4-FFF2-40B4-BE49-F238E27FC236}">
                    <a16:creationId xmlns="" xmlns:a16="http://schemas.microsoft.com/office/drawing/2014/main" id="{63666CA0-8EC7-4C8A-B422-0E6360155EE4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9" name="Freeform: Shape 22">
                <a:extLst>
                  <a:ext uri="{FF2B5EF4-FFF2-40B4-BE49-F238E27FC236}">
                    <a16:creationId xmlns="" xmlns:a16="http://schemas.microsoft.com/office/drawing/2014/main" id="{739209B4-B036-4AB5-8861-A700E479FABC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0" name="Freeform: Shape 23">
                <a:extLst>
                  <a:ext uri="{FF2B5EF4-FFF2-40B4-BE49-F238E27FC236}">
                    <a16:creationId xmlns="" xmlns:a16="http://schemas.microsoft.com/office/drawing/2014/main" id="{1DA2F69A-D570-4EE4-918B-6D888C25D347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1" name="Freeform: Shape 24">
                <a:extLst>
                  <a:ext uri="{FF2B5EF4-FFF2-40B4-BE49-F238E27FC236}">
                    <a16:creationId xmlns="" xmlns:a16="http://schemas.microsoft.com/office/drawing/2014/main" id="{92821853-B73D-4349-8245-39B6F3BE450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7821688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 build="allAtOnce"/>
      <p:bldP spid="6" grpId="0" animBg="1"/>
      <p:bldP spid="6" grpId="1" animBg="1"/>
      <p:bldP spid="5" grpId="0" animBg="1"/>
      <p:bldP spid="5" grpId="1" animBg="1"/>
      <p:bldP spid="14" grpId="0" animBg="1"/>
      <p:bldP spid="14" grpId="1" animBg="1"/>
      <p:bldP spid="13" grpId="0" animBg="1"/>
      <p:bldP spid="13" grpId="1" animBg="1"/>
      <p:bldP spid="20" grpId="0" animBg="1"/>
      <p:bldP spid="20" grpId="1" animBg="1"/>
      <p:bldP spid="22" grpId="0" animBg="1"/>
      <p:bldP spid="22" grpId="1" animBg="1"/>
      <p:bldP spid="23" grpId="0" animBg="1"/>
      <p:bldP spid="23" grpId="1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E8D6BA3-287B-46CB-B815-F775F34D9011}"/>
              </a:ext>
            </a:extLst>
          </p:cNvPr>
          <p:cNvSpPr txBox="1"/>
          <p:nvPr/>
        </p:nvSpPr>
        <p:spPr>
          <a:xfrm flipH="1">
            <a:off x="7087053" y="764156"/>
            <a:ext cx="4477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933CE28-7746-4CEF-BB86-9D76F74E53BA}"/>
              </a:ext>
            </a:extLst>
          </p:cNvPr>
          <p:cNvSpPr txBox="1"/>
          <p:nvPr/>
        </p:nvSpPr>
        <p:spPr>
          <a:xfrm>
            <a:off x="6560156" y="1825038"/>
            <a:ext cx="2174409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cs typeface="Arial" pitchFamily="34" charset="0"/>
              </a:rPr>
              <a:t>Keterangan</a:t>
            </a:r>
            <a:r>
              <a:rPr lang="en-US" altLang="ko-KR" sz="1200" b="1" dirty="0" smtClean="0">
                <a:cs typeface="Arial" pitchFamily="34" charset="0"/>
              </a:rPr>
              <a:t>: </a:t>
            </a:r>
          </a:p>
          <a:p>
            <a:r>
              <a:rPr lang="en-US" altLang="ko-KR" sz="1200" b="1" dirty="0" err="1" smtClean="0">
                <a:cs typeface="Arial" pitchFamily="34" charset="0"/>
              </a:rPr>
              <a:t>Sumber</a:t>
            </a:r>
            <a:r>
              <a:rPr lang="en-US" altLang="ko-KR" sz="1200" b="1" dirty="0" smtClean="0">
                <a:cs typeface="Arial" pitchFamily="34" charset="0"/>
              </a:rPr>
              <a:t>: </a:t>
            </a:r>
          </a:p>
          <a:p>
            <a:r>
              <a:rPr lang="en-US" altLang="ko-KR" sz="1200" b="1" dirty="0" smtClean="0">
                <a:cs typeface="Arial" pitchFamily="34" charset="0"/>
              </a:rPr>
              <a:t>*Mona (2018) </a:t>
            </a:r>
          </a:p>
          <a:p>
            <a:r>
              <a:rPr lang="en-US" altLang="ko-KR" sz="1200" b="1" dirty="0" smtClean="0">
                <a:cs typeface="Arial" pitchFamily="34" charset="0"/>
              </a:rPr>
              <a:t>**</a:t>
            </a:r>
            <a:r>
              <a:rPr lang="en-US" altLang="ko-KR" sz="1200" b="1" dirty="0" err="1" smtClean="0">
                <a:cs typeface="Arial" pitchFamily="34" charset="0"/>
              </a:rPr>
              <a:t>Anastasya</a:t>
            </a:r>
            <a:r>
              <a:rPr lang="en-US" altLang="ko-KR" sz="1200" b="1" dirty="0" smtClean="0">
                <a:cs typeface="Arial" pitchFamily="34" charset="0"/>
              </a:rPr>
              <a:t> (2019)</a:t>
            </a:r>
          </a:p>
          <a:p>
            <a:r>
              <a:rPr lang="en-US" altLang="ko-KR" sz="1200" b="1" dirty="0" smtClean="0">
                <a:cs typeface="Arial" pitchFamily="34" charset="0"/>
              </a:rPr>
              <a:t>***</a:t>
            </a:r>
            <a:r>
              <a:rPr lang="en-US" altLang="ko-KR" sz="1200" b="1" dirty="0" err="1" smtClean="0">
                <a:cs typeface="Arial" pitchFamily="34" charset="0"/>
              </a:rPr>
              <a:t>pratiwi</a:t>
            </a:r>
            <a:r>
              <a:rPr lang="en-US" altLang="ko-KR" sz="1200" b="1" dirty="0" smtClean="0">
                <a:cs typeface="Arial" pitchFamily="34" charset="0"/>
              </a:rPr>
              <a:t> (2018)</a:t>
            </a:r>
            <a:endParaRPr lang="en-US" altLang="ko-KR" sz="1200" b="1" dirty="0">
              <a:cs typeface="Arial" pitchFamily="34" charset="0"/>
            </a:endParaRPr>
          </a:p>
          <a:p>
            <a:r>
              <a:rPr lang="en-US" altLang="ko-KR" sz="12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="" xmlns:a16="http://schemas.microsoft.com/office/drawing/2014/main" id="{FAC0C916-669F-4F9A-8DFF-61614F5E4F6D}"/>
              </a:ext>
            </a:extLst>
          </p:cNvPr>
          <p:cNvSpPr/>
          <p:nvPr/>
        </p:nvSpPr>
        <p:spPr>
          <a:xfrm>
            <a:off x="11466379" y="2894686"/>
            <a:ext cx="609599" cy="3963313"/>
          </a:xfrm>
          <a:custGeom>
            <a:avLst/>
            <a:gdLst>
              <a:gd name="connsiteX0" fmla="*/ 0 w 914399"/>
              <a:gd name="connsiteY0" fmla="*/ 0 h 5944970"/>
              <a:gd name="connsiteX1" fmla="*/ 914399 w 914399"/>
              <a:gd name="connsiteY1" fmla="*/ 0 h 5944970"/>
              <a:gd name="connsiteX2" fmla="*/ 914399 w 914399"/>
              <a:gd name="connsiteY2" fmla="*/ 5944970 h 5944970"/>
              <a:gd name="connsiteX3" fmla="*/ 774341 w 914399"/>
              <a:gd name="connsiteY3" fmla="*/ 5944970 h 5944970"/>
              <a:gd name="connsiteX4" fmla="*/ 774341 w 914399"/>
              <a:gd name="connsiteY4" fmla="*/ 140059 h 5944970"/>
              <a:gd name="connsiteX5" fmla="*/ 140059 w 914399"/>
              <a:gd name="connsiteY5" fmla="*/ 140059 h 5944970"/>
              <a:gd name="connsiteX6" fmla="*/ 140059 w 914399"/>
              <a:gd name="connsiteY6" fmla="*/ 5944970 h 5944970"/>
              <a:gd name="connsiteX7" fmla="*/ 0 w 914399"/>
              <a:gd name="connsiteY7" fmla="*/ 5944970 h 5944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" h="5944970">
                <a:moveTo>
                  <a:pt x="0" y="0"/>
                </a:moveTo>
                <a:lnTo>
                  <a:pt x="914399" y="0"/>
                </a:lnTo>
                <a:lnTo>
                  <a:pt x="914399" y="5944970"/>
                </a:lnTo>
                <a:lnTo>
                  <a:pt x="774341" y="5944970"/>
                </a:lnTo>
                <a:lnTo>
                  <a:pt x="774341" y="140059"/>
                </a:lnTo>
                <a:lnTo>
                  <a:pt x="140059" y="140059"/>
                </a:lnTo>
                <a:lnTo>
                  <a:pt x="140059" y="5944970"/>
                </a:lnTo>
                <a:lnTo>
                  <a:pt x="0" y="594497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02601" y="93232"/>
            <a:ext cx="5446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b="1" dirty="0">
                <a:solidFill>
                  <a:schemeClr val="accent1">
                    <a:lumMod val="75000"/>
                  </a:schemeClr>
                </a:solidFill>
              </a:rPr>
              <a:t>Tabel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id-ID" sz="1400" dirty="0" smtClean="0">
                <a:solidFill>
                  <a:schemeClr val="accent1">
                    <a:lumMod val="75000"/>
                  </a:schemeClr>
                </a:solidFill>
              </a:rPr>
              <a:t>. Hasil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uji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kuantitatif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identifikasi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kandungan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merkuri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pada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krim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pemutih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wajah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" name="Picture Placeholder 2"/>
          <p:cNvGraphicFramePr>
            <a:graphicFrameLocks noGrp="1"/>
          </p:cNvGraphicFramePr>
          <p:nvPr>
            <p:ph type="pic" idx="16"/>
            <p:extLst>
              <p:ext uri="{D42A27DB-BD31-4B8C-83A1-F6EECF244321}">
                <p14:modId xmlns:p14="http://schemas.microsoft.com/office/powerpoint/2010/main" val="1545688180"/>
              </p:ext>
            </p:extLst>
          </p:nvPr>
        </p:nvGraphicFramePr>
        <p:xfrm>
          <a:off x="545432" y="561474"/>
          <a:ext cx="5181600" cy="28394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8317"/>
                <a:gridCol w="927606"/>
                <a:gridCol w="927606"/>
                <a:gridCol w="1898071"/>
              </a:tblGrid>
              <a:tr h="513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uji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11" marR="472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*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11" marR="472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**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11" marR="472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***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11" marR="47211" marT="0" marB="0"/>
                </a:tc>
              </a:tr>
              <a:tr h="2326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Spektrofotometer Serapan Atom (SSA)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11" marR="4721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0,1299 ppm (sampel B), 0,1822 ppm (sampel C), 0,0566 ppm (sampel G)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11" marR="4721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0,0248 ppm (sampel A), 0,0112 ppm (sampel D)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11" marR="4721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-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211" marR="47211" marT="0" marB="0"/>
                </a:tc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02A6FD69-6004-443E-8850-EF987F66691A}"/>
              </a:ext>
            </a:extLst>
          </p:cNvPr>
          <p:cNvGrpSpPr/>
          <p:nvPr/>
        </p:nvGrpSpPr>
        <p:grpSpPr>
          <a:xfrm rot="21046937">
            <a:off x="7270407" y="3622403"/>
            <a:ext cx="2712035" cy="2507877"/>
            <a:chOff x="8479089" y="1262387"/>
            <a:chExt cx="6147593" cy="5684813"/>
          </a:xfrm>
        </p:grpSpPr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4680488D-F4C7-458A-A8B7-C1ABB828AFC0}"/>
                </a:ext>
              </a:extLst>
            </p:cNvPr>
            <p:cNvGrpSpPr/>
            <p:nvPr/>
          </p:nvGrpSpPr>
          <p:grpSpPr>
            <a:xfrm rot="20275744" flipH="1">
              <a:off x="9114364" y="4275293"/>
              <a:ext cx="965714" cy="1155036"/>
              <a:chOff x="5704433" y="717502"/>
              <a:chExt cx="7365528" cy="8809481"/>
            </a:xfrm>
          </p:grpSpPr>
          <p:sp>
            <p:nvSpPr>
              <p:cNvPr id="104" name="Freeform: Shape 95">
                <a:extLst>
                  <a:ext uri="{FF2B5EF4-FFF2-40B4-BE49-F238E27FC236}">
                    <a16:creationId xmlns="" xmlns:a16="http://schemas.microsoft.com/office/drawing/2014/main" id="{7CBEC376-C192-440B-8194-D924B81A8762}"/>
                  </a:ext>
                </a:extLst>
              </p:cNvPr>
              <p:cNvSpPr/>
              <p:nvPr/>
            </p:nvSpPr>
            <p:spPr>
              <a:xfrm>
                <a:off x="11674968" y="8268753"/>
                <a:ext cx="765879" cy="1258230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700" h="438150">
                    <a:moveTo>
                      <a:pt x="0" y="0"/>
                    </a:moveTo>
                    <a:lnTo>
                      <a:pt x="19050" y="438150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5" name="Freeform: Shape 96">
                <a:extLst>
                  <a:ext uri="{FF2B5EF4-FFF2-40B4-BE49-F238E27FC236}">
                    <a16:creationId xmlns="" xmlns:a16="http://schemas.microsoft.com/office/drawing/2014/main" id="{D96F61D6-6F30-49E5-8990-D0E2659265BE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6" name="Freeform: Shape 97">
                <a:extLst>
                  <a:ext uri="{FF2B5EF4-FFF2-40B4-BE49-F238E27FC236}">
                    <a16:creationId xmlns="" xmlns:a16="http://schemas.microsoft.com/office/drawing/2014/main" id="{18BBEF53-0532-4F2C-91D7-EE813E349B75}"/>
                  </a:ext>
                </a:extLst>
              </p:cNvPr>
              <p:cNvSpPr/>
              <p:nvPr/>
            </p:nvSpPr>
            <p:spPr>
              <a:xfrm>
                <a:off x="5704433" y="5540923"/>
                <a:ext cx="793232" cy="589649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6225" h="205332">
                    <a:moveTo>
                      <a:pt x="157232" y="0"/>
                    </a:moveTo>
                    <a:lnTo>
                      <a:pt x="0" y="205332"/>
                    </a:lnTo>
                    <a:lnTo>
                      <a:pt x="276225" y="157707"/>
                    </a:lnTo>
                    <a:lnTo>
                      <a:pt x="15723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7" name="Freeform: Shape 98">
                <a:extLst>
                  <a:ext uri="{FF2B5EF4-FFF2-40B4-BE49-F238E27FC236}">
                    <a16:creationId xmlns="" xmlns:a16="http://schemas.microsoft.com/office/drawing/2014/main" id="{CD8B9533-017D-48EE-AF7F-853201865C98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8" name="Freeform: Shape 99">
                <a:extLst>
                  <a:ext uri="{FF2B5EF4-FFF2-40B4-BE49-F238E27FC236}">
                    <a16:creationId xmlns="" xmlns:a16="http://schemas.microsoft.com/office/drawing/2014/main" id="{6313D5B4-9579-47A0-9542-9059CD05E4CB}"/>
                  </a:ext>
                </a:extLst>
              </p:cNvPr>
              <p:cNvSpPr/>
              <p:nvPr/>
            </p:nvSpPr>
            <p:spPr>
              <a:xfrm>
                <a:off x="10143209" y="2425829"/>
                <a:ext cx="2926752" cy="3993512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9175" h="1390650">
                    <a:moveTo>
                      <a:pt x="1019175" y="0"/>
                    </a:moveTo>
                    <a:lnTo>
                      <a:pt x="0" y="295275"/>
                    </a:lnTo>
                    <a:lnTo>
                      <a:pt x="19050" y="1390650"/>
                    </a:lnTo>
                    <a:lnTo>
                      <a:pt x="101917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9" name="Freeform: Shape 100">
                <a:extLst>
                  <a:ext uri="{FF2B5EF4-FFF2-40B4-BE49-F238E27FC236}">
                    <a16:creationId xmlns="" xmlns:a16="http://schemas.microsoft.com/office/drawing/2014/main" id="{2501C042-F033-472E-84C7-596539BF7FC9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0" name="Freeform: Shape 101">
                <a:extLst>
                  <a:ext uri="{FF2B5EF4-FFF2-40B4-BE49-F238E27FC236}">
                    <a16:creationId xmlns="" xmlns:a16="http://schemas.microsoft.com/office/drawing/2014/main" id="{67024BD0-81B3-48E7-A4E4-4C6E9D59887C}"/>
                  </a:ext>
                </a:extLst>
              </p:cNvPr>
              <p:cNvSpPr/>
              <p:nvPr/>
            </p:nvSpPr>
            <p:spPr>
              <a:xfrm>
                <a:off x="7708809" y="717502"/>
                <a:ext cx="2543812" cy="6236443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171700">
                    <a:moveTo>
                      <a:pt x="0" y="914400"/>
                    </a:moveTo>
                    <a:lnTo>
                      <a:pt x="871538" y="0"/>
                    </a:lnTo>
                    <a:cubicBezTo>
                      <a:pt x="876300" y="723900"/>
                      <a:pt x="881063" y="1447800"/>
                      <a:pt x="885825" y="2171700"/>
                    </a:cubicBezTo>
                    <a:lnTo>
                      <a:pt x="0" y="91440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="" xmlns:a16="http://schemas.microsoft.com/office/drawing/2014/main" id="{D559077F-D78F-4F72-B835-721D85D66054}"/>
                </a:ext>
              </a:extLst>
            </p:cNvPr>
            <p:cNvGrpSpPr/>
            <p:nvPr/>
          </p:nvGrpSpPr>
          <p:grpSpPr>
            <a:xfrm rot="20275744" flipH="1">
              <a:off x="8479089" y="5341625"/>
              <a:ext cx="1416763" cy="1605575"/>
              <a:chOff x="5365048" y="479821"/>
              <a:chExt cx="8036930" cy="9108010"/>
            </a:xfrm>
          </p:grpSpPr>
          <p:sp>
            <p:nvSpPr>
              <p:cNvPr id="97" name="Freeform: Shape 88">
                <a:extLst>
                  <a:ext uri="{FF2B5EF4-FFF2-40B4-BE49-F238E27FC236}">
                    <a16:creationId xmlns="" xmlns:a16="http://schemas.microsoft.com/office/drawing/2014/main" id="{BFA51BDA-9E5F-49BA-AD4C-BCDF4E7A373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8" name="Freeform: Shape 89">
                <a:extLst>
                  <a:ext uri="{FF2B5EF4-FFF2-40B4-BE49-F238E27FC236}">
                    <a16:creationId xmlns="" xmlns:a16="http://schemas.microsoft.com/office/drawing/2014/main" id="{24096AA8-9CAE-46CA-86D1-9A824BFCBC18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9" name="Freeform: Shape 90">
                <a:extLst>
                  <a:ext uri="{FF2B5EF4-FFF2-40B4-BE49-F238E27FC236}">
                    <a16:creationId xmlns="" xmlns:a16="http://schemas.microsoft.com/office/drawing/2014/main" id="{1E790CA9-0EFA-400F-83F7-79FDEFBB84F9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0" name="Freeform: Shape 91">
                <a:extLst>
                  <a:ext uri="{FF2B5EF4-FFF2-40B4-BE49-F238E27FC236}">
                    <a16:creationId xmlns="" xmlns:a16="http://schemas.microsoft.com/office/drawing/2014/main" id="{6937A1C0-6051-48CA-B549-E2F3F15BFD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1" name="Freeform: Shape 92">
                <a:extLst>
                  <a:ext uri="{FF2B5EF4-FFF2-40B4-BE49-F238E27FC236}">
                    <a16:creationId xmlns="" xmlns:a16="http://schemas.microsoft.com/office/drawing/2014/main" id="{50D6C56A-AE6E-4FA7-BF23-EF6390091311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2" name="Freeform: Shape 93">
                <a:extLst>
                  <a:ext uri="{FF2B5EF4-FFF2-40B4-BE49-F238E27FC236}">
                    <a16:creationId xmlns="" xmlns:a16="http://schemas.microsoft.com/office/drawing/2014/main" id="{0472A129-81DD-4AF2-A48D-BCDDA10A283E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3" name="Freeform: Shape 94">
                <a:extLst>
                  <a:ext uri="{FF2B5EF4-FFF2-40B4-BE49-F238E27FC236}">
                    <a16:creationId xmlns="" xmlns:a16="http://schemas.microsoft.com/office/drawing/2014/main" id="{E125F82E-36F6-4F44-96B8-226BADA4B39D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268031F8-A8E7-4B74-90DC-ADC887AAB31F}"/>
                </a:ext>
              </a:extLst>
            </p:cNvPr>
            <p:cNvGrpSpPr/>
            <p:nvPr/>
          </p:nvGrpSpPr>
          <p:grpSpPr>
            <a:xfrm rot="20275744" flipH="1">
              <a:off x="10278521" y="5974428"/>
              <a:ext cx="496268" cy="512648"/>
              <a:chOff x="5365048" y="1982197"/>
              <a:chExt cx="7362621" cy="7605634"/>
            </a:xfrm>
          </p:grpSpPr>
          <p:sp>
            <p:nvSpPr>
              <p:cNvPr id="90" name="Freeform: Shape 81">
                <a:extLst>
                  <a:ext uri="{FF2B5EF4-FFF2-40B4-BE49-F238E27FC236}">
                    <a16:creationId xmlns="" xmlns:a16="http://schemas.microsoft.com/office/drawing/2014/main" id="{2D248612-2468-41E8-BF92-FA96B66737B2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1" name="Freeform: Shape 82">
                <a:extLst>
                  <a:ext uri="{FF2B5EF4-FFF2-40B4-BE49-F238E27FC236}">
                    <a16:creationId xmlns="" xmlns:a16="http://schemas.microsoft.com/office/drawing/2014/main" id="{C665D374-1CCD-44DC-B722-C9F04CC6C166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2" name="Freeform: Shape 83">
                <a:extLst>
                  <a:ext uri="{FF2B5EF4-FFF2-40B4-BE49-F238E27FC236}">
                    <a16:creationId xmlns="" xmlns:a16="http://schemas.microsoft.com/office/drawing/2014/main" id="{C494CE6F-7CE0-49AA-AD4E-A03A8B464825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3" name="Freeform: Shape 84">
                <a:extLst>
                  <a:ext uri="{FF2B5EF4-FFF2-40B4-BE49-F238E27FC236}">
                    <a16:creationId xmlns="" xmlns:a16="http://schemas.microsoft.com/office/drawing/2014/main" id="{D8E1949E-7875-4E7A-8F92-6306DAA2D616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4" name="Freeform: Shape 85">
                <a:extLst>
                  <a:ext uri="{FF2B5EF4-FFF2-40B4-BE49-F238E27FC236}">
                    <a16:creationId xmlns="" xmlns:a16="http://schemas.microsoft.com/office/drawing/2014/main" id="{8B97B1F9-3F94-47A2-A65F-198ED6D0641D}"/>
                  </a:ext>
                </a:extLst>
              </p:cNvPr>
              <p:cNvSpPr/>
              <p:nvPr/>
            </p:nvSpPr>
            <p:spPr>
              <a:xfrm>
                <a:off x="9871173" y="3444023"/>
                <a:ext cx="1940058" cy="2975318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  <a:gd name="connsiteX0" fmla="*/ 1247497 w 1247497"/>
                  <a:gd name="connsiteY0" fmla="*/ 0 h 1024830"/>
                  <a:gd name="connsiteX1" fmla="*/ 0 w 1247497"/>
                  <a:gd name="connsiteY1" fmla="*/ 277330 h 1024830"/>
                  <a:gd name="connsiteX2" fmla="*/ 113780 w 1247497"/>
                  <a:gd name="connsiteY2" fmla="*/ 1024830 h 1024830"/>
                  <a:gd name="connsiteX3" fmla="*/ 1247497 w 1247497"/>
                  <a:gd name="connsiteY3" fmla="*/ 0 h 1024830"/>
                  <a:gd name="connsiteX0" fmla="*/ 675581 w 675581"/>
                  <a:gd name="connsiteY0" fmla="*/ 0 h 1036087"/>
                  <a:gd name="connsiteX1" fmla="*/ 0 w 675581"/>
                  <a:gd name="connsiteY1" fmla="*/ 288587 h 1036087"/>
                  <a:gd name="connsiteX2" fmla="*/ 113780 w 675581"/>
                  <a:gd name="connsiteY2" fmla="*/ 1036087 h 1036087"/>
                  <a:gd name="connsiteX3" fmla="*/ 675581 w 675581"/>
                  <a:gd name="connsiteY3" fmla="*/ 0 h 103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81" h="1036087">
                    <a:moveTo>
                      <a:pt x="675581" y="0"/>
                    </a:moveTo>
                    <a:lnTo>
                      <a:pt x="0" y="288587"/>
                    </a:lnTo>
                    <a:lnTo>
                      <a:pt x="113780" y="1036087"/>
                    </a:lnTo>
                    <a:lnTo>
                      <a:pt x="675581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5" name="Freeform: Shape 86">
                <a:extLst>
                  <a:ext uri="{FF2B5EF4-FFF2-40B4-BE49-F238E27FC236}">
                    <a16:creationId xmlns="" xmlns:a16="http://schemas.microsoft.com/office/drawing/2014/main" id="{6A326406-7037-4AA6-B244-9D084044466C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6" name="Freeform: Shape 87">
                <a:extLst>
                  <a:ext uri="{FF2B5EF4-FFF2-40B4-BE49-F238E27FC236}">
                    <a16:creationId xmlns="" xmlns:a16="http://schemas.microsoft.com/office/drawing/2014/main" id="{7FFD3C0B-7922-4E30-85BF-6456E2BBD1F8}"/>
                  </a:ext>
                </a:extLst>
              </p:cNvPr>
              <p:cNvSpPr/>
              <p:nvPr/>
            </p:nvSpPr>
            <p:spPr>
              <a:xfrm>
                <a:off x="7708809" y="1982197"/>
                <a:ext cx="2543813" cy="4971750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  <a:gd name="connsiteX0" fmla="*/ 0 w 993639"/>
                  <a:gd name="connsiteY0" fmla="*/ 595440 h 1852740"/>
                  <a:gd name="connsiteX1" fmla="*/ 993498 w 993639"/>
                  <a:gd name="connsiteY1" fmla="*/ 0 h 1852740"/>
                  <a:gd name="connsiteX2" fmla="*/ 885825 w 993639"/>
                  <a:gd name="connsiteY2" fmla="*/ 1852740 h 1852740"/>
                  <a:gd name="connsiteX3" fmla="*/ 0 w 993639"/>
                  <a:gd name="connsiteY3" fmla="*/ 595440 h 1852740"/>
                  <a:gd name="connsiteX0" fmla="*/ 0 w 885825"/>
                  <a:gd name="connsiteY0" fmla="*/ 473999 h 1731299"/>
                  <a:gd name="connsiteX1" fmla="*/ 784851 w 885825"/>
                  <a:gd name="connsiteY1" fmla="*/ 0 h 1731299"/>
                  <a:gd name="connsiteX2" fmla="*/ 885825 w 885825"/>
                  <a:gd name="connsiteY2" fmla="*/ 1731299 h 1731299"/>
                  <a:gd name="connsiteX3" fmla="*/ 0 w 885825"/>
                  <a:gd name="connsiteY3" fmla="*/ 473999 h 1731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1731299">
                    <a:moveTo>
                      <a:pt x="0" y="473999"/>
                    </a:moveTo>
                    <a:lnTo>
                      <a:pt x="784851" y="0"/>
                    </a:lnTo>
                    <a:cubicBezTo>
                      <a:pt x="789613" y="723900"/>
                      <a:pt x="881063" y="1007399"/>
                      <a:pt x="885825" y="1731299"/>
                    </a:cubicBezTo>
                    <a:lnTo>
                      <a:pt x="0" y="473999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AC1388E3-8EE3-4146-9FAD-C9BFC38BCCE9}"/>
                </a:ext>
              </a:extLst>
            </p:cNvPr>
            <p:cNvGrpSpPr/>
            <p:nvPr/>
          </p:nvGrpSpPr>
          <p:grpSpPr>
            <a:xfrm rot="20275744" flipH="1">
              <a:off x="11620616" y="3813253"/>
              <a:ext cx="1199247" cy="1359069"/>
              <a:chOff x="5365051" y="479822"/>
              <a:chExt cx="8036930" cy="9108006"/>
            </a:xfrm>
          </p:grpSpPr>
          <p:sp>
            <p:nvSpPr>
              <p:cNvPr id="83" name="Freeform: Shape 74">
                <a:extLst>
                  <a:ext uri="{FF2B5EF4-FFF2-40B4-BE49-F238E27FC236}">
                    <a16:creationId xmlns="" xmlns:a16="http://schemas.microsoft.com/office/drawing/2014/main" id="{AE540BA9-525B-42DE-8A9C-A357F4A01CDE}"/>
                  </a:ext>
                </a:extLst>
              </p:cNvPr>
              <p:cNvSpPr/>
              <p:nvPr/>
            </p:nvSpPr>
            <p:spPr>
              <a:xfrm>
                <a:off x="11674978" y="8268752"/>
                <a:ext cx="1052698" cy="1319076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4" name="Freeform: Shape 75">
                <a:extLst>
                  <a:ext uri="{FF2B5EF4-FFF2-40B4-BE49-F238E27FC236}">
                    <a16:creationId xmlns="" xmlns:a16="http://schemas.microsoft.com/office/drawing/2014/main" id="{D455889F-53FB-4E73-879B-F2A52C1C306E}"/>
                  </a:ext>
                </a:extLst>
              </p:cNvPr>
              <p:cNvSpPr/>
              <p:nvPr/>
            </p:nvSpPr>
            <p:spPr>
              <a:xfrm>
                <a:off x="9107333" y="6879848"/>
                <a:ext cx="3333521" cy="1613813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5" name="Freeform: Shape 76">
                <a:extLst>
                  <a:ext uri="{FF2B5EF4-FFF2-40B4-BE49-F238E27FC236}">
                    <a16:creationId xmlns="" xmlns:a16="http://schemas.microsoft.com/office/drawing/2014/main" id="{7000256E-7023-443F-8B16-BEA62B00ABB3}"/>
                  </a:ext>
                </a:extLst>
              </p:cNvPr>
              <p:cNvSpPr/>
              <p:nvPr/>
            </p:nvSpPr>
            <p:spPr>
              <a:xfrm>
                <a:off x="5365051" y="5540920"/>
                <a:ext cx="1132614" cy="452887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6" name="Freeform: Shape 77">
                <a:extLst>
                  <a:ext uri="{FF2B5EF4-FFF2-40B4-BE49-F238E27FC236}">
                    <a16:creationId xmlns="" xmlns:a16="http://schemas.microsoft.com/office/drawing/2014/main" id="{E74AC44C-B460-4A8E-AB88-4CB7C7DC5D90}"/>
                  </a:ext>
                </a:extLst>
              </p:cNvPr>
              <p:cNvSpPr/>
              <p:nvPr/>
            </p:nvSpPr>
            <p:spPr>
              <a:xfrm>
                <a:off x="6149703" y="5215816"/>
                <a:ext cx="1586462" cy="2373445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7" name="Freeform: Shape 78">
                <a:extLst>
                  <a:ext uri="{FF2B5EF4-FFF2-40B4-BE49-F238E27FC236}">
                    <a16:creationId xmlns="" xmlns:a16="http://schemas.microsoft.com/office/drawing/2014/main" id="{8C1D4433-3660-45D1-AEA5-08ABAD0D5BF1}"/>
                  </a:ext>
                </a:extLst>
              </p:cNvPr>
              <p:cNvSpPr/>
              <p:nvPr/>
            </p:nvSpPr>
            <p:spPr>
              <a:xfrm>
                <a:off x="9871175" y="2566273"/>
                <a:ext cx="3530806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8" name="Freeform: Shape 79">
                <a:extLst>
                  <a:ext uri="{FF2B5EF4-FFF2-40B4-BE49-F238E27FC236}">
                    <a16:creationId xmlns="" xmlns:a16="http://schemas.microsoft.com/office/drawing/2014/main" id="{4C6DA44E-DD44-4AE2-AD19-0F0F683F6DD0}"/>
                  </a:ext>
                </a:extLst>
              </p:cNvPr>
              <p:cNvSpPr/>
              <p:nvPr/>
            </p:nvSpPr>
            <p:spPr>
              <a:xfrm>
                <a:off x="7585443" y="3324704"/>
                <a:ext cx="2667181" cy="4626400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9" name="Freeform: Shape 80">
                <a:extLst>
                  <a:ext uri="{FF2B5EF4-FFF2-40B4-BE49-F238E27FC236}">
                    <a16:creationId xmlns="" xmlns:a16="http://schemas.microsoft.com/office/drawing/2014/main" id="{B0E57E5B-E396-436E-9CD2-899D1BFC09FD}"/>
                  </a:ext>
                </a:extLst>
              </p:cNvPr>
              <p:cNvSpPr/>
              <p:nvPr/>
            </p:nvSpPr>
            <p:spPr>
              <a:xfrm>
                <a:off x="7708807" y="479822"/>
                <a:ext cx="2543816" cy="6474125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="" xmlns:a16="http://schemas.microsoft.com/office/drawing/2014/main" id="{CBC5FFA5-AB21-4F41-8E5B-44C9C25D624A}"/>
                </a:ext>
              </a:extLst>
            </p:cNvPr>
            <p:cNvGrpSpPr/>
            <p:nvPr/>
          </p:nvGrpSpPr>
          <p:grpSpPr>
            <a:xfrm rot="20073958" flipH="1">
              <a:off x="10116519" y="4915091"/>
              <a:ext cx="1567652" cy="1079675"/>
              <a:chOff x="3667032" y="1708483"/>
              <a:chExt cx="8105829" cy="5582653"/>
            </a:xfrm>
          </p:grpSpPr>
          <p:sp>
            <p:nvSpPr>
              <p:cNvPr id="76" name="Freeform: Shape 67">
                <a:extLst>
                  <a:ext uri="{FF2B5EF4-FFF2-40B4-BE49-F238E27FC236}">
                    <a16:creationId xmlns="" xmlns:a16="http://schemas.microsoft.com/office/drawing/2014/main" id="{95729B65-A9F2-4153-BD37-241D1A423E5C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7" name="Freeform: Shape 68">
                <a:extLst>
                  <a:ext uri="{FF2B5EF4-FFF2-40B4-BE49-F238E27FC236}">
                    <a16:creationId xmlns="" xmlns:a16="http://schemas.microsoft.com/office/drawing/2014/main" id="{1D53C9FD-E2C1-4FF8-913C-DFD3580571DC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8" name="Freeform: Shape 69">
                <a:extLst>
                  <a:ext uri="{FF2B5EF4-FFF2-40B4-BE49-F238E27FC236}">
                    <a16:creationId xmlns="" xmlns:a16="http://schemas.microsoft.com/office/drawing/2014/main" id="{5C4FCA6C-9149-4035-BDE5-FCDC104DF19F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9" name="Freeform: Shape 70">
                <a:extLst>
                  <a:ext uri="{FF2B5EF4-FFF2-40B4-BE49-F238E27FC236}">
                    <a16:creationId xmlns="" xmlns:a16="http://schemas.microsoft.com/office/drawing/2014/main" id="{325E19BA-4335-4A76-9097-AE0652209EBB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0" name="Freeform: Shape 71">
                <a:extLst>
                  <a:ext uri="{FF2B5EF4-FFF2-40B4-BE49-F238E27FC236}">
                    <a16:creationId xmlns="" xmlns:a16="http://schemas.microsoft.com/office/drawing/2014/main" id="{1A883243-FB40-4F67-86E5-D86305DCE2BF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1" name="Freeform: Shape 72">
                <a:extLst>
                  <a:ext uri="{FF2B5EF4-FFF2-40B4-BE49-F238E27FC236}">
                    <a16:creationId xmlns="" xmlns:a16="http://schemas.microsoft.com/office/drawing/2014/main" id="{0009B8F6-6718-4D92-9195-0CEDBEA1327D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2" name="Freeform: Shape 73">
                <a:extLst>
                  <a:ext uri="{FF2B5EF4-FFF2-40B4-BE49-F238E27FC236}">
                    <a16:creationId xmlns="" xmlns:a16="http://schemas.microsoft.com/office/drawing/2014/main" id="{330FE00D-6F54-4BB0-A8CB-C1EFE3ED815E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ADFB101A-532C-4A6C-8A66-BF57A6359ADE}"/>
                </a:ext>
              </a:extLst>
            </p:cNvPr>
            <p:cNvGrpSpPr/>
            <p:nvPr/>
          </p:nvGrpSpPr>
          <p:grpSpPr>
            <a:xfrm rot="20073958" flipH="1">
              <a:off x="10286237" y="3877079"/>
              <a:ext cx="981094" cy="675699"/>
              <a:chOff x="3667032" y="1708483"/>
              <a:chExt cx="8105829" cy="5582653"/>
            </a:xfrm>
          </p:grpSpPr>
          <p:sp>
            <p:nvSpPr>
              <p:cNvPr id="69" name="Freeform: Shape 60">
                <a:extLst>
                  <a:ext uri="{FF2B5EF4-FFF2-40B4-BE49-F238E27FC236}">
                    <a16:creationId xmlns="" xmlns:a16="http://schemas.microsoft.com/office/drawing/2014/main" id="{1A25ED3E-0AC7-49DD-9535-2F315C1551AF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0" name="Freeform: Shape 61">
                <a:extLst>
                  <a:ext uri="{FF2B5EF4-FFF2-40B4-BE49-F238E27FC236}">
                    <a16:creationId xmlns="" xmlns:a16="http://schemas.microsoft.com/office/drawing/2014/main" id="{C8AEA80C-8106-40EF-B4AD-B76DAD15E418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1" name="Freeform: Shape 62">
                <a:extLst>
                  <a:ext uri="{FF2B5EF4-FFF2-40B4-BE49-F238E27FC236}">
                    <a16:creationId xmlns="" xmlns:a16="http://schemas.microsoft.com/office/drawing/2014/main" id="{4FBA3D4F-6198-4278-A640-42F2415C2BEE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2" name="Freeform: Shape 63">
                <a:extLst>
                  <a:ext uri="{FF2B5EF4-FFF2-40B4-BE49-F238E27FC236}">
                    <a16:creationId xmlns="" xmlns:a16="http://schemas.microsoft.com/office/drawing/2014/main" id="{FA337E08-59C6-4BBC-AEDD-91BCA9BF9FA7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3" name="Freeform: Shape 64">
                <a:extLst>
                  <a:ext uri="{FF2B5EF4-FFF2-40B4-BE49-F238E27FC236}">
                    <a16:creationId xmlns="" xmlns:a16="http://schemas.microsoft.com/office/drawing/2014/main" id="{D2BD79C6-2A24-4BB1-8F3E-85E785394918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4" name="Freeform: Shape 65">
                <a:extLst>
                  <a:ext uri="{FF2B5EF4-FFF2-40B4-BE49-F238E27FC236}">
                    <a16:creationId xmlns="" xmlns:a16="http://schemas.microsoft.com/office/drawing/2014/main" id="{B4D6628B-74D7-464A-BA13-2AF6E2BC1C1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5" name="Freeform: Shape 66">
                <a:extLst>
                  <a:ext uri="{FF2B5EF4-FFF2-40B4-BE49-F238E27FC236}">
                    <a16:creationId xmlns="" xmlns:a16="http://schemas.microsoft.com/office/drawing/2014/main" id="{35ED13DB-3407-4DC7-9666-861AA8C4F91F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4B0ABEC1-E4DF-4CDC-9B09-372F35A3B4D8}"/>
                </a:ext>
              </a:extLst>
            </p:cNvPr>
            <p:cNvGrpSpPr/>
            <p:nvPr/>
          </p:nvGrpSpPr>
          <p:grpSpPr>
            <a:xfrm rot="20275744" flipH="1">
              <a:off x="10178216" y="1637990"/>
              <a:ext cx="1416763" cy="1605575"/>
              <a:chOff x="5365048" y="479821"/>
              <a:chExt cx="8036930" cy="9108010"/>
            </a:xfrm>
          </p:grpSpPr>
          <p:sp>
            <p:nvSpPr>
              <p:cNvPr id="62" name="Freeform: Shape 53">
                <a:extLst>
                  <a:ext uri="{FF2B5EF4-FFF2-40B4-BE49-F238E27FC236}">
                    <a16:creationId xmlns="" xmlns:a16="http://schemas.microsoft.com/office/drawing/2014/main" id="{4A07D1AA-4892-46C2-A72C-F33BDC886F5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3" name="Freeform: Shape 54">
                <a:extLst>
                  <a:ext uri="{FF2B5EF4-FFF2-40B4-BE49-F238E27FC236}">
                    <a16:creationId xmlns="" xmlns:a16="http://schemas.microsoft.com/office/drawing/2014/main" id="{B82FBCD1-0AF1-49E5-9ECB-BC5AC84D4E0B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4" name="Freeform: Shape 55">
                <a:extLst>
                  <a:ext uri="{FF2B5EF4-FFF2-40B4-BE49-F238E27FC236}">
                    <a16:creationId xmlns="" xmlns:a16="http://schemas.microsoft.com/office/drawing/2014/main" id="{25461BBE-5B4E-4546-A712-E35784872D68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5" name="Freeform: Shape 56">
                <a:extLst>
                  <a:ext uri="{FF2B5EF4-FFF2-40B4-BE49-F238E27FC236}">
                    <a16:creationId xmlns="" xmlns:a16="http://schemas.microsoft.com/office/drawing/2014/main" id="{18D74A61-43CD-4E38-A5EA-769BD3FEDF39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6" name="Freeform: Shape 57">
                <a:extLst>
                  <a:ext uri="{FF2B5EF4-FFF2-40B4-BE49-F238E27FC236}">
                    <a16:creationId xmlns="" xmlns:a16="http://schemas.microsoft.com/office/drawing/2014/main" id="{EA7C963D-6434-41DE-B5EC-77D6F266CB8B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7" name="Freeform: Shape 58">
                <a:extLst>
                  <a:ext uri="{FF2B5EF4-FFF2-40B4-BE49-F238E27FC236}">
                    <a16:creationId xmlns="" xmlns:a16="http://schemas.microsoft.com/office/drawing/2014/main" id="{DEFB54BD-2A34-488B-BBEC-E0F26D97850F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8" name="Freeform: Shape 59">
                <a:extLst>
                  <a:ext uri="{FF2B5EF4-FFF2-40B4-BE49-F238E27FC236}">
                    <a16:creationId xmlns="" xmlns:a16="http://schemas.microsoft.com/office/drawing/2014/main" id="{C0D50B2F-0546-41E1-8E55-3F3249F87C63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1C956869-DE70-4BC4-9D59-605951C9CC67}"/>
                </a:ext>
              </a:extLst>
            </p:cNvPr>
            <p:cNvGrpSpPr/>
            <p:nvPr/>
          </p:nvGrpSpPr>
          <p:grpSpPr>
            <a:xfrm rot="20275744" flipH="1">
              <a:off x="11852978" y="2424207"/>
              <a:ext cx="1074020" cy="1217154"/>
              <a:chOff x="5365048" y="479821"/>
              <a:chExt cx="8036930" cy="9108010"/>
            </a:xfrm>
          </p:grpSpPr>
          <p:sp>
            <p:nvSpPr>
              <p:cNvPr id="55" name="Freeform: Shape 46">
                <a:extLst>
                  <a:ext uri="{FF2B5EF4-FFF2-40B4-BE49-F238E27FC236}">
                    <a16:creationId xmlns="" xmlns:a16="http://schemas.microsoft.com/office/drawing/2014/main" id="{5EF78951-D2B6-47BD-AE82-C5A4F3345506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6" name="Freeform: Shape 47">
                <a:extLst>
                  <a:ext uri="{FF2B5EF4-FFF2-40B4-BE49-F238E27FC236}">
                    <a16:creationId xmlns="" xmlns:a16="http://schemas.microsoft.com/office/drawing/2014/main" id="{DCF68AB6-D845-44CC-B54D-611D83CC7A5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7" name="Freeform: Shape 48">
                <a:extLst>
                  <a:ext uri="{FF2B5EF4-FFF2-40B4-BE49-F238E27FC236}">
                    <a16:creationId xmlns="" xmlns:a16="http://schemas.microsoft.com/office/drawing/2014/main" id="{B3EF97B3-C607-4E0A-85E9-7307355D494E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8" name="Freeform: Shape 49">
                <a:extLst>
                  <a:ext uri="{FF2B5EF4-FFF2-40B4-BE49-F238E27FC236}">
                    <a16:creationId xmlns="" xmlns:a16="http://schemas.microsoft.com/office/drawing/2014/main" id="{5D0E8E99-B2DD-4E53-94F4-D133AA13326A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9" name="Freeform: Shape 50">
                <a:extLst>
                  <a:ext uri="{FF2B5EF4-FFF2-40B4-BE49-F238E27FC236}">
                    <a16:creationId xmlns="" xmlns:a16="http://schemas.microsoft.com/office/drawing/2014/main" id="{C9A00484-0FDA-4391-80B3-F5C71280F7DD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0" name="Freeform: Shape 51">
                <a:extLst>
                  <a:ext uri="{FF2B5EF4-FFF2-40B4-BE49-F238E27FC236}">
                    <a16:creationId xmlns="" xmlns:a16="http://schemas.microsoft.com/office/drawing/2014/main" id="{EB2BFE9E-6CA4-4FE2-9CDD-A5C73817F3E6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1" name="Freeform: Shape 52">
                <a:extLst>
                  <a:ext uri="{FF2B5EF4-FFF2-40B4-BE49-F238E27FC236}">
                    <a16:creationId xmlns="" xmlns:a16="http://schemas.microsoft.com/office/drawing/2014/main" id="{4951888D-C9F8-45D1-BEBE-D61274F42B0E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="" xmlns:a16="http://schemas.microsoft.com/office/drawing/2014/main" id="{BC80E53A-BDA6-421E-A0B9-F9D6AFA8ACB1}"/>
                </a:ext>
              </a:extLst>
            </p:cNvPr>
            <p:cNvGrpSpPr/>
            <p:nvPr/>
          </p:nvGrpSpPr>
          <p:grpSpPr>
            <a:xfrm rot="21043784" flipH="1">
              <a:off x="12949687" y="4848328"/>
              <a:ext cx="885221" cy="609671"/>
              <a:chOff x="3667032" y="1708483"/>
              <a:chExt cx="8105829" cy="5582653"/>
            </a:xfrm>
          </p:grpSpPr>
          <p:sp>
            <p:nvSpPr>
              <p:cNvPr id="48" name="Freeform: Shape 39">
                <a:extLst>
                  <a:ext uri="{FF2B5EF4-FFF2-40B4-BE49-F238E27FC236}">
                    <a16:creationId xmlns="" xmlns:a16="http://schemas.microsoft.com/office/drawing/2014/main" id="{29039BBA-D40D-4CB7-B4AA-86985E567B9D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9" name="Freeform: Shape 40">
                <a:extLst>
                  <a:ext uri="{FF2B5EF4-FFF2-40B4-BE49-F238E27FC236}">
                    <a16:creationId xmlns="" xmlns:a16="http://schemas.microsoft.com/office/drawing/2014/main" id="{27A01CAC-B4C3-43F2-8B31-50C78933503D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0" name="Freeform: Shape 41">
                <a:extLst>
                  <a:ext uri="{FF2B5EF4-FFF2-40B4-BE49-F238E27FC236}">
                    <a16:creationId xmlns="" xmlns:a16="http://schemas.microsoft.com/office/drawing/2014/main" id="{72824BCF-C908-47D7-AC49-1016651DC2A1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1" name="Freeform: Shape 42">
                <a:extLst>
                  <a:ext uri="{FF2B5EF4-FFF2-40B4-BE49-F238E27FC236}">
                    <a16:creationId xmlns="" xmlns:a16="http://schemas.microsoft.com/office/drawing/2014/main" id="{451F7F81-16E9-44DC-81D9-432F3C3341B5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2" name="Freeform: Shape 43">
                <a:extLst>
                  <a:ext uri="{FF2B5EF4-FFF2-40B4-BE49-F238E27FC236}">
                    <a16:creationId xmlns="" xmlns:a16="http://schemas.microsoft.com/office/drawing/2014/main" id="{4C845730-26CE-48B4-8A1C-230683961DC0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3" name="Freeform: Shape 44">
                <a:extLst>
                  <a:ext uri="{FF2B5EF4-FFF2-40B4-BE49-F238E27FC236}">
                    <a16:creationId xmlns="" xmlns:a16="http://schemas.microsoft.com/office/drawing/2014/main" id="{4223C227-32B1-48C4-AAC1-983A5230481C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4" name="Freeform: Shape 45">
                <a:extLst>
                  <a:ext uri="{FF2B5EF4-FFF2-40B4-BE49-F238E27FC236}">
                    <a16:creationId xmlns="" xmlns:a16="http://schemas.microsoft.com/office/drawing/2014/main" id="{F5CF5501-65C5-4741-9767-96A5AC167606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="" xmlns:a16="http://schemas.microsoft.com/office/drawing/2014/main" id="{4BAAD456-113D-41AE-8A6B-24A8B9D8A2C0}"/>
                </a:ext>
              </a:extLst>
            </p:cNvPr>
            <p:cNvGrpSpPr/>
            <p:nvPr/>
          </p:nvGrpSpPr>
          <p:grpSpPr>
            <a:xfrm rot="21043784" flipH="1">
              <a:off x="9098407" y="3250270"/>
              <a:ext cx="740471" cy="509978"/>
              <a:chOff x="3667032" y="1708483"/>
              <a:chExt cx="8105829" cy="5582653"/>
            </a:xfrm>
          </p:grpSpPr>
          <p:sp>
            <p:nvSpPr>
              <p:cNvPr id="41" name="Freeform: Shape 32">
                <a:extLst>
                  <a:ext uri="{FF2B5EF4-FFF2-40B4-BE49-F238E27FC236}">
                    <a16:creationId xmlns="" xmlns:a16="http://schemas.microsoft.com/office/drawing/2014/main" id="{CA37CF1B-6A06-492F-AB9F-4180E8BE1186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2" name="Freeform: Shape 33">
                <a:extLst>
                  <a:ext uri="{FF2B5EF4-FFF2-40B4-BE49-F238E27FC236}">
                    <a16:creationId xmlns="" xmlns:a16="http://schemas.microsoft.com/office/drawing/2014/main" id="{8D96EC87-32C3-41B3-87D0-ADC9C9366633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3" name="Freeform: Shape 34">
                <a:extLst>
                  <a:ext uri="{FF2B5EF4-FFF2-40B4-BE49-F238E27FC236}">
                    <a16:creationId xmlns="" xmlns:a16="http://schemas.microsoft.com/office/drawing/2014/main" id="{C1906DD1-7E15-45FA-9421-FE86855FBE58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4" name="Freeform: Shape 35">
                <a:extLst>
                  <a:ext uri="{FF2B5EF4-FFF2-40B4-BE49-F238E27FC236}">
                    <a16:creationId xmlns="" xmlns:a16="http://schemas.microsoft.com/office/drawing/2014/main" id="{2AA96BA5-89C9-4AC8-B03E-338614BB400D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5" name="Freeform: Shape 36">
                <a:extLst>
                  <a:ext uri="{FF2B5EF4-FFF2-40B4-BE49-F238E27FC236}">
                    <a16:creationId xmlns="" xmlns:a16="http://schemas.microsoft.com/office/drawing/2014/main" id="{DCF0038E-0734-457A-8448-B1E9B6917CAD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6" name="Freeform: Shape 37">
                <a:extLst>
                  <a:ext uri="{FF2B5EF4-FFF2-40B4-BE49-F238E27FC236}">
                    <a16:creationId xmlns="" xmlns:a16="http://schemas.microsoft.com/office/drawing/2014/main" id="{2606E579-0018-4EB5-AA93-62A7D628D0E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7" name="Freeform: Shape 38">
                <a:extLst>
                  <a:ext uri="{FF2B5EF4-FFF2-40B4-BE49-F238E27FC236}">
                    <a16:creationId xmlns="" xmlns:a16="http://schemas.microsoft.com/office/drawing/2014/main" id="{A7E5310F-D99B-452D-B914-EF3509EEF9E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30A2579E-15DA-4F58-946A-670FA68FC341}"/>
                </a:ext>
              </a:extLst>
            </p:cNvPr>
            <p:cNvGrpSpPr/>
            <p:nvPr/>
          </p:nvGrpSpPr>
          <p:grpSpPr>
            <a:xfrm rot="20275744" flipH="1">
              <a:off x="12999428" y="1262387"/>
              <a:ext cx="1627254" cy="1844118"/>
              <a:chOff x="5365048" y="479821"/>
              <a:chExt cx="8036930" cy="9108010"/>
            </a:xfrm>
          </p:grpSpPr>
          <p:sp>
            <p:nvSpPr>
              <p:cNvPr id="34" name="Freeform: Shape 25">
                <a:extLst>
                  <a:ext uri="{FF2B5EF4-FFF2-40B4-BE49-F238E27FC236}">
                    <a16:creationId xmlns="" xmlns:a16="http://schemas.microsoft.com/office/drawing/2014/main" id="{D6AE6580-0F31-401E-BBEA-C1D3225F98FA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5" name="Freeform: Shape 26">
                <a:extLst>
                  <a:ext uri="{FF2B5EF4-FFF2-40B4-BE49-F238E27FC236}">
                    <a16:creationId xmlns="" xmlns:a16="http://schemas.microsoft.com/office/drawing/2014/main" id="{41AE7BFF-2E5B-441B-8605-6F0A0DECCFD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6" name="Freeform: Shape 27">
                <a:extLst>
                  <a:ext uri="{FF2B5EF4-FFF2-40B4-BE49-F238E27FC236}">
                    <a16:creationId xmlns="" xmlns:a16="http://schemas.microsoft.com/office/drawing/2014/main" id="{A301271A-CCD4-402C-B7E7-A2A1C4A10E17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7" name="Freeform: Shape 28">
                <a:extLst>
                  <a:ext uri="{FF2B5EF4-FFF2-40B4-BE49-F238E27FC236}">
                    <a16:creationId xmlns="" xmlns:a16="http://schemas.microsoft.com/office/drawing/2014/main" id="{13241F4B-5BCF-43C6-8119-F48C4F7C9C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8" name="Freeform: Shape 29">
                <a:extLst>
                  <a:ext uri="{FF2B5EF4-FFF2-40B4-BE49-F238E27FC236}">
                    <a16:creationId xmlns="" xmlns:a16="http://schemas.microsoft.com/office/drawing/2014/main" id="{49AEF944-1305-4B09-A66B-37BD06A09226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9" name="Freeform: Shape 30">
                <a:extLst>
                  <a:ext uri="{FF2B5EF4-FFF2-40B4-BE49-F238E27FC236}">
                    <a16:creationId xmlns="" xmlns:a16="http://schemas.microsoft.com/office/drawing/2014/main" id="{26BC2747-95CA-4B63-A5B6-9A1514447DED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0" name="Freeform: Shape 31">
                <a:extLst>
                  <a:ext uri="{FF2B5EF4-FFF2-40B4-BE49-F238E27FC236}">
                    <a16:creationId xmlns="" xmlns:a16="http://schemas.microsoft.com/office/drawing/2014/main" id="{61AC05EB-0E92-42B7-A7CB-B626787E7125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664CCFEC-3126-4488-8245-043DB154C8E5}"/>
                </a:ext>
              </a:extLst>
            </p:cNvPr>
            <p:cNvGrpSpPr/>
            <p:nvPr/>
          </p:nvGrpSpPr>
          <p:grpSpPr>
            <a:xfrm rot="19361629" flipH="1">
              <a:off x="13519304" y="3604291"/>
              <a:ext cx="825203" cy="568334"/>
              <a:chOff x="3667032" y="1708483"/>
              <a:chExt cx="8105829" cy="5582653"/>
            </a:xfrm>
          </p:grpSpPr>
          <p:sp>
            <p:nvSpPr>
              <p:cNvPr id="26" name="Freeform: Shape 18">
                <a:extLst>
                  <a:ext uri="{FF2B5EF4-FFF2-40B4-BE49-F238E27FC236}">
                    <a16:creationId xmlns="" xmlns:a16="http://schemas.microsoft.com/office/drawing/2014/main" id="{6C3DBB1F-F6F8-480E-829B-58B662225AD0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7" name="Freeform: Shape 19">
                <a:extLst>
                  <a:ext uri="{FF2B5EF4-FFF2-40B4-BE49-F238E27FC236}">
                    <a16:creationId xmlns="" xmlns:a16="http://schemas.microsoft.com/office/drawing/2014/main" id="{FC199419-29C2-4E95-9B7F-9DA43F2AE165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8" name="Freeform: Shape 20">
                <a:extLst>
                  <a:ext uri="{FF2B5EF4-FFF2-40B4-BE49-F238E27FC236}">
                    <a16:creationId xmlns="" xmlns:a16="http://schemas.microsoft.com/office/drawing/2014/main" id="{41485636-A858-4F7D-B597-BB741E068B36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9" name="Freeform: Shape 21">
                <a:extLst>
                  <a:ext uri="{FF2B5EF4-FFF2-40B4-BE49-F238E27FC236}">
                    <a16:creationId xmlns="" xmlns:a16="http://schemas.microsoft.com/office/drawing/2014/main" id="{63666CA0-8EC7-4C8A-B422-0E6360155EE4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" name="Freeform: Shape 22">
                <a:extLst>
                  <a:ext uri="{FF2B5EF4-FFF2-40B4-BE49-F238E27FC236}">
                    <a16:creationId xmlns="" xmlns:a16="http://schemas.microsoft.com/office/drawing/2014/main" id="{739209B4-B036-4AB5-8861-A700E479FABC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" name="Freeform: Shape 23">
                <a:extLst>
                  <a:ext uri="{FF2B5EF4-FFF2-40B4-BE49-F238E27FC236}">
                    <a16:creationId xmlns="" xmlns:a16="http://schemas.microsoft.com/office/drawing/2014/main" id="{1DA2F69A-D570-4EE4-918B-6D888C25D347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3" name="Freeform: Shape 24">
                <a:extLst>
                  <a:ext uri="{FF2B5EF4-FFF2-40B4-BE49-F238E27FC236}">
                    <a16:creationId xmlns="" xmlns:a16="http://schemas.microsoft.com/office/drawing/2014/main" id="{92821853-B73D-4349-8245-39B6F3BE450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4499123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300455" y="1035424"/>
            <a:ext cx="5582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28381" y="870466"/>
            <a:ext cx="556122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err="1" smtClean="0">
                <a:latin typeface="+mj-lt"/>
              </a:rPr>
              <a:t>Hasil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dari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ketiga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penelitian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ini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err="1">
                <a:latin typeface="+mj-lt"/>
              </a:rPr>
              <a:t>masih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banyak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ditemukan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krim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pemutih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wajah</a:t>
            </a:r>
            <a:r>
              <a:rPr lang="en-US" sz="1600" dirty="0">
                <a:latin typeface="+mj-lt"/>
              </a:rPr>
              <a:t> yang </a:t>
            </a:r>
            <a:r>
              <a:rPr lang="en-US" sz="1600" dirty="0" err="1">
                <a:latin typeface="+mj-lt"/>
              </a:rPr>
              <a:t>mengandung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merkuri</a:t>
            </a:r>
            <a:r>
              <a:rPr lang="en-US" sz="1600" dirty="0">
                <a:latin typeface="+mj-lt"/>
              </a:rPr>
              <a:t>. </a:t>
            </a:r>
            <a:r>
              <a:rPr lang="en-US" sz="1600" dirty="0" err="1">
                <a:latin typeface="+mj-lt"/>
              </a:rPr>
              <a:t>Merkuri</a:t>
            </a:r>
            <a:r>
              <a:rPr lang="en-US" sz="1600" dirty="0">
                <a:latin typeface="+mj-lt"/>
              </a:rPr>
              <a:t> yang </a:t>
            </a:r>
            <a:r>
              <a:rPr lang="en-US" sz="1600" dirty="0" err="1">
                <a:latin typeface="+mj-lt"/>
              </a:rPr>
              <a:t>terkandung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dalam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krim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pemutih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wajah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dapat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masuk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kedalam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tubuh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dengan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jalan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terserap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melalui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kulit</a:t>
            </a:r>
            <a:r>
              <a:rPr lang="en-US" sz="1600" dirty="0">
                <a:latin typeface="+mj-lt"/>
              </a:rPr>
              <a:t>. </a:t>
            </a:r>
            <a:r>
              <a:rPr lang="en-US" sz="1600" dirty="0" err="1">
                <a:latin typeface="+mj-lt"/>
              </a:rPr>
              <a:t>Pemakaian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krim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pemutih</a:t>
            </a:r>
            <a:r>
              <a:rPr lang="en-US" sz="1600" dirty="0">
                <a:latin typeface="+mj-lt"/>
              </a:rPr>
              <a:t> yang </a:t>
            </a:r>
            <a:r>
              <a:rPr lang="en-US" sz="1600" dirty="0" err="1">
                <a:latin typeface="+mj-lt"/>
              </a:rPr>
              <a:t>mengandung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merkuri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akan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menjadikan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kulit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mulus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err="1">
                <a:latin typeface="+mj-lt"/>
              </a:rPr>
              <a:t>namun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kemudian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akan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mengendap</a:t>
            </a:r>
            <a:r>
              <a:rPr lang="en-US" sz="1600" dirty="0">
                <a:latin typeface="+mj-lt"/>
              </a:rPr>
              <a:t> di </a:t>
            </a:r>
            <a:r>
              <a:rPr lang="en-US" sz="1600" dirty="0" err="1">
                <a:latin typeface="+mj-lt"/>
              </a:rPr>
              <a:t>bawah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kulit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setelah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bertahun-tahun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kulit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akan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menjadi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biru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kehitaman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bahkan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dapat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memicu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timbulnya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kanker</a:t>
            </a:r>
            <a:r>
              <a:rPr lang="en-US" sz="1600" dirty="0">
                <a:latin typeface="+mj-lt"/>
              </a:rPr>
              <a:t>. </a:t>
            </a:r>
            <a:r>
              <a:rPr lang="en-US" sz="1600" dirty="0" err="1">
                <a:latin typeface="+mj-lt"/>
              </a:rPr>
              <a:t>Merkuri</a:t>
            </a:r>
            <a:r>
              <a:rPr lang="en-US" sz="1600" dirty="0">
                <a:latin typeface="+mj-lt"/>
              </a:rPr>
              <a:t> yang </a:t>
            </a:r>
            <a:r>
              <a:rPr lang="en-US" sz="1600" dirty="0" err="1">
                <a:latin typeface="+mj-lt"/>
              </a:rPr>
              <a:t>terakumulasi</a:t>
            </a:r>
            <a:r>
              <a:rPr lang="en-US" sz="1600" dirty="0">
                <a:latin typeface="+mj-lt"/>
              </a:rPr>
              <a:t> di </a:t>
            </a:r>
            <a:r>
              <a:rPr lang="en-US" sz="1600" dirty="0" err="1">
                <a:latin typeface="+mj-lt"/>
              </a:rPr>
              <a:t>dalam</a:t>
            </a:r>
            <a:r>
              <a:rPr lang="en-US" sz="1600" dirty="0">
                <a:latin typeface="+mj-lt"/>
              </a:rPr>
              <a:t> organ </a:t>
            </a:r>
            <a:r>
              <a:rPr lang="en-US" sz="1600" dirty="0" err="1">
                <a:latin typeface="+mj-lt"/>
              </a:rPr>
              <a:t>tubuh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merupakan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zat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karsiogenik</a:t>
            </a:r>
            <a:r>
              <a:rPr lang="en-US" sz="1600" dirty="0">
                <a:latin typeface="+mj-lt"/>
              </a:rPr>
              <a:t> yang </a:t>
            </a:r>
            <a:r>
              <a:rPr lang="en-US" sz="1600" dirty="0" err="1">
                <a:latin typeface="+mj-lt"/>
              </a:rPr>
              <a:t>dapat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menyebabkan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kematian</a:t>
            </a:r>
            <a:r>
              <a:rPr lang="en-US" sz="1600" dirty="0">
                <a:latin typeface="+mj-lt"/>
              </a:rPr>
              <a:t>. </a:t>
            </a:r>
            <a:endParaRPr lang="en-US" sz="1600" dirty="0" smtClean="0">
              <a:latin typeface="+mj-lt"/>
            </a:endParaRPr>
          </a:p>
          <a:p>
            <a:pPr algn="just"/>
            <a:endParaRPr lang="en-US" sz="1600" dirty="0">
              <a:latin typeface="+mj-lt"/>
            </a:endParaRPr>
          </a:p>
          <a:p>
            <a:pPr algn="just"/>
            <a:r>
              <a:rPr lang="en-US" sz="1600" dirty="0" err="1">
                <a:latin typeface="+mj-lt"/>
              </a:rPr>
              <a:t>Berdasarkan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ketiga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penelitian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ini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err="1">
                <a:latin typeface="+mj-lt"/>
              </a:rPr>
              <a:t>untuk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sampel-sampel</a:t>
            </a:r>
            <a:r>
              <a:rPr lang="en-US" sz="1600" dirty="0">
                <a:latin typeface="+mj-lt"/>
              </a:rPr>
              <a:t> yang </a:t>
            </a:r>
            <a:r>
              <a:rPr lang="en-US" sz="1600" dirty="0" err="1">
                <a:latin typeface="+mj-lt"/>
              </a:rPr>
              <a:t>mengandung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merkuri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dinyatakan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tidak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aman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untuk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digunakan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karena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menurut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Peraturan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Kepala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Badan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Pengawas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Obat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Makanan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Republik</a:t>
            </a:r>
            <a:r>
              <a:rPr lang="en-US" sz="1600" dirty="0">
                <a:latin typeface="+mj-lt"/>
              </a:rPr>
              <a:t> Indonesia N0.18 </a:t>
            </a:r>
            <a:r>
              <a:rPr lang="en-US" sz="1600" dirty="0" err="1">
                <a:latin typeface="+mj-lt"/>
              </a:rPr>
              <a:t>Tahun</a:t>
            </a:r>
            <a:r>
              <a:rPr lang="en-US" sz="1600" dirty="0">
                <a:latin typeface="+mj-lt"/>
              </a:rPr>
              <a:t> 2015 </a:t>
            </a:r>
            <a:r>
              <a:rPr lang="en-US" sz="1600" dirty="0" err="1">
                <a:latin typeface="+mj-lt"/>
              </a:rPr>
              <a:t>Tentang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Persyaratan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Teknis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Bahan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Kosmetika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err="1">
                <a:latin typeface="+mj-lt"/>
              </a:rPr>
              <a:t>bahwa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merkuri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senyawanya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dilarang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ditambahkan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dalam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sediaan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kosmetika</a:t>
            </a:r>
            <a:r>
              <a:rPr lang="en-US" sz="1600" dirty="0">
                <a:latin typeface="+mj-lt"/>
              </a:rPr>
              <a:t>. 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02A6FD69-6004-443E-8850-EF987F66691A}"/>
              </a:ext>
            </a:extLst>
          </p:cNvPr>
          <p:cNvGrpSpPr/>
          <p:nvPr/>
        </p:nvGrpSpPr>
        <p:grpSpPr>
          <a:xfrm rot="21046937">
            <a:off x="747130" y="580746"/>
            <a:ext cx="2712035" cy="2507877"/>
            <a:chOff x="8479089" y="1262387"/>
            <a:chExt cx="6147593" cy="5684813"/>
          </a:xfrm>
        </p:grpSpPr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4680488D-F4C7-458A-A8B7-C1ABB828AFC0}"/>
                </a:ext>
              </a:extLst>
            </p:cNvPr>
            <p:cNvGrpSpPr/>
            <p:nvPr/>
          </p:nvGrpSpPr>
          <p:grpSpPr>
            <a:xfrm rot="20275744" flipH="1">
              <a:off x="9114364" y="4275293"/>
              <a:ext cx="965714" cy="1155036"/>
              <a:chOff x="5704433" y="717502"/>
              <a:chExt cx="7365528" cy="8809481"/>
            </a:xfrm>
          </p:grpSpPr>
          <p:sp>
            <p:nvSpPr>
              <p:cNvPr id="98" name="Freeform: Shape 95">
                <a:extLst>
                  <a:ext uri="{FF2B5EF4-FFF2-40B4-BE49-F238E27FC236}">
                    <a16:creationId xmlns="" xmlns:a16="http://schemas.microsoft.com/office/drawing/2014/main" id="{7CBEC376-C192-440B-8194-D924B81A8762}"/>
                  </a:ext>
                </a:extLst>
              </p:cNvPr>
              <p:cNvSpPr/>
              <p:nvPr/>
            </p:nvSpPr>
            <p:spPr>
              <a:xfrm>
                <a:off x="11674968" y="8268753"/>
                <a:ext cx="765879" cy="1258230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700" h="438150">
                    <a:moveTo>
                      <a:pt x="0" y="0"/>
                    </a:moveTo>
                    <a:lnTo>
                      <a:pt x="19050" y="438150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9" name="Freeform: Shape 96">
                <a:extLst>
                  <a:ext uri="{FF2B5EF4-FFF2-40B4-BE49-F238E27FC236}">
                    <a16:creationId xmlns="" xmlns:a16="http://schemas.microsoft.com/office/drawing/2014/main" id="{D96F61D6-6F30-49E5-8990-D0E2659265BE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0" name="Freeform: Shape 97">
                <a:extLst>
                  <a:ext uri="{FF2B5EF4-FFF2-40B4-BE49-F238E27FC236}">
                    <a16:creationId xmlns="" xmlns:a16="http://schemas.microsoft.com/office/drawing/2014/main" id="{18BBEF53-0532-4F2C-91D7-EE813E349B75}"/>
                  </a:ext>
                </a:extLst>
              </p:cNvPr>
              <p:cNvSpPr/>
              <p:nvPr/>
            </p:nvSpPr>
            <p:spPr>
              <a:xfrm>
                <a:off x="5704433" y="5540923"/>
                <a:ext cx="793232" cy="589649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6225" h="205332">
                    <a:moveTo>
                      <a:pt x="157232" y="0"/>
                    </a:moveTo>
                    <a:lnTo>
                      <a:pt x="0" y="205332"/>
                    </a:lnTo>
                    <a:lnTo>
                      <a:pt x="276225" y="157707"/>
                    </a:lnTo>
                    <a:lnTo>
                      <a:pt x="15723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1" name="Freeform: Shape 98">
                <a:extLst>
                  <a:ext uri="{FF2B5EF4-FFF2-40B4-BE49-F238E27FC236}">
                    <a16:creationId xmlns="" xmlns:a16="http://schemas.microsoft.com/office/drawing/2014/main" id="{CD8B9533-017D-48EE-AF7F-853201865C98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2" name="Freeform: Shape 99">
                <a:extLst>
                  <a:ext uri="{FF2B5EF4-FFF2-40B4-BE49-F238E27FC236}">
                    <a16:creationId xmlns="" xmlns:a16="http://schemas.microsoft.com/office/drawing/2014/main" id="{6313D5B4-9579-47A0-9542-9059CD05E4CB}"/>
                  </a:ext>
                </a:extLst>
              </p:cNvPr>
              <p:cNvSpPr/>
              <p:nvPr/>
            </p:nvSpPr>
            <p:spPr>
              <a:xfrm>
                <a:off x="10143209" y="2425829"/>
                <a:ext cx="2926752" cy="3993512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9175" h="1390650">
                    <a:moveTo>
                      <a:pt x="1019175" y="0"/>
                    </a:moveTo>
                    <a:lnTo>
                      <a:pt x="0" y="295275"/>
                    </a:lnTo>
                    <a:lnTo>
                      <a:pt x="19050" y="1390650"/>
                    </a:lnTo>
                    <a:lnTo>
                      <a:pt x="101917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3" name="Freeform: Shape 100">
                <a:extLst>
                  <a:ext uri="{FF2B5EF4-FFF2-40B4-BE49-F238E27FC236}">
                    <a16:creationId xmlns="" xmlns:a16="http://schemas.microsoft.com/office/drawing/2014/main" id="{2501C042-F033-472E-84C7-596539BF7FC9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4" name="Freeform: Shape 101">
                <a:extLst>
                  <a:ext uri="{FF2B5EF4-FFF2-40B4-BE49-F238E27FC236}">
                    <a16:creationId xmlns="" xmlns:a16="http://schemas.microsoft.com/office/drawing/2014/main" id="{67024BD0-81B3-48E7-A4E4-4C6E9D59887C}"/>
                  </a:ext>
                </a:extLst>
              </p:cNvPr>
              <p:cNvSpPr/>
              <p:nvPr/>
            </p:nvSpPr>
            <p:spPr>
              <a:xfrm>
                <a:off x="7708809" y="717502"/>
                <a:ext cx="2543812" cy="6236443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171700">
                    <a:moveTo>
                      <a:pt x="0" y="914400"/>
                    </a:moveTo>
                    <a:lnTo>
                      <a:pt x="871538" y="0"/>
                    </a:lnTo>
                    <a:cubicBezTo>
                      <a:pt x="876300" y="723900"/>
                      <a:pt x="881063" y="1447800"/>
                      <a:pt x="885825" y="2171700"/>
                    </a:cubicBezTo>
                    <a:lnTo>
                      <a:pt x="0" y="91440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D559077F-D78F-4F72-B835-721D85D66054}"/>
                </a:ext>
              </a:extLst>
            </p:cNvPr>
            <p:cNvGrpSpPr/>
            <p:nvPr/>
          </p:nvGrpSpPr>
          <p:grpSpPr>
            <a:xfrm rot="20275744" flipH="1">
              <a:off x="8479089" y="5341625"/>
              <a:ext cx="1416763" cy="1605575"/>
              <a:chOff x="5365048" y="479821"/>
              <a:chExt cx="8036930" cy="9108010"/>
            </a:xfrm>
          </p:grpSpPr>
          <p:sp>
            <p:nvSpPr>
              <p:cNvPr id="91" name="Freeform: Shape 88">
                <a:extLst>
                  <a:ext uri="{FF2B5EF4-FFF2-40B4-BE49-F238E27FC236}">
                    <a16:creationId xmlns="" xmlns:a16="http://schemas.microsoft.com/office/drawing/2014/main" id="{BFA51BDA-9E5F-49BA-AD4C-BCDF4E7A373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2" name="Freeform: Shape 89">
                <a:extLst>
                  <a:ext uri="{FF2B5EF4-FFF2-40B4-BE49-F238E27FC236}">
                    <a16:creationId xmlns="" xmlns:a16="http://schemas.microsoft.com/office/drawing/2014/main" id="{24096AA8-9CAE-46CA-86D1-9A824BFCBC18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3" name="Freeform: Shape 90">
                <a:extLst>
                  <a:ext uri="{FF2B5EF4-FFF2-40B4-BE49-F238E27FC236}">
                    <a16:creationId xmlns="" xmlns:a16="http://schemas.microsoft.com/office/drawing/2014/main" id="{1E790CA9-0EFA-400F-83F7-79FDEFBB84F9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4" name="Freeform: Shape 91">
                <a:extLst>
                  <a:ext uri="{FF2B5EF4-FFF2-40B4-BE49-F238E27FC236}">
                    <a16:creationId xmlns="" xmlns:a16="http://schemas.microsoft.com/office/drawing/2014/main" id="{6937A1C0-6051-48CA-B549-E2F3F15BFD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5" name="Freeform: Shape 92">
                <a:extLst>
                  <a:ext uri="{FF2B5EF4-FFF2-40B4-BE49-F238E27FC236}">
                    <a16:creationId xmlns="" xmlns:a16="http://schemas.microsoft.com/office/drawing/2014/main" id="{50D6C56A-AE6E-4FA7-BF23-EF6390091311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6" name="Freeform: Shape 93">
                <a:extLst>
                  <a:ext uri="{FF2B5EF4-FFF2-40B4-BE49-F238E27FC236}">
                    <a16:creationId xmlns="" xmlns:a16="http://schemas.microsoft.com/office/drawing/2014/main" id="{0472A129-81DD-4AF2-A48D-BCDDA10A283E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7" name="Freeform: Shape 94">
                <a:extLst>
                  <a:ext uri="{FF2B5EF4-FFF2-40B4-BE49-F238E27FC236}">
                    <a16:creationId xmlns="" xmlns:a16="http://schemas.microsoft.com/office/drawing/2014/main" id="{E125F82E-36F6-4F44-96B8-226BADA4B39D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="" xmlns:a16="http://schemas.microsoft.com/office/drawing/2014/main" id="{268031F8-A8E7-4B74-90DC-ADC887AAB31F}"/>
                </a:ext>
              </a:extLst>
            </p:cNvPr>
            <p:cNvGrpSpPr/>
            <p:nvPr/>
          </p:nvGrpSpPr>
          <p:grpSpPr>
            <a:xfrm rot="20275744" flipH="1">
              <a:off x="10278521" y="5974428"/>
              <a:ext cx="496268" cy="512648"/>
              <a:chOff x="5365048" y="1982197"/>
              <a:chExt cx="7362621" cy="7605634"/>
            </a:xfrm>
          </p:grpSpPr>
          <p:sp>
            <p:nvSpPr>
              <p:cNvPr id="84" name="Freeform: Shape 81">
                <a:extLst>
                  <a:ext uri="{FF2B5EF4-FFF2-40B4-BE49-F238E27FC236}">
                    <a16:creationId xmlns="" xmlns:a16="http://schemas.microsoft.com/office/drawing/2014/main" id="{2D248612-2468-41E8-BF92-FA96B66737B2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5" name="Freeform: Shape 82">
                <a:extLst>
                  <a:ext uri="{FF2B5EF4-FFF2-40B4-BE49-F238E27FC236}">
                    <a16:creationId xmlns="" xmlns:a16="http://schemas.microsoft.com/office/drawing/2014/main" id="{C665D374-1CCD-44DC-B722-C9F04CC6C166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6" name="Freeform: Shape 83">
                <a:extLst>
                  <a:ext uri="{FF2B5EF4-FFF2-40B4-BE49-F238E27FC236}">
                    <a16:creationId xmlns="" xmlns:a16="http://schemas.microsoft.com/office/drawing/2014/main" id="{C494CE6F-7CE0-49AA-AD4E-A03A8B464825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7" name="Freeform: Shape 84">
                <a:extLst>
                  <a:ext uri="{FF2B5EF4-FFF2-40B4-BE49-F238E27FC236}">
                    <a16:creationId xmlns="" xmlns:a16="http://schemas.microsoft.com/office/drawing/2014/main" id="{D8E1949E-7875-4E7A-8F92-6306DAA2D616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8" name="Freeform: Shape 85">
                <a:extLst>
                  <a:ext uri="{FF2B5EF4-FFF2-40B4-BE49-F238E27FC236}">
                    <a16:creationId xmlns="" xmlns:a16="http://schemas.microsoft.com/office/drawing/2014/main" id="{8B97B1F9-3F94-47A2-A65F-198ED6D0641D}"/>
                  </a:ext>
                </a:extLst>
              </p:cNvPr>
              <p:cNvSpPr/>
              <p:nvPr/>
            </p:nvSpPr>
            <p:spPr>
              <a:xfrm>
                <a:off x="9871173" y="3444023"/>
                <a:ext cx="1940058" cy="2975318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  <a:gd name="connsiteX0" fmla="*/ 1247497 w 1247497"/>
                  <a:gd name="connsiteY0" fmla="*/ 0 h 1024830"/>
                  <a:gd name="connsiteX1" fmla="*/ 0 w 1247497"/>
                  <a:gd name="connsiteY1" fmla="*/ 277330 h 1024830"/>
                  <a:gd name="connsiteX2" fmla="*/ 113780 w 1247497"/>
                  <a:gd name="connsiteY2" fmla="*/ 1024830 h 1024830"/>
                  <a:gd name="connsiteX3" fmla="*/ 1247497 w 1247497"/>
                  <a:gd name="connsiteY3" fmla="*/ 0 h 1024830"/>
                  <a:gd name="connsiteX0" fmla="*/ 675581 w 675581"/>
                  <a:gd name="connsiteY0" fmla="*/ 0 h 1036087"/>
                  <a:gd name="connsiteX1" fmla="*/ 0 w 675581"/>
                  <a:gd name="connsiteY1" fmla="*/ 288587 h 1036087"/>
                  <a:gd name="connsiteX2" fmla="*/ 113780 w 675581"/>
                  <a:gd name="connsiteY2" fmla="*/ 1036087 h 1036087"/>
                  <a:gd name="connsiteX3" fmla="*/ 675581 w 675581"/>
                  <a:gd name="connsiteY3" fmla="*/ 0 h 103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81" h="1036087">
                    <a:moveTo>
                      <a:pt x="675581" y="0"/>
                    </a:moveTo>
                    <a:lnTo>
                      <a:pt x="0" y="288587"/>
                    </a:lnTo>
                    <a:lnTo>
                      <a:pt x="113780" y="1036087"/>
                    </a:lnTo>
                    <a:lnTo>
                      <a:pt x="675581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9" name="Freeform: Shape 86">
                <a:extLst>
                  <a:ext uri="{FF2B5EF4-FFF2-40B4-BE49-F238E27FC236}">
                    <a16:creationId xmlns="" xmlns:a16="http://schemas.microsoft.com/office/drawing/2014/main" id="{6A326406-7037-4AA6-B244-9D084044466C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0" name="Freeform: Shape 87">
                <a:extLst>
                  <a:ext uri="{FF2B5EF4-FFF2-40B4-BE49-F238E27FC236}">
                    <a16:creationId xmlns="" xmlns:a16="http://schemas.microsoft.com/office/drawing/2014/main" id="{7FFD3C0B-7922-4E30-85BF-6456E2BBD1F8}"/>
                  </a:ext>
                </a:extLst>
              </p:cNvPr>
              <p:cNvSpPr/>
              <p:nvPr/>
            </p:nvSpPr>
            <p:spPr>
              <a:xfrm>
                <a:off x="7708809" y="1982197"/>
                <a:ext cx="2543813" cy="4971750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  <a:gd name="connsiteX0" fmla="*/ 0 w 993639"/>
                  <a:gd name="connsiteY0" fmla="*/ 595440 h 1852740"/>
                  <a:gd name="connsiteX1" fmla="*/ 993498 w 993639"/>
                  <a:gd name="connsiteY1" fmla="*/ 0 h 1852740"/>
                  <a:gd name="connsiteX2" fmla="*/ 885825 w 993639"/>
                  <a:gd name="connsiteY2" fmla="*/ 1852740 h 1852740"/>
                  <a:gd name="connsiteX3" fmla="*/ 0 w 993639"/>
                  <a:gd name="connsiteY3" fmla="*/ 595440 h 1852740"/>
                  <a:gd name="connsiteX0" fmla="*/ 0 w 885825"/>
                  <a:gd name="connsiteY0" fmla="*/ 473999 h 1731299"/>
                  <a:gd name="connsiteX1" fmla="*/ 784851 w 885825"/>
                  <a:gd name="connsiteY1" fmla="*/ 0 h 1731299"/>
                  <a:gd name="connsiteX2" fmla="*/ 885825 w 885825"/>
                  <a:gd name="connsiteY2" fmla="*/ 1731299 h 1731299"/>
                  <a:gd name="connsiteX3" fmla="*/ 0 w 885825"/>
                  <a:gd name="connsiteY3" fmla="*/ 473999 h 1731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1731299">
                    <a:moveTo>
                      <a:pt x="0" y="473999"/>
                    </a:moveTo>
                    <a:lnTo>
                      <a:pt x="784851" y="0"/>
                    </a:lnTo>
                    <a:cubicBezTo>
                      <a:pt x="789613" y="723900"/>
                      <a:pt x="881063" y="1007399"/>
                      <a:pt x="885825" y="1731299"/>
                    </a:cubicBezTo>
                    <a:lnTo>
                      <a:pt x="0" y="473999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AC1388E3-8EE3-4146-9FAD-C9BFC38BCCE9}"/>
                </a:ext>
              </a:extLst>
            </p:cNvPr>
            <p:cNvGrpSpPr/>
            <p:nvPr/>
          </p:nvGrpSpPr>
          <p:grpSpPr>
            <a:xfrm rot="20275744" flipH="1">
              <a:off x="11620616" y="3813253"/>
              <a:ext cx="1199247" cy="1359069"/>
              <a:chOff x="5365051" y="479822"/>
              <a:chExt cx="8036930" cy="9108006"/>
            </a:xfrm>
          </p:grpSpPr>
          <p:sp>
            <p:nvSpPr>
              <p:cNvPr id="77" name="Freeform: Shape 74">
                <a:extLst>
                  <a:ext uri="{FF2B5EF4-FFF2-40B4-BE49-F238E27FC236}">
                    <a16:creationId xmlns="" xmlns:a16="http://schemas.microsoft.com/office/drawing/2014/main" id="{AE540BA9-525B-42DE-8A9C-A357F4A01CDE}"/>
                  </a:ext>
                </a:extLst>
              </p:cNvPr>
              <p:cNvSpPr/>
              <p:nvPr/>
            </p:nvSpPr>
            <p:spPr>
              <a:xfrm>
                <a:off x="11674978" y="8268752"/>
                <a:ext cx="1052698" cy="1319076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8" name="Freeform: Shape 75">
                <a:extLst>
                  <a:ext uri="{FF2B5EF4-FFF2-40B4-BE49-F238E27FC236}">
                    <a16:creationId xmlns="" xmlns:a16="http://schemas.microsoft.com/office/drawing/2014/main" id="{D455889F-53FB-4E73-879B-F2A52C1C306E}"/>
                  </a:ext>
                </a:extLst>
              </p:cNvPr>
              <p:cNvSpPr/>
              <p:nvPr/>
            </p:nvSpPr>
            <p:spPr>
              <a:xfrm>
                <a:off x="9107333" y="6879848"/>
                <a:ext cx="3333521" cy="1613813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9" name="Freeform: Shape 76">
                <a:extLst>
                  <a:ext uri="{FF2B5EF4-FFF2-40B4-BE49-F238E27FC236}">
                    <a16:creationId xmlns="" xmlns:a16="http://schemas.microsoft.com/office/drawing/2014/main" id="{7000256E-7023-443F-8B16-BEA62B00ABB3}"/>
                  </a:ext>
                </a:extLst>
              </p:cNvPr>
              <p:cNvSpPr/>
              <p:nvPr/>
            </p:nvSpPr>
            <p:spPr>
              <a:xfrm>
                <a:off x="5365051" y="5540920"/>
                <a:ext cx="1132614" cy="452887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0" name="Freeform: Shape 77">
                <a:extLst>
                  <a:ext uri="{FF2B5EF4-FFF2-40B4-BE49-F238E27FC236}">
                    <a16:creationId xmlns="" xmlns:a16="http://schemas.microsoft.com/office/drawing/2014/main" id="{E74AC44C-B460-4A8E-AB88-4CB7C7DC5D90}"/>
                  </a:ext>
                </a:extLst>
              </p:cNvPr>
              <p:cNvSpPr/>
              <p:nvPr/>
            </p:nvSpPr>
            <p:spPr>
              <a:xfrm>
                <a:off x="6149703" y="5215816"/>
                <a:ext cx="1586462" cy="2373445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1" name="Freeform: Shape 78">
                <a:extLst>
                  <a:ext uri="{FF2B5EF4-FFF2-40B4-BE49-F238E27FC236}">
                    <a16:creationId xmlns="" xmlns:a16="http://schemas.microsoft.com/office/drawing/2014/main" id="{8C1D4433-3660-45D1-AEA5-08ABAD0D5BF1}"/>
                  </a:ext>
                </a:extLst>
              </p:cNvPr>
              <p:cNvSpPr/>
              <p:nvPr/>
            </p:nvSpPr>
            <p:spPr>
              <a:xfrm>
                <a:off x="9871175" y="2566273"/>
                <a:ext cx="3530806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2" name="Freeform: Shape 79">
                <a:extLst>
                  <a:ext uri="{FF2B5EF4-FFF2-40B4-BE49-F238E27FC236}">
                    <a16:creationId xmlns="" xmlns:a16="http://schemas.microsoft.com/office/drawing/2014/main" id="{4C6DA44E-DD44-4AE2-AD19-0F0F683F6DD0}"/>
                  </a:ext>
                </a:extLst>
              </p:cNvPr>
              <p:cNvSpPr/>
              <p:nvPr/>
            </p:nvSpPr>
            <p:spPr>
              <a:xfrm>
                <a:off x="7585443" y="3324704"/>
                <a:ext cx="2667181" cy="4626400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3" name="Freeform: Shape 80">
                <a:extLst>
                  <a:ext uri="{FF2B5EF4-FFF2-40B4-BE49-F238E27FC236}">
                    <a16:creationId xmlns="" xmlns:a16="http://schemas.microsoft.com/office/drawing/2014/main" id="{B0E57E5B-E396-436E-9CD2-899D1BFC09FD}"/>
                  </a:ext>
                </a:extLst>
              </p:cNvPr>
              <p:cNvSpPr/>
              <p:nvPr/>
            </p:nvSpPr>
            <p:spPr>
              <a:xfrm>
                <a:off x="7708807" y="479822"/>
                <a:ext cx="2543816" cy="6474125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="" xmlns:a16="http://schemas.microsoft.com/office/drawing/2014/main" id="{CBC5FFA5-AB21-4F41-8E5B-44C9C25D624A}"/>
                </a:ext>
              </a:extLst>
            </p:cNvPr>
            <p:cNvGrpSpPr/>
            <p:nvPr/>
          </p:nvGrpSpPr>
          <p:grpSpPr>
            <a:xfrm rot="20073958" flipH="1">
              <a:off x="10116519" y="4915091"/>
              <a:ext cx="1567652" cy="1079675"/>
              <a:chOff x="3667032" y="1708483"/>
              <a:chExt cx="8105829" cy="5582653"/>
            </a:xfrm>
          </p:grpSpPr>
          <p:sp>
            <p:nvSpPr>
              <p:cNvPr id="70" name="Freeform: Shape 67">
                <a:extLst>
                  <a:ext uri="{FF2B5EF4-FFF2-40B4-BE49-F238E27FC236}">
                    <a16:creationId xmlns="" xmlns:a16="http://schemas.microsoft.com/office/drawing/2014/main" id="{95729B65-A9F2-4153-BD37-241D1A423E5C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1" name="Freeform: Shape 68">
                <a:extLst>
                  <a:ext uri="{FF2B5EF4-FFF2-40B4-BE49-F238E27FC236}">
                    <a16:creationId xmlns="" xmlns:a16="http://schemas.microsoft.com/office/drawing/2014/main" id="{1D53C9FD-E2C1-4FF8-913C-DFD3580571DC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2" name="Freeform: Shape 69">
                <a:extLst>
                  <a:ext uri="{FF2B5EF4-FFF2-40B4-BE49-F238E27FC236}">
                    <a16:creationId xmlns="" xmlns:a16="http://schemas.microsoft.com/office/drawing/2014/main" id="{5C4FCA6C-9149-4035-BDE5-FCDC104DF19F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3" name="Freeform: Shape 70">
                <a:extLst>
                  <a:ext uri="{FF2B5EF4-FFF2-40B4-BE49-F238E27FC236}">
                    <a16:creationId xmlns="" xmlns:a16="http://schemas.microsoft.com/office/drawing/2014/main" id="{325E19BA-4335-4A76-9097-AE0652209EBB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4" name="Freeform: Shape 71">
                <a:extLst>
                  <a:ext uri="{FF2B5EF4-FFF2-40B4-BE49-F238E27FC236}">
                    <a16:creationId xmlns="" xmlns:a16="http://schemas.microsoft.com/office/drawing/2014/main" id="{1A883243-FB40-4F67-86E5-D86305DCE2BF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5" name="Freeform: Shape 72">
                <a:extLst>
                  <a:ext uri="{FF2B5EF4-FFF2-40B4-BE49-F238E27FC236}">
                    <a16:creationId xmlns="" xmlns:a16="http://schemas.microsoft.com/office/drawing/2014/main" id="{0009B8F6-6718-4D92-9195-0CEDBEA1327D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6" name="Freeform: Shape 73">
                <a:extLst>
                  <a:ext uri="{FF2B5EF4-FFF2-40B4-BE49-F238E27FC236}">
                    <a16:creationId xmlns="" xmlns:a16="http://schemas.microsoft.com/office/drawing/2014/main" id="{330FE00D-6F54-4BB0-A8CB-C1EFE3ED815E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ADFB101A-532C-4A6C-8A66-BF57A6359ADE}"/>
                </a:ext>
              </a:extLst>
            </p:cNvPr>
            <p:cNvGrpSpPr/>
            <p:nvPr/>
          </p:nvGrpSpPr>
          <p:grpSpPr>
            <a:xfrm rot="20073958" flipH="1">
              <a:off x="10286237" y="3877079"/>
              <a:ext cx="981094" cy="675699"/>
              <a:chOff x="3667032" y="1708483"/>
              <a:chExt cx="8105829" cy="5582653"/>
            </a:xfrm>
          </p:grpSpPr>
          <p:sp>
            <p:nvSpPr>
              <p:cNvPr id="63" name="Freeform: Shape 60">
                <a:extLst>
                  <a:ext uri="{FF2B5EF4-FFF2-40B4-BE49-F238E27FC236}">
                    <a16:creationId xmlns="" xmlns:a16="http://schemas.microsoft.com/office/drawing/2014/main" id="{1A25ED3E-0AC7-49DD-9535-2F315C1551AF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4" name="Freeform: Shape 61">
                <a:extLst>
                  <a:ext uri="{FF2B5EF4-FFF2-40B4-BE49-F238E27FC236}">
                    <a16:creationId xmlns="" xmlns:a16="http://schemas.microsoft.com/office/drawing/2014/main" id="{C8AEA80C-8106-40EF-B4AD-B76DAD15E418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5" name="Freeform: Shape 62">
                <a:extLst>
                  <a:ext uri="{FF2B5EF4-FFF2-40B4-BE49-F238E27FC236}">
                    <a16:creationId xmlns="" xmlns:a16="http://schemas.microsoft.com/office/drawing/2014/main" id="{4FBA3D4F-6198-4278-A640-42F2415C2BEE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6" name="Freeform: Shape 63">
                <a:extLst>
                  <a:ext uri="{FF2B5EF4-FFF2-40B4-BE49-F238E27FC236}">
                    <a16:creationId xmlns="" xmlns:a16="http://schemas.microsoft.com/office/drawing/2014/main" id="{FA337E08-59C6-4BBC-AEDD-91BCA9BF9FA7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7" name="Freeform: Shape 64">
                <a:extLst>
                  <a:ext uri="{FF2B5EF4-FFF2-40B4-BE49-F238E27FC236}">
                    <a16:creationId xmlns="" xmlns:a16="http://schemas.microsoft.com/office/drawing/2014/main" id="{D2BD79C6-2A24-4BB1-8F3E-85E785394918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8" name="Freeform: Shape 65">
                <a:extLst>
                  <a:ext uri="{FF2B5EF4-FFF2-40B4-BE49-F238E27FC236}">
                    <a16:creationId xmlns="" xmlns:a16="http://schemas.microsoft.com/office/drawing/2014/main" id="{B4D6628B-74D7-464A-BA13-2AF6E2BC1C1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9" name="Freeform: Shape 66">
                <a:extLst>
                  <a:ext uri="{FF2B5EF4-FFF2-40B4-BE49-F238E27FC236}">
                    <a16:creationId xmlns="" xmlns:a16="http://schemas.microsoft.com/office/drawing/2014/main" id="{35ED13DB-3407-4DC7-9666-861AA8C4F91F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4B0ABEC1-E4DF-4CDC-9B09-372F35A3B4D8}"/>
                </a:ext>
              </a:extLst>
            </p:cNvPr>
            <p:cNvGrpSpPr/>
            <p:nvPr/>
          </p:nvGrpSpPr>
          <p:grpSpPr>
            <a:xfrm rot="20275744" flipH="1">
              <a:off x="10178216" y="1637990"/>
              <a:ext cx="1416763" cy="1605575"/>
              <a:chOff x="5365048" y="479821"/>
              <a:chExt cx="8036930" cy="9108010"/>
            </a:xfrm>
          </p:grpSpPr>
          <p:sp>
            <p:nvSpPr>
              <p:cNvPr id="56" name="Freeform: Shape 53">
                <a:extLst>
                  <a:ext uri="{FF2B5EF4-FFF2-40B4-BE49-F238E27FC236}">
                    <a16:creationId xmlns="" xmlns:a16="http://schemas.microsoft.com/office/drawing/2014/main" id="{4A07D1AA-4892-46C2-A72C-F33BDC886F5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7" name="Freeform: Shape 54">
                <a:extLst>
                  <a:ext uri="{FF2B5EF4-FFF2-40B4-BE49-F238E27FC236}">
                    <a16:creationId xmlns="" xmlns:a16="http://schemas.microsoft.com/office/drawing/2014/main" id="{B82FBCD1-0AF1-49E5-9ECB-BC5AC84D4E0B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8" name="Freeform: Shape 55">
                <a:extLst>
                  <a:ext uri="{FF2B5EF4-FFF2-40B4-BE49-F238E27FC236}">
                    <a16:creationId xmlns="" xmlns:a16="http://schemas.microsoft.com/office/drawing/2014/main" id="{25461BBE-5B4E-4546-A712-E35784872D68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9" name="Freeform: Shape 56">
                <a:extLst>
                  <a:ext uri="{FF2B5EF4-FFF2-40B4-BE49-F238E27FC236}">
                    <a16:creationId xmlns="" xmlns:a16="http://schemas.microsoft.com/office/drawing/2014/main" id="{18D74A61-43CD-4E38-A5EA-769BD3FEDF39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0" name="Freeform: Shape 57">
                <a:extLst>
                  <a:ext uri="{FF2B5EF4-FFF2-40B4-BE49-F238E27FC236}">
                    <a16:creationId xmlns="" xmlns:a16="http://schemas.microsoft.com/office/drawing/2014/main" id="{EA7C963D-6434-41DE-B5EC-77D6F266CB8B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1" name="Freeform: Shape 58">
                <a:extLst>
                  <a:ext uri="{FF2B5EF4-FFF2-40B4-BE49-F238E27FC236}">
                    <a16:creationId xmlns="" xmlns:a16="http://schemas.microsoft.com/office/drawing/2014/main" id="{DEFB54BD-2A34-488B-BBEC-E0F26D97850F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2" name="Freeform: Shape 59">
                <a:extLst>
                  <a:ext uri="{FF2B5EF4-FFF2-40B4-BE49-F238E27FC236}">
                    <a16:creationId xmlns="" xmlns:a16="http://schemas.microsoft.com/office/drawing/2014/main" id="{C0D50B2F-0546-41E1-8E55-3F3249F87C63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="" xmlns:a16="http://schemas.microsoft.com/office/drawing/2014/main" id="{1C956869-DE70-4BC4-9D59-605951C9CC67}"/>
                </a:ext>
              </a:extLst>
            </p:cNvPr>
            <p:cNvGrpSpPr/>
            <p:nvPr/>
          </p:nvGrpSpPr>
          <p:grpSpPr>
            <a:xfrm rot="20275744" flipH="1">
              <a:off x="11852978" y="2424207"/>
              <a:ext cx="1074020" cy="1217154"/>
              <a:chOff x="5365048" y="479821"/>
              <a:chExt cx="8036930" cy="9108010"/>
            </a:xfrm>
          </p:grpSpPr>
          <p:sp>
            <p:nvSpPr>
              <p:cNvPr id="49" name="Freeform: Shape 46">
                <a:extLst>
                  <a:ext uri="{FF2B5EF4-FFF2-40B4-BE49-F238E27FC236}">
                    <a16:creationId xmlns="" xmlns:a16="http://schemas.microsoft.com/office/drawing/2014/main" id="{5EF78951-D2B6-47BD-AE82-C5A4F3345506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0" name="Freeform: Shape 47">
                <a:extLst>
                  <a:ext uri="{FF2B5EF4-FFF2-40B4-BE49-F238E27FC236}">
                    <a16:creationId xmlns="" xmlns:a16="http://schemas.microsoft.com/office/drawing/2014/main" id="{DCF68AB6-D845-44CC-B54D-611D83CC7A5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1" name="Freeform: Shape 48">
                <a:extLst>
                  <a:ext uri="{FF2B5EF4-FFF2-40B4-BE49-F238E27FC236}">
                    <a16:creationId xmlns="" xmlns:a16="http://schemas.microsoft.com/office/drawing/2014/main" id="{B3EF97B3-C607-4E0A-85E9-7307355D494E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2" name="Freeform: Shape 49">
                <a:extLst>
                  <a:ext uri="{FF2B5EF4-FFF2-40B4-BE49-F238E27FC236}">
                    <a16:creationId xmlns="" xmlns:a16="http://schemas.microsoft.com/office/drawing/2014/main" id="{5D0E8E99-B2DD-4E53-94F4-D133AA13326A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3" name="Freeform: Shape 50">
                <a:extLst>
                  <a:ext uri="{FF2B5EF4-FFF2-40B4-BE49-F238E27FC236}">
                    <a16:creationId xmlns="" xmlns:a16="http://schemas.microsoft.com/office/drawing/2014/main" id="{C9A00484-0FDA-4391-80B3-F5C71280F7DD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4" name="Freeform: Shape 51">
                <a:extLst>
                  <a:ext uri="{FF2B5EF4-FFF2-40B4-BE49-F238E27FC236}">
                    <a16:creationId xmlns="" xmlns:a16="http://schemas.microsoft.com/office/drawing/2014/main" id="{EB2BFE9E-6CA4-4FE2-9CDD-A5C73817F3E6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5" name="Freeform: Shape 52">
                <a:extLst>
                  <a:ext uri="{FF2B5EF4-FFF2-40B4-BE49-F238E27FC236}">
                    <a16:creationId xmlns="" xmlns:a16="http://schemas.microsoft.com/office/drawing/2014/main" id="{4951888D-C9F8-45D1-BEBE-D61274F42B0E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="" xmlns:a16="http://schemas.microsoft.com/office/drawing/2014/main" id="{BC80E53A-BDA6-421E-A0B9-F9D6AFA8ACB1}"/>
                </a:ext>
              </a:extLst>
            </p:cNvPr>
            <p:cNvGrpSpPr/>
            <p:nvPr/>
          </p:nvGrpSpPr>
          <p:grpSpPr>
            <a:xfrm rot="21043784" flipH="1">
              <a:off x="12949687" y="4848328"/>
              <a:ext cx="885221" cy="609671"/>
              <a:chOff x="3667032" y="1708483"/>
              <a:chExt cx="8105829" cy="5582653"/>
            </a:xfrm>
          </p:grpSpPr>
          <p:sp>
            <p:nvSpPr>
              <p:cNvPr id="42" name="Freeform: Shape 39">
                <a:extLst>
                  <a:ext uri="{FF2B5EF4-FFF2-40B4-BE49-F238E27FC236}">
                    <a16:creationId xmlns="" xmlns:a16="http://schemas.microsoft.com/office/drawing/2014/main" id="{29039BBA-D40D-4CB7-B4AA-86985E567B9D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3" name="Freeform: Shape 40">
                <a:extLst>
                  <a:ext uri="{FF2B5EF4-FFF2-40B4-BE49-F238E27FC236}">
                    <a16:creationId xmlns="" xmlns:a16="http://schemas.microsoft.com/office/drawing/2014/main" id="{27A01CAC-B4C3-43F2-8B31-50C78933503D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4" name="Freeform: Shape 41">
                <a:extLst>
                  <a:ext uri="{FF2B5EF4-FFF2-40B4-BE49-F238E27FC236}">
                    <a16:creationId xmlns="" xmlns:a16="http://schemas.microsoft.com/office/drawing/2014/main" id="{72824BCF-C908-47D7-AC49-1016651DC2A1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5" name="Freeform: Shape 42">
                <a:extLst>
                  <a:ext uri="{FF2B5EF4-FFF2-40B4-BE49-F238E27FC236}">
                    <a16:creationId xmlns="" xmlns:a16="http://schemas.microsoft.com/office/drawing/2014/main" id="{451F7F81-16E9-44DC-81D9-432F3C3341B5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6" name="Freeform: Shape 43">
                <a:extLst>
                  <a:ext uri="{FF2B5EF4-FFF2-40B4-BE49-F238E27FC236}">
                    <a16:creationId xmlns="" xmlns:a16="http://schemas.microsoft.com/office/drawing/2014/main" id="{4C845730-26CE-48B4-8A1C-230683961DC0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7" name="Freeform: Shape 44">
                <a:extLst>
                  <a:ext uri="{FF2B5EF4-FFF2-40B4-BE49-F238E27FC236}">
                    <a16:creationId xmlns="" xmlns:a16="http://schemas.microsoft.com/office/drawing/2014/main" id="{4223C227-32B1-48C4-AAC1-983A5230481C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8" name="Freeform: Shape 45">
                <a:extLst>
                  <a:ext uri="{FF2B5EF4-FFF2-40B4-BE49-F238E27FC236}">
                    <a16:creationId xmlns="" xmlns:a16="http://schemas.microsoft.com/office/drawing/2014/main" id="{F5CF5501-65C5-4741-9767-96A5AC167606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4BAAD456-113D-41AE-8A6B-24A8B9D8A2C0}"/>
                </a:ext>
              </a:extLst>
            </p:cNvPr>
            <p:cNvGrpSpPr/>
            <p:nvPr/>
          </p:nvGrpSpPr>
          <p:grpSpPr>
            <a:xfrm rot="21043784" flipH="1">
              <a:off x="9098407" y="3250270"/>
              <a:ext cx="740471" cy="509978"/>
              <a:chOff x="3667032" y="1708483"/>
              <a:chExt cx="8105829" cy="5582653"/>
            </a:xfrm>
          </p:grpSpPr>
          <p:sp>
            <p:nvSpPr>
              <p:cNvPr id="35" name="Freeform: Shape 32">
                <a:extLst>
                  <a:ext uri="{FF2B5EF4-FFF2-40B4-BE49-F238E27FC236}">
                    <a16:creationId xmlns="" xmlns:a16="http://schemas.microsoft.com/office/drawing/2014/main" id="{CA37CF1B-6A06-492F-AB9F-4180E8BE1186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6" name="Freeform: Shape 33">
                <a:extLst>
                  <a:ext uri="{FF2B5EF4-FFF2-40B4-BE49-F238E27FC236}">
                    <a16:creationId xmlns="" xmlns:a16="http://schemas.microsoft.com/office/drawing/2014/main" id="{8D96EC87-32C3-41B3-87D0-ADC9C9366633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7" name="Freeform: Shape 34">
                <a:extLst>
                  <a:ext uri="{FF2B5EF4-FFF2-40B4-BE49-F238E27FC236}">
                    <a16:creationId xmlns="" xmlns:a16="http://schemas.microsoft.com/office/drawing/2014/main" id="{C1906DD1-7E15-45FA-9421-FE86855FBE58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8" name="Freeform: Shape 35">
                <a:extLst>
                  <a:ext uri="{FF2B5EF4-FFF2-40B4-BE49-F238E27FC236}">
                    <a16:creationId xmlns="" xmlns:a16="http://schemas.microsoft.com/office/drawing/2014/main" id="{2AA96BA5-89C9-4AC8-B03E-338614BB400D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9" name="Freeform: Shape 36">
                <a:extLst>
                  <a:ext uri="{FF2B5EF4-FFF2-40B4-BE49-F238E27FC236}">
                    <a16:creationId xmlns="" xmlns:a16="http://schemas.microsoft.com/office/drawing/2014/main" id="{DCF0038E-0734-457A-8448-B1E9B6917CAD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0" name="Freeform: Shape 37">
                <a:extLst>
                  <a:ext uri="{FF2B5EF4-FFF2-40B4-BE49-F238E27FC236}">
                    <a16:creationId xmlns="" xmlns:a16="http://schemas.microsoft.com/office/drawing/2014/main" id="{2606E579-0018-4EB5-AA93-62A7D628D0E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1" name="Freeform: Shape 38">
                <a:extLst>
                  <a:ext uri="{FF2B5EF4-FFF2-40B4-BE49-F238E27FC236}">
                    <a16:creationId xmlns="" xmlns:a16="http://schemas.microsoft.com/office/drawing/2014/main" id="{A7E5310F-D99B-452D-B914-EF3509EEF9E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30A2579E-15DA-4F58-946A-670FA68FC341}"/>
                </a:ext>
              </a:extLst>
            </p:cNvPr>
            <p:cNvGrpSpPr/>
            <p:nvPr/>
          </p:nvGrpSpPr>
          <p:grpSpPr>
            <a:xfrm rot="20275744" flipH="1">
              <a:off x="12999428" y="1262387"/>
              <a:ext cx="1627254" cy="1844118"/>
              <a:chOff x="5365048" y="479821"/>
              <a:chExt cx="8036930" cy="9108010"/>
            </a:xfrm>
          </p:grpSpPr>
          <p:sp>
            <p:nvSpPr>
              <p:cNvPr id="28" name="Freeform: Shape 25">
                <a:extLst>
                  <a:ext uri="{FF2B5EF4-FFF2-40B4-BE49-F238E27FC236}">
                    <a16:creationId xmlns="" xmlns:a16="http://schemas.microsoft.com/office/drawing/2014/main" id="{D6AE6580-0F31-401E-BBEA-C1D3225F98FA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9" name="Freeform: Shape 26">
                <a:extLst>
                  <a:ext uri="{FF2B5EF4-FFF2-40B4-BE49-F238E27FC236}">
                    <a16:creationId xmlns="" xmlns:a16="http://schemas.microsoft.com/office/drawing/2014/main" id="{41AE7BFF-2E5B-441B-8605-6F0A0DECCFD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Freeform: Shape 27">
                <a:extLst>
                  <a:ext uri="{FF2B5EF4-FFF2-40B4-BE49-F238E27FC236}">
                    <a16:creationId xmlns="" xmlns:a16="http://schemas.microsoft.com/office/drawing/2014/main" id="{A301271A-CCD4-402C-B7E7-A2A1C4A10E17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" name="Freeform: Shape 28">
                <a:extLst>
                  <a:ext uri="{FF2B5EF4-FFF2-40B4-BE49-F238E27FC236}">
                    <a16:creationId xmlns="" xmlns:a16="http://schemas.microsoft.com/office/drawing/2014/main" id="{13241F4B-5BCF-43C6-8119-F48C4F7C9C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" name="Freeform: Shape 29">
                <a:extLst>
                  <a:ext uri="{FF2B5EF4-FFF2-40B4-BE49-F238E27FC236}">
                    <a16:creationId xmlns="" xmlns:a16="http://schemas.microsoft.com/office/drawing/2014/main" id="{49AEF944-1305-4B09-A66B-37BD06A09226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3" name="Freeform: Shape 30">
                <a:extLst>
                  <a:ext uri="{FF2B5EF4-FFF2-40B4-BE49-F238E27FC236}">
                    <a16:creationId xmlns="" xmlns:a16="http://schemas.microsoft.com/office/drawing/2014/main" id="{26BC2747-95CA-4B63-A5B6-9A1514447DED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4" name="Freeform: Shape 31">
                <a:extLst>
                  <a:ext uri="{FF2B5EF4-FFF2-40B4-BE49-F238E27FC236}">
                    <a16:creationId xmlns="" xmlns:a16="http://schemas.microsoft.com/office/drawing/2014/main" id="{61AC05EB-0E92-42B7-A7CB-B626787E7125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664CCFEC-3126-4488-8245-043DB154C8E5}"/>
                </a:ext>
              </a:extLst>
            </p:cNvPr>
            <p:cNvGrpSpPr/>
            <p:nvPr/>
          </p:nvGrpSpPr>
          <p:grpSpPr>
            <a:xfrm rot="19361629" flipH="1">
              <a:off x="13519304" y="3604291"/>
              <a:ext cx="825203" cy="568334"/>
              <a:chOff x="3667032" y="1708483"/>
              <a:chExt cx="8105829" cy="5582653"/>
            </a:xfrm>
          </p:grpSpPr>
          <p:sp>
            <p:nvSpPr>
              <p:cNvPr id="21" name="Freeform: Shape 18">
                <a:extLst>
                  <a:ext uri="{FF2B5EF4-FFF2-40B4-BE49-F238E27FC236}">
                    <a16:creationId xmlns="" xmlns:a16="http://schemas.microsoft.com/office/drawing/2014/main" id="{6C3DBB1F-F6F8-480E-829B-58B662225AD0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2" name="Freeform: Shape 19">
                <a:extLst>
                  <a:ext uri="{FF2B5EF4-FFF2-40B4-BE49-F238E27FC236}">
                    <a16:creationId xmlns="" xmlns:a16="http://schemas.microsoft.com/office/drawing/2014/main" id="{FC199419-29C2-4E95-9B7F-9DA43F2AE165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3" name="Freeform: Shape 20">
                <a:extLst>
                  <a:ext uri="{FF2B5EF4-FFF2-40B4-BE49-F238E27FC236}">
                    <a16:creationId xmlns="" xmlns:a16="http://schemas.microsoft.com/office/drawing/2014/main" id="{41485636-A858-4F7D-B597-BB741E068B36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4" name="Freeform: Shape 21">
                <a:extLst>
                  <a:ext uri="{FF2B5EF4-FFF2-40B4-BE49-F238E27FC236}">
                    <a16:creationId xmlns="" xmlns:a16="http://schemas.microsoft.com/office/drawing/2014/main" id="{63666CA0-8EC7-4C8A-B422-0E6360155EE4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5" name="Freeform: Shape 22">
                <a:extLst>
                  <a:ext uri="{FF2B5EF4-FFF2-40B4-BE49-F238E27FC236}">
                    <a16:creationId xmlns="" xmlns:a16="http://schemas.microsoft.com/office/drawing/2014/main" id="{739209B4-B036-4AB5-8861-A700E479FABC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6" name="Freeform: Shape 23">
                <a:extLst>
                  <a:ext uri="{FF2B5EF4-FFF2-40B4-BE49-F238E27FC236}">
                    <a16:creationId xmlns="" xmlns:a16="http://schemas.microsoft.com/office/drawing/2014/main" id="{1DA2F69A-D570-4EE4-918B-6D888C25D347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7" name="Freeform: Shape 24">
                <a:extLst>
                  <a:ext uri="{FF2B5EF4-FFF2-40B4-BE49-F238E27FC236}">
                    <a16:creationId xmlns="" xmlns:a16="http://schemas.microsoft.com/office/drawing/2014/main" id="{92821853-B73D-4349-8245-39B6F3BE450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</p:grpSp>
      <p:grpSp>
        <p:nvGrpSpPr>
          <p:cNvPr id="105" name="Group 104">
            <a:extLst>
              <a:ext uri="{FF2B5EF4-FFF2-40B4-BE49-F238E27FC236}">
                <a16:creationId xmlns="" xmlns:a16="http://schemas.microsoft.com/office/drawing/2014/main" id="{02A6FD69-6004-443E-8850-EF987F66691A}"/>
              </a:ext>
            </a:extLst>
          </p:cNvPr>
          <p:cNvGrpSpPr/>
          <p:nvPr/>
        </p:nvGrpSpPr>
        <p:grpSpPr>
          <a:xfrm rot="21046937">
            <a:off x="860571" y="3531809"/>
            <a:ext cx="2712035" cy="2507877"/>
            <a:chOff x="8479089" y="1262387"/>
            <a:chExt cx="6147593" cy="5684813"/>
          </a:xfrm>
        </p:grpSpPr>
        <p:grpSp>
          <p:nvGrpSpPr>
            <p:cNvPr id="106" name="Group 105">
              <a:extLst>
                <a:ext uri="{FF2B5EF4-FFF2-40B4-BE49-F238E27FC236}">
                  <a16:creationId xmlns="" xmlns:a16="http://schemas.microsoft.com/office/drawing/2014/main" id="{4680488D-F4C7-458A-A8B7-C1ABB828AFC0}"/>
                </a:ext>
              </a:extLst>
            </p:cNvPr>
            <p:cNvGrpSpPr/>
            <p:nvPr/>
          </p:nvGrpSpPr>
          <p:grpSpPr>
            <a:xfrm rot="20275744" flipH="1">
              <a:off x="9114364" y="4275293"/>
              <a:ext cx="965714" cy="1155036"/>
              <a:chOff x="5704433" y="717502"/>
              <a:chExt cx="7365528" cy="8809481"/>
            </a:xfrm>
          </p:grpSpPr>
          <p:sp>
            <p:nvSpPr>
              <p:cNvPr id="195" name="Freeform: Shape 95">
                <a:extLst>
                  <a:ext uri="{FF2B5EF4-FFF2-40B4-BE49-F238E27FC236}">
                    <a16:creationId xmlns="" xmlns:a16="http://schemas.microsoft.com/office/drawing/2014/main" id="{7CBEC376-C192-440B-8194-D924B81A8762}"/>
                  </a:ext>
                </a:extLst>
              </p:cNvPr>
              <p:cNvSpPr/>
              <p:nvPr/>
            </p:nvSpPr>
            <p:spPr>
              <a:xfrm>
                <a:off x="11674968" y="8268753"/>
                <a:ext cx="765879" cy="1258230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700" h="438150">
                    <a:moveTo>
                      <a:pt x="0" y="0"/>
                    </a:moveTo>
                    <a:lnTo>
                      <a:pt x="19050" y="438150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96" name="Freeform: Shape 96">
                <a:extLst>
                  <a:ext uri="{FF2B5EF4-FFF2-40B4-BE49-F238E27FC236}">
                    <a16:creationId xmlns="" xmlns:a16="http://schemas.microsoft.com/office/drawing/2014/main" id="{D96F61D6-6F30-49E5-8990-D0E2659265BE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97" name="Freeform: Shape 97">
                <a:extLst>
                  <a:ext uri="{FF2B5EF4-FFF2-40B4-BE49-F238E27FC236}">
                    <a16:creationId xmlns="" xmlns:a16="http://schemas.microsoft.com/office/drawing/2014/main" id="{18BBEF53-0532-4F2C-91D7-EE813E349B75}"/>
                  </a:ext>
                </a:extLst>
              </p:cNvPr>
              <p:cNvSpPr/>
              <p:nvPr/>
            </p:nvSpPr>
            <p:spPr>
              <a:xfrm>
                <a:off x="5704433" y="5540923"/>
                <a:ext cx="793232" cy="589649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6225" h="205332">
                    <a:moveTo>
                      <a:pt x="157232" y="0"/>
                    </a:moveTo>
                    <a:lnTo>
                      <a:pt x="0" y="205332"/>
                    </a:lnTo>
                    <a:lnTo>
                      <a:pt x="276225" y="157707"/>
                    </a:lnTo>
                    <a:lnTo>
                      <a:pt x="15723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98" name="Freeform: Shape 98">
                <a:extLst>
                  <a:ext uri="{FF2B5EF4-FFF2-40B4-BE49-F238E27FC236}">
                    <a16:creationId xmlns="" xmlns:a16="http://schemas.microsoft.com/office/drawing/2014/main" id="{CD8B9533-017D-48EE-AF7F-853201865C98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99" name="Freeform: Shape 99">
                <a:extLst>
                  <a:ext uri="{FF2B5EF4-FFF2-40B4-BE49-F238E27FC236}">
                    <a16:creationId xmlns="" xmlns:a16="http://schemas.microsoft.com/office/drawing/2014/main" id="{6313D5B4-9579-47A0-9542-9059CD05E4CB}"/>
                  </a:ext>
                </a:extLst>
              </p:cNvPr>
              <p:cNvSpPr/>
              <p:nvPr/>
            </p:nvSpPr>
            <p:spPr>
              <a:xfrm>
                <a:off x="10143209" y="2425829"/>
                <a:ext cx="2926752" cy="3993512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9175" h="1390650">
                    <a:moveTo>
                      <a:pt x="1019175" y="0"/>
                    </a:moveTo>
                    <a:lnTo>
                      <a:pt x="0" y="295275"/>
                    </a:lnTo>
                    <a:lnTo>
                      <a:pt x="19050" y="1390650"/>
                    </a:lnTo>
                    <a:lnTo>
                      <a:pt x="101917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00" name="Freeform: Shape 100">
                <a:extLst>
                  <a:ext uri="{FF2B5EF4-FFF2-40B4-BE49-F238E27FC236}">
                    <a16:creationId xmlns="" xmlns:a16="http://schemas.microsoft.com/office/drawing/2014/main" id="{2501C042-F033-472E-84C7-596539BF7FC9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01" name="Freeform: Shape 101">
                <a:extLst>
                  <a:ext uri="{FF2B5EF4-FFF2-40B4-BE49-F238E27FC236}">
                    <a16:creationId xmlns="" xmlns:a16="http://schemas.microsoft.com/office/drawing/2014/main" id="{67024BD0-81B3-48E7-A4E4-4C6E9D59887C}"/>
                  </a:ext>
                </a:extLst>
              </p:cNvPr>
              <p:cNvSpPr/>
              <p:nvPr/>
            </p:nvSpPr>
            <p:spPr>
              <a:xfrm>
                <a:off x="7708809" y="717502"/>
                <a:ext cx="2543812" cy="6236443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171700">
                    <a:moveTo>
                      <a:pt x="0" y="914400"/>
                    </a:moveTo>
                    <a:lnTo>
                      <a:pt x="871538" y="0"/>
                    </a:lnTo>
                    <a:cubicBezTo>
                      <a:pt x="876300" y="723900"/>
                      <a:pt x="881063" y="1447800"/>
                      <a:pt x="885825" y="2171700"/>
                    </a:cubicBezTo>
                    <a:lnTo>
                      <a:pt x="0" y="91440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="" xmlns:a16="http://schemas.microsoft.com/office/drawing/2014/main" id="{D559077F-D78F-4F72-B835-721D85D66054}"/>
                </a:ext>
              </a:extLst>
            </p:cNvPr>
            <p:cNvGrpSpPr/>
            <p:nvPr/>
          </p:nvGrpSpPr>
          <p:grpSpPr>
            <a:xfrm rot="20275744" flipH="1">
              <a:off x="8479089" y="5341625"/>
              <a:ext cx="1416763" cy="1605575"/>
              <a:chOff x="5365048" y="479821"/>
              <a:chExt cx="8036930" cy="9108010"/>
            </a:xfrm>
          </p:grpSpPr>
          <p:sp>
            <p:nvSpPr>
              <p:cNvPr id="188" name="Freeform: Shape 88">
                <a:extLst>
                  <a:ext uri="{FF2B5EF4-FFF2-40B4-BE49-F238E27FC236}">
                    <a16:creationId xmlns="" xmlns:a16="http://schemas.microsoft.com/office/drawing/2014/main" id="{BFA51BDA-9E5F-49BA-AD4C-BCDF4E7A373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9" name="Freeform: Shape 89">
                <a:extLst>
                  <a:ext uri="{FF2B5EF4-FFF2-40B4-BE49-F238E27FC236}">
                    <a16:creationId xmlns="" xmlns:a16="http://schemas.microsoft.com/office/drawing/2014/main" id="{24096AA8-9CAE-46CA-86D1-9A824BFCBC18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90" name="Freeform: Shape 90">
                <a:extLst>
                  <a:ext uri="{FF2B5EF4-FFF2-40B4-BE49-F238E27FC236}">
                    <a16:creationId xmlns="" xmlns:a16="http://schemas.microsoft.com/office/drawing/2014/main" id="{1E790CA9-0EFA-400F-83F7-79FDEFBB84F9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91" name="Freeform: Shape 91">
                <a:extLst>
                  <a:ext uri="{FF2B5EF4-FFF2-40B4-BE49-F238E27FC236}">
                    <a16:creationId xmlns="" xmlns:a16="http://schemas.microsoft.com/office/drawing/2014/main" id="{6937A1C0-6051-48CA-B549-E2F3F15BFD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92" name="Freeform: Shape 92">
                <a:extLst>
                  <a:ext uri="{FF2B5EF4-FFF2-40B4-BE49-F238E27FC236}">
                    <a16:creationId xmlns="" xmlns:a16="http://schemas.microsoft.com/office/drawing/2014/main" id="{50D6C56A-AE6E-4FA7-BF23-EF6390091311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93" name="Freeform: Shape 93">
                <a:extLst>
                  <a:ext uri="{FF2B5EF4-FFF2-40B4-BE49-F238E27FC236}">
                    <a16:creationId xmlns="" xmlns:a16="http://schemas.microsoft.com/office/drawing/2014/main" id="{0472A129-81DD-4AF2-A48D-BCDDA10A283E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94" name="Freeform: Shape 94">
                <a:extLst>
                  <a:ext uri="{FF2B5EF4-FFF2-40B4-BE49-F238E27FC236}">
                    <a16:creationId xmlns="" xmlns:a16="http://schemas.microsoft.com/office/drawing/2014/main" id="{E125F82E-36F6-4F44-96B8-226BADA4B39D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="" xmlns:a16="http://schemas.microsoft.com/office/drawing/2014/main" id="{268031F8-A8E7-4B74-90DC-ADC887AAB31F}"/>
                </a:ext>
              </a:extLst>
            </p:cNvPr>
            <p:cNvGrpSpPr/>
            <p:nvPr/>
          </p:nvGrpSpPr>
          <p:grpSpPr>
            <a:xfrm rot="20275744" flipH="1">
              <a:off x="10278521" y="5974428"/>
              <a:ext cx="496268" cy="512648"/>
              <a:chOff x="5365048" y="1982197"/>
              <a:chExt cx="7362621" cy="7605634"/>
            </a:xfrm>
          </p:grpSpPr>
          <p:sp>
            <p:nvSpPr>
              <p:cNvPr id="181" name="Freeform: Shape 81">
                <a:extLst>
                  <a:ext uri="{FF2B5EF4-FFF2-40B4-BE49-F238E27FC236}">
                    <a16:creationId xmlns="" xmlns:a16="http://schemas.microsoft.com/office/drawing/2014/main" id="{2D248612-2468-41E8-BF92-FA96B66737B2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2" name="Freeform: Shape 82">
                <a:extLst>
                  <a:ext uri="{FF2B5EF4-FFF2-40B4-BE49-F238E27FC236}">
                    <a16:creationId xmlns="" xmlns:a16="http://schemas.microsoft.com/office/drawing/2014/main" id="{C665D374-1CCD-44DC-B722-C9F04CC6C166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3" name="Freeform: Shape 83">
                <a:extLst>
                  <a:ext uri="{FF2B5EF4-FFF2-40B4-BE49-F238E27FC236}">
                    <a16:creationId xmlns="" xmlns:a16="http://schemas.microsoft.com/office/drawing/2014/main" id="{C494CE6F-7CE0-49AA-AD4E-A03A8B464825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4" name="Freeform: Shape 84">
                <a:extLst>
                  <a:ext uri="{FF2B5EF4-FFF2-40B4-BE49-F238E27FC236}">
                    <a16:creationId xmlns="" xmlns:a16="http://schemas.microsoft.com/office/drawing/2014/main" id="{D8E1949E-7875-4E7A-8F92-6306DAA2D616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5" name="Freeform: Shape 85">
                <a:extLst>
                  <a:ext uri="{FF2B5EF4-FFF2-40B4-BE49-F238E27FC236}">
                    <a16:creationId xmlns="" xmlns:a16="http://schemas.microsoft.com/office/drawing/2014/main" id="{8B97B1F9-3F94-47A2-A65F-198ED6D0641D}"/>
                  </a:ext>
                </a:extLst>
              </p:cNvPr>
              <p:cNvSpPr/>
              <p:nvPr/>
            </p:nvSpPr>
            <p:spPr>
              <a:xfrm>
                <a:off x="9871173" y="3444023"/>
                <a:ext cx="1940058" cy="2975318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  <a:gd name="connsiteX0" fmla="*/ 1247497 w 1247497"/>
                  <a:gd name="connsiteY0" fmla="*/ 0 h 1024830"/>
                  <a:gd name="connsiteX1" fmla="*/ 0 w 1247497"/>
                  <a:gd name="connsiteY1" fmla="*/ 277330 h 1024830"/>
                  <a:gd name="connsiteX2" fmla="*/ 113780 w 1247497"/>
                  <a:gd name="connsiteY2" fmla="*/ 1024830 h 1024830"/>
                  <a:gd name="connsiteX3" fmla="*/ 1247497 w 1247497"/>
                  <a:gd name="connsiteY3" fmla="*/ 0 h 1024830"/>
                  <a:gd name="connsiteX0" fmla="*/ 675581 w 675581"/>
                  <a:gd name="connsiteY0" fmla="*/ 0 h 1036087"/>
                  <a:gd name="connsiteX1" fmla="*/ 0 w 675581"/>
                  <a:gd name="connsiteY1" fmla="*/ 288587 h 1036087"/>
                  <a:gd name="connsiteX2" fmla="*/ 113780 w 675581"/>
                  <a:gd name="connsiteY2" fmla="*/ 1036087 h 1036087"/>
                  <a:gd name="connsiteX3" fmla="*/ 675581 w 675581"/>
                  <a:gd name="connsiteY3" fmla="*/ 0 h 103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81" h="1036087">
                    <a:moveTo>
                      <a:pt x="675581" y="0"/>
                    </a:moveTo>
                    <a:lnTo>
                      <a:pt x="0" y="288587"/>
                    </a:lnTo>
                    <a:lnTo>
                      <a:pt x="113780" y="1036087"/>
                    </a:lnTo>
                    <a:lnTo>
                      <a:pt x="675581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6" name="Freeform: Shape 86">
                <a:extLst>
                  <a:ext uri="{FF2B5EF4-FFF2-40B4-BE49-F238E27FC236}">
                    <a16:creationId xmlns="" xmlns:a16="http://schemas.microsoft.com/office/drawing/2014/main" id="{6A326406-7037-4AA6-B244-9D084044466C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7" name="Freeform: Shape 87">
                <a:extLst>
                  <a:ext uri="{FF2B5EF4-FFF2-40B4-BE49-F238E27FC236}">
                    <a16:creationId xmlns="" xmlns:a16="http://schemas.microsoft.com/office/drawing/2014/main" id="{7FFD3C0B-7922-4E30-85BF-6456E2BBD1F8}"/>
                  </a:ext>
                </a:extLst>
              </p:cNvPr>
              <p:cNvSpPr/>
              <p:nvPr/>
            </p:nvSpPr>
            <p:spPr>
              <a:xfrm>
                <a:off x="7708809" y="1982197"/>
                <a:ext cx="2543813" cy="4971750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  <a:gd name="connsiteX0" fmla="*/ 0 w 993639"/>
                  <a:gd name="connsiteY0" fmla="*/ 595440 h 1852740"/>
                  <a:gd name="connsiteX1" fmla="*/ 993498 w 993639"/>
                  <a:gd name="connsiteY1" fmla="*/ 0 h 1852740"/>
                  <a:gd name="connsiteX2" fmla="*/ 885825 w 993639"/>
                  <a:gd name="connsiteY2" fmla="*/ 1852740 h 1852740"/>
                  <a:gd name="connsiteX3" fmla="*/ 0 w 993639"/>
                  <a:gd name="connsiteY3" fmla="*/ 595440 h 1852740"/>
                  <a:gd name="connsiteX0" fmla="*/ 0 w 885825"/>
                  <a:gd name="connsiteY0" fmla="*/ 473999 h 1731299"/>
                  <a:gd name="connsiteX1" fmla="*/ 784851 w 885825"/>
                  <a:gd name="connsiteY1" fmla="*/ 0 h 1731299"/>
                  <a:gd name="connsiteX2" fmla="*/ 885825 w 885825"/>
                  <a:gd name="connsiteY2" fmla="*/ 1731299 h 1731299"/>
                  <a:gd name="connsiteX3" fmla="*/ 0 w 885825"/>
                  <a:gd name="connsiteY3" fmla="*/ 473999 h 1731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1731299">
                    <a:moveTo>
                      <a:pt x="0" y="473999"/>
                    </a:moveTo>
                    <a:lnTo>
                      <a:pt x="784851" y="0"/>
                    </a:lnTo>
                    <a:cubicBezTo>
                      <a:pt x="789613" y="723900"/>
                      <a:pt x="881063" y="1007399"/>
                      <a:pt x="885825" y="1731299"/>
                    </a:cubicBezTo>
                    <a:lnTo>
                      <a:pt x="0" y="473999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="" xmlns:a16="http://schemas.microsoft.com/office/drawing/2014/main" id="{AC1388E3-8EE3-4146-9FAD-C9BFC38BCCE9}"/>
                </a:ext>
              </a:extLst>
            </p:cNvPr>
            <p:cNvGrpSpPr/>
            <p:nvPr/>
          </p:nvGrpSpPr>
          <p:grpSpPr>
            <a:xfrm rot="20275744" flipH="1">
              <a:off x="11620616" y="3813253"/>
              <a:ext cx="1199247" cy="1359069"/>
              <a:chOff x="5365051" y="479822"/>
              <a:chExt cx="8036930" cy="9108006"/>
            </a:xfrm>
          </p:grpSpPr>
          <p:sp>
            <p:nvSpPr>
              <p:cNvPr id="174" name="Freeform: Shape 74">
                <a:extLst>
                  <a:ext uri="{FF2B5EF4-FFF2-40B4-BE49-F238E27FC236}">
                    <a16:creationId xmlns="" xmlns:a16="http://schemas.microsoft.com/office/drawing/2014/main" id="{AE540BA9-525B-42DE-8A9C-A357F4A01CDE}"/>
                  </a:ext>
                </a:extLst>
              </p:cNvPr>
              <p:cNvSpPr/>
              <p:nvPr/>
            </p:nvSpPr>
            <p:spPr>
              <a:xfrm>
                <a:off x="11674978" y="8268752"/>
                <a:ext cx="1052698" cy="1319076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5" name="Freeform: Shape 75">
                <a:extLst>
                  <a:ext uri="{FF2B5EF4-FFF2-40B4-BE49-F238E27FC236}">
                    <a16:creationId xmlns="" xmlns:a16="http://schemas.microsoft.com/office/drawing/2014/main" id="{D455889F-53FB-4E73-879B-F2A52C1C306E}"/>
                  </a:ext>
                </a:extLst>
              </p:cNvPr>
              <p:cNvSpPr/>
              <p:nvPr/>
            </p:nvSpPr>
            <p:spPr>
              <a:xfrm>
                <a:off x="9107333" y="6879848"/>
                <a:ext cx="3333521" cy="1613813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6" name="Freeform: Shape 76">
                <a:extLst>
                  <a:ext uri="{FF2B5EF4-FFF2-40B4-BE49-F238E27FC236}">
                    <a16:creationId xmlns="" xmlns:a16="http://schemas.microsoft.com/office/drawing/2014/main" id="{7000256E-7023-443F-8B16-BEA62B00ABB3}"/>
                  </a:ext>
                </a:extLst>
              </p:cNvPr>
              <p:cNvSpPr/>
              <p:nvPr/>
            </p:nvSpPr>
            <p:spPr>
              <a:xfrm>
                <a:off x="5365051" y="5540920"/>
                <a:ext cx="1132614" cy="452887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7" name="Freeform: Shape 77">
                <a:extLst>
                  <a:ext uri="{FF2B5EF4-FFF2-40B4-BE49-F238E27FC236}">
                    <a16:creationId xmlns="" xmlns:a16="http://schemas.microsoft.com/office/drawing/2014/main" id="{E74AC44C-B460-4A8E-AB88-4CB7C7DC5D90}"/>
                  </a:ext>
                </a:extLst>
              </p:cNvPr>
              <p:cNvSpPr/>
              <p:nvPr/>
            </p:nvSpPr>
            <p:spPr>
              <a:xfrm>
                <a:off x="6149703" y="5215816"/>
                <a:ext cx="1586462" cy="2373445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8" name="Freeform: Shape 78">
                <a:extLst>
                  <a:ext uri="{FF2B5EF4-FFF2-40B4-BE49-F238E27FC236}">
                    <a16:creationId xmlns="" xmlns:a16="http://schemas.microsoft.com/office/drawing/2014/main" id="{8C1D4433-3660-45D1-AEA5-08ABAD0D5BF1}"/>
                  </a:ext>
                </a:extLst>
              </p:cNvPr>
              <p:cNvSpPr/>
              <p:nvPr/>
            </p:nvSpPr>
            <p:spPr>
              <a:xfrm>
                <a:off x="9871175" y="2566273"/>
                <a:ext cx="3530806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9" name="Freeform: Shape 79">
                <a:extLst>
                  <a:ext uri="{FF2B5EF4-FFF2-40B4-BE49-F238E27FC236}">
                    <a16:creationId xmlns="" xmlns:a16="http://schemas.microsoft.com/office/drawing/2014/main" id="{4C6DA44E-DD44-4AE2-AD19-0F0F683F6DD0}"/>
                  </a:ext>
                </a:extLst>
              </p:cNvPr>
              <p:cNvSpPr/>
              <p:nvPr/>
            </p:nvSpPr>
            <p:spPr>
              <a:xfrm>
                <a:off x="7585443" y="3324704"/>
                <a:ext cx="2667181" cy="4626400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0" name="Freeform: Shape 80">
                <a:extLst>
                  <a:ext uri="{FF2B5EF4-FFF2-40B4-BE49-F238E27FC236}">
                    <a16:creationId xmlns="" xmlns:a16="http://schemas.microsoft.com/office/drawing/2014/main" id="{B0E57E5B-E396-436E-9CD2-899D1BFC09FD}"/>
                  </a:ext>
                </a:extLst>
              </p:cNvPr>
              <p:cNvSpPr/>
              <p:nvPr/>
            </p:nvSpPr>
            <p:spPr>
              <a:xfrm>
                <a:off x="7708807" y="479822"/>
                <a:ext cx="2543816" cy="6474125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="" xmlns:a16="http://schemas.microsoft.com/office/drawing/2014/main" id="{CBC5FFA5-AB21-4F41-8E5B-44C9C25D624A}"/>
                </a:ext>
              </a:extLst>
            </p:cNvPr>
            <p:cNvGrpSpPr/>
            <p:nvPr/>
          </p:nvGrpSpPr>
          <p:grpSpPr>
            <a:xfrm rot="20073958" flipH="1">
              <a:off x="10116519" y="4915091"/>
              <a:ext cx="1567652" cy="1079675"/>
              <a:chOff x="3667032" y="1708483"/>
              <a:chExt cx="8105829" cy="5582653"/>
            </a:xfrm>
          </p:grpSpPr>
          <p:sp>
            <p:nvSpPr>
              <p:cNvPr id="167" name="Freeform: Shape 67">
                <a:extLst>
                  <a:ext uri="{FF2B5EF4-FFF2-40B4-BE49-F238E27FC236}">
                    <a16:creationId xmlns="" xmlns:a16="http://schemas.microsoft.com/office/drawing/2014/main" id="{95729B65-A9F2-4153-BD37-241D1A423E5C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8" name="Freeform: Shape 68">
                <a:extLst>
                  <a:ext uri="{FF2B5EF4-FFF2-40B4-BE49-F238E27FC236}">
                    <a16:creationId xmlns="" xmlns:a16="http://schemas.microsoft.com/office/drawing/2014/main" id="{1D53C9FD-E2C1-4FF8-913C-DFD3580571DC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9" name="Freeform: Shape 69">
                <a:extLst>
                  <a:ext uri="{FF2B5EF4-FFF2-40B4-BE49-F238E27FC236}">
                    <a16:creationId xmlns="" xmlns:a16="http://schemas.microsoft.com/office/drawing/2014/main" id="{5C4FCA6C-9149-4035-BDE5-FCDC104DF19F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0" name="Freeform: Shape 70">
                <a:extLst>
                  <a:ext uri="{FF2B5EF4-FFF2-40B4-BE49-F238E27FC236}">
                    <a16:creationId xmlns="" xmlns:a16="http://schemas.microsoft.com/office/drawing/2014/main" id="{325E19BA-4335-4A76-9097-AE0652209EBB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1" name="Freeform: Shape 71">
                <a:extLst>
                  <a:ext uri="{FF2B5EF4-FFF2-40B4-BE49-F238E27FC236}">
                    <a16:creationId xmlns="" xmlns:a16="http://schemas.microsoft.com/office/drawing/2014/main" id="{1A883243-FB40-4F67-86E5-D86305DCE2BF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2" name="Freeform: Shape 72">
                <a:extLst>
                  <a:ext uri="{FF2B5EF4-FFF2-40B4-BE49-F238E27FC236}">
                    <a16:creationId xmlns="" xmlns:a16="http://schemas.microsoft.com/office/drawing/2014/main" id="{0009B8F6-6718-4D92-9195-0CEDBEA1327D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3" name="Freeform: Shape 73">
                <a:extLst>
                  <a:ext uri="{FF2B5EF4-FFF2-40B4-BE49-F238E27FC236}">
                    <a16:creationId xmlns="" xmlns:a16="http://schemas.microsoft.com/office/drawing/2014/main" id="{330FE00D-6F54-4BB0-A8CB-C1EFE3ED815E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="" xmlns:a16="http://schemas.microsoft.com/office/drawing/2014/main" id="{ADFB101A-532C-4A6C-8A66-BF57A6359ADE}"/>
                </a:ext>
              </a:extLst>
            </p:cNvPr>
            <p:cNvGrpSpPr/>
            <p:nvPr/>
          </p:nvGrpSpPr>
          <p:grpSpPr>
            <a:xfrm rot="20073958" flipH="1">
              <a:off x="10286237" y="3877079"/>
              <a:ext cx="981094" cy="675699"/>
              <a:chOff x="3667032" y="1708483"/>
              <a:chExt cx="8105829" cy="5582653"/>
            </a:xfrm>
          </p:grpSpPr>
          <p:sp>
            <p:nvSpPr>
              <p:cNvPr id="160" name="Freeform: Shape 60">
                <a:extLst>
                  <a:ext uri="{FF2B5EF4-FFF2-40B4-BE49-F238E27FC236}">
                    <a16:creationId xmlns="" xmlns:a16="http://schemas.microsoft.com/office/drawing/2014/main" id="{1A25ED3E-0AC7-49DD-9535-2F315C1551AF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1" name="Freeform: Shape 61">
                <a:extLst>
                  <a:ext uri="{FF2B5EF4-FFF2-40B4-BE49-F238E27FC236}">
                    <a16:creationId xmlns="" xmlns:a16="http://schemas.microsoft.com/office/drawing/2014/main" id="{C8AEA80C-8106-40EF-B4AD-B76DAD15E418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2" name="Freeform: Shape 62">
                <a:extLst>
                  <a:ext uri="{FF2B5EF4-FFF2-40B4-BE49-F238E27FC236}">
                    <a16:creationId xmlns="" xmlns:a16="http://schemas.microsoft.com/office/drawing/2014/main" id="{4FBA3D4F-6198-4278-A640-42F2415C2BEE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3" name="Freeform: Shape 63">
                <a:extLst>
                  <a:ext uri="{FF2B5EF4-FFF2-40B4-BE49-F238E27FC236}">
                    <a16:creationId xmlns="" xmlns:a16="http://schemas.microsoft.com/office/drawing/2014/main" id="{FA337E08-59C6-4BBC-AEDD-91BCA9BF9FA7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4" name="Freeform: Shape 64">
                <a:extLst>
                  <a:ext uri="{FF2B5EF4-FFF2-40B4-BE49-F238E27FC236}">
                    <a16:creationId xmlns="" xmlns:a16="http://schemas.microsoft.com/office/drawing/2014/main" id="{D2BD79C6-2A24-4BB1-8F3E-85E785394918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5" name="Freeform: Shape 65">
                <a:extLst>
                  <a:ext uri="{FF2B5EF4-FFF2-40B4-BE49-F238E27FC236}">
                    <a16:creationId xmlns="" xmlns:a16="http://schemas.microsoft.com/office/drawing/2014/main" id="{B4D6628B-74D7-464A-BA13-2AF6E2BC1C1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6" name="Freeform: Shape 66">
                <a:extLst>
                  <a:ext uri="{FF2B5EF4-FFF2-40B4-BE49-F238E27FC236}">
                    <a16:creationId xmlns="" xmlns:a16="http://schemas.microsoft.com/office/drawing/2014/main" id="{35ED13DB-3407-4DC7-9666-861AA8C4F91F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="" xmlns:a16="http://schemas.microsoft.com/office/drawing/2014/main" id="{4B0ABEC1-E4DF-4CDC-9B09-372F35A3B4D8}"/>
                </a:ext>
              </a:extLst>
            </p:cNvPr>
            <p:cNvGrpSpPr/>
            <p:nvPr/>
          </p:nvGrpSpPr>
          <p:grpSpPr>
            <a:xfrm rot="20275744" flipH="1">
              <a:off x="10178216" y="1637990"/>
              <a:ext cx="1416763" cy="1605575"/>
              <a:chOff x="5365048" y="479821"/>
              <a:chExt cx="8036930" cy="9108010"/>
            </a:xfrm>
          </p:grpSpPr>
          <p:sp>
            <p:nvSpPr>
              <p:cNvPr id="153" name="Freeform: Shape 53">
                <a:extLst>
                  <a:ext uri="{FF2B5EF4-FFF2-40B4-BE49-F238E27FC236}">
                    <a16:creationId xmlns="" xmlns:a16="http://schemas.microsoft.com/office/drawing/2014/main" id="{4A07D1AA-4892-46C2-A72C-F33BDC886F5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4" name="Freeform: Shape 54">
                <a:extLst>
                  <a:ext uri="{FF2B5EF4-FFF2-40B4-BE49-F238E27FC236}">
                    <a16:creationId xmlns="" xmlns:a16="http://schemas.microsoft.com/office/drawing/2014/main" id="{B82FBCD1-0AF1-49E5-9ECB-BC5AC84D4E0B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5" name="Freeform: Shape 55">
                <a:extLst>
                  <a:ext uri="{FF2B5EF4-FFF2-40B4-BE49-F238E27FC236}">
                    <a16:creationId xmlns="" xmlns:a16="http://schemas.microsoft.com/office/drawing/2014/main" id="{25461BBE-5B4E-4546-A712-E35784872D68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6" name="Freeform: Shape 56">
                <a:extLst>
                  <a:ext uri="{FF2B5EF4-FFF2-40B4-BE49-F238E27FC236}">
                    <a16:creationId xmlns="" xmlns:a16="http://schemas.microsoft.com/office/drawing/2014/main" id="{18D74A61-43CD-4E38-A5EA-769BD3FEDF39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7" name="Freeform: Shape 57">
                <a:extLst>
                  <a:ext uri="{FF2B5EF4-FFF2-40B4-BE49-F238E27FC236}">
                    <a16:creationId xmlns="" xmlns:a16="http://schemas.microsoft.com/office/drawing/2014/main" id="{EA7C963D-6434-41DE-B5EC-77D6F266CB8B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8" name="Freeform: Shape 58">
                <a:extLst>
                  <a:ext uri="{FF2B5EF4-FFF2-40B4-BE49-F238E27FC236}">
                    <a16:creationId xmlns="" xmlns:a16="http://schemas.microsoft.com/office/drawing/2014/main" id="{DEFB54BD-2A34-488B-BBEC-E0F26D97850F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9" name="Freeform: Shape 59">
                <a:extLst>
                  <a:ext uri="{FF2B5EF4-FFF2-40B4-BE49-F238E27FC236}">
                    <a16:creationId xmlns="" xmlns:a16="http://schemas.microsoft.com/office/drawing/2014/main" id="{C0D50B2F-0546-41E1-8E55-3F3249F87C63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="" xmlns:a16="http://schemas.microsoft.com/office/drawing/2014/main" id="{1C956869-DE70-4BC4-9D59-605951C9CC67}"/>
                </a:ext>
              </a:extLst>
            </p:cNvPr>
            <p:cNvGrpSpPr/>
            <p:nvPr/>
          </p:nvGrpSpPr>
          <p:grpSpPr>
            <a:xfrm rot="20275744" flipH="1">
              <a:off x="11852978" y="2424207"/>
              <a:ext cx="1074020" cy="1217154"/>
              <a:chOff x="5365048" y="479821"/>
              <a:chExt cx="8036930" cy="9108010"/>
            </a:xfrm>
          </p:grpSpPr>
          <p:sp>
            <p:nvSpPr>
              <p:cNvPr id="146" name="Freeform: Shape 46">
                <a:extLst>
                  <a:ext uri="{FF2B5EF4-FFF2-40B4-BE49-F238E27FC236}">
                    <a16:creationId xmlns="" xmlns:a16="http://schemas.microsoft.com/office/drawing/2014/main" id="{5EF78951-D2B6-47BD-AE82-C5A4F3345506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7" name="Freeform: Shape 47">
                <a:extLst>
                  <a:ext uri="{FF2B5EF4-FFF2-40B4-BE49-F238E27FC236}">
                    <a16:creationId xmlns="" xmlns:a16="http://schemas.microsoft.com/office/drawing/2014/main" id="{DCF68AB6-D845-44CC-B54D-611D83CC7A5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8" name="Freeform: Shape 48">
                <a:extLst>
                  <a:ext uri="{FF2B5EF4-FFF2-40B4-BE49-F238E27FC236}">
                    <a16:creationId xmlns="" xmlns:a16="http://schemas.microsoft.com/office/drawing/2014/main" id="{B3EF97B3-C607-4E0A-85E9-7307355D494E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9" name="Freeform: Shape 49">
                <a:extLst>
                  <a:ext uri="{FF2B5EF4-FFF2-40B4-BE49-F238E27FC236}">
                    <a16:creationId xmlns="" xmlns:a16="http://schemas.microsoft.com/office/drawing/2014/main" id="{5D0E8E99-B2DD-4E53-94F4-D133AA13326A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0" name="Freeform: Shape 50">
                <a:extLst>
                  <a:ext uri="{FF2B5EF4-FFF2-40B4-BE49-F238E27FC236}">
                    <a16:creationId xmlns="" xmlns:a16="http://schemas.microsoft.com/office/drawing/2014/main" id="{C9A00484-0FDA-4391-80B3-F5C71280F7DD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1" name="Freeform: Shape 51">
                <a:extLst>
                  <a:ext uri="{FF2B5EF4-FFF2-40B4-BE49-F238E27FC236}">
                    <a16:creationId xmlns="" xmlns:a16="http://schemas.microsoft.com/office/drawing/2014/main" id="{EB2BFE9E-6CA4-4FE2-9CDD-A5C73817F3E6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2" name="Freeform: Shape 52">
                <a:extLst>
                  <a:ext uri="{FF2B5EF4-FFF2-40B4-BE49-F238E27FC236}">
                    <a16:creationId xmlns="" xmlns:a16="http://schemas.microsoft.com/office/drawing/2014/main" id="{4951888D-C9F8-45D1-BEBE-D61274F42B0E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="" xmlns:a16="http://schemas.microsoft.com/office/drawing/2014/main" id="{BC80E53A-BDA6-421E-A0B9-F9D6AFA8ACB1}"/>
                </a:ext>
              </a:extLst>
            </p:cNvPr>
            <p:cNvGrpSpPr/>
            <p:nvPr/>
          </p:nvGrpSpPr>
          <p:grpSpPr>
            <a:xfrm rot="21043784" flipH="1">
              <a:off x="12949687" y="4848328"/>
              <a:ext cx="885221" cy="609671"/>
              <a:chOff x="3667032" y="1708483"/>
              <a:chExt cx="8105829" cy="5582653"/>
            </a:xfrm>
          </p:grpSpPr>
          <p:sp>
            <p:nvSpPr>
              <p:cNvPr id="139" name="Freeform: Shape 39">
                <a:extLst>
                  <a:ext uri="{FF2B5EF4-FFF2-40B4-BE49-F238E27FC236}">
                    <a16:creationId xmlns="" xmlns:a16="http://schemas.microsoft.com/office/drawing/2014/main" id="{29039BBA-D40D-4CB7-B4AA-86985E567B9D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0" name="Freeform: Shape 40">
                <a:extLst>
                  <a:ext uri="{FF2B5EF4-FFF2-40B4-BE49-F238E27FC236}">
                    <a16:creationId xmlns="" xmlns:a16="http://schemas.microsoft.com/office/drawing/2014/main" id="{27A01CAC-B4C3-43F2-8B31-50C78933503D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1" name="Freeform: Shape 41">
                <a:extLst>
                  <a:ext uri="{FF2B5EF4-FFF2-40B4-BE49-F238E27FC236}">
                    <a16:creationId xmlns="" xmlns:a16="http://schemas.microsoft.com/office/drawing/2014/main" id="{72824BCF-C908-47D7-AC49-1016651DC2A1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2" name="Freeform: Shape 42">
                <a:extLst>
                  <a:ext uri="{FF2B5EF4-FFF2-40B4-BE49-F238E27FC236}">
                    <a16:creationId xmlns="" xmlns:a16="http://schemas.microsoft.com/office/drawing/2014/main" id="{451F7F81-16E9-44DC-81D9-432F3C3341B5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3" name="Freeform: Shape 43">
                <a:extLst>
                  <a:ext uri="{FF2B5EF4-FFF2-40B4-BE49-F238E27FC236}">
                    <a16:creationId xmlns="" xmlns:a16="http://schemas.microsoft.com/office/drawing/2014/main" id="{4C845730-26CE-48B4-8A1C-230683961DC0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4" name="Freeform: Shape 44">
                <a:extLst>
                  <a:ext uri="{FF2B5EF4-FFF2-40B4-BE49-F238E27FC236}">
                    <a16:creationId xmlns="" xmlns:a16="http://schemas.microsoft.com/office/drawing/2014/main" id="{4223C227-32B1-48C4-AAC1-983A5230481C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5" name="Freeform: Shape 45">
                <a:extLst>
                  <a:ext uri="{FF2B5EF4-FFF2-40B4-BE49-F238E27FC236}">
                    <a16:creationId xmlns="" xmlns:a16="http://schemas.microsoft.com/office/drawing/2014/main" id="{F5CF5501-65C5-4741-9767-96A5AC167606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="" xmlns:a16="http://schemas.microsoft.com/office/drawing/2014/main" id="{4BAAD456-113D-41AE-8A6B-24A8B9D8A2C0}"/>
                </a:ext>
              </a:extLst>
            </p:cNvPr>
            <p:cNvGrpSpPr/>
            <p:nvPr/>
          </p:nvGrpSpPr>
          <p:grpSpPr>
            <a:xfrm rot="21043784" flipH="1">
              <a:off x="9098407" y="3250270"/>
              <a:ext cx="740471" cy="509978"/>
              <a:chOff x="3667032" y="1708483"/>
              <a:chExt cx="8105829" cy="5582653"/>
            </a:xfrm>
          </p:grpSpPr>
          <p:sp>
            <p:nvSpPr>
              <p:cNvPr id="132" name="Freeform: Shape 32">
                <a:extLst>
                  <a:ext uri="{FF2B5EF4-FFF2-40B4-BE49-F238E27FC236}">
                    <a16:creationId xmlns="" xmlns:a16="http://schemas.microsoft.com/office/drawing/2014/main" id="{CA37CF1B-6A06-492F-AB9F-4180E8BE1186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3" name="Freeform: Shape 33">
                <a:extLst>
                  <a:ext uri="{FF2B5EF4-FFF2-40B4-BE49-F238E27FC236}">
                    <a16:creationId xmlns="" xmlns:a16="http://schemas.microsoft.com/office/drawing/2014/main" id="{8D96EC87-32C3-41B3-87D0-ADC9C9366633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4" name="Freeform: Shape 34">
                <a:extLst>
                  <a:ext uri="{FF2B5EF4-FFF2-40B4-BE49-F238E27FC236}">
                    <a16:creationId xmlns="" xmlns:a16="http://schemas.microsoft.com/office/drawing/2014/main" id="{C1906DD1-7E15-45FA-9421-FE86855FBE58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5" name="Freeform: Shape 35">
                <a:extLst>
                  <a:ext uri="{FF2B5EF4-FFF2-40B4-BE49-F238E27FC236}">
                    <a16:creationId xmlns="" xmlns:a16="http://schemas.microsoft.com/office/drawing/2014/main" id="{2AA96BA5-89C9-4AC8-B03E-338614BB400D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6" name="Freeform: Shape 36">
                <a:extLst>
                  <a:ext uri="{FF2B5EF4-FFF2-40B4-BE49-F238E27FC236}">
                    <a16:creationId xmlns="" xmlns:a16="http://schemas.microsoft.com/office/drawing/2014/main" id="{DCF0038E-0734-457A-8448-B1E9B6917CAD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7" name="Freeform: Shape 37">
                <a:extLst>
                  <a:ext uri="{FF2B5EF4-FFF2-40B4-BE49-F238E27FC236}">
                    <a16:creationId xmlns="" xmlns:a16="http://schemas.microsoft.com/office/drawing/2014/main" id="{2606E579-0018-4EB5-AA93-62A7D628D0E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8" name="Freeform: Shape 38">
                <a:extLst>
                  <a:ext uri="{FF2B5EF4-FFF2-40B4-BE49-F238E27FC236}">
                    <a16:creationId xmlns="" xmlns:a16="http://schemas.microsoft.com/office/drawing/2014/main" id="{A7E5310F-D99B-452D-B914-EF3509EEF9E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="" xmlns:a16="http://schemas.microsoft.com/office/drawing/2014/main" id="{30A2579E-15DA-4F58-946A-670FA68FC341}"/>
                </a:ext>
              </a:extLst>
            </p:cNvPr>
            <p:cNvGrpSpPr/>
            <p:nvPr/>
          </p:nvGrpSpPr>
          <p:grpSpPr>
            <a:xfrm rot="20275744" flipH="1">
              <a:off x="12999428" y="1262387"/>
              <a:ext cx="1627254" cy="1844118"/>
              <a:chOff x="5365048" y="479821"/>
              <a:chExt cx="8036930" cy="9108010"/>
            </a:xfrm>
          </p:grpSpPr>
          <p:sp>
            <p:nvSpPr>
              <p:cNvPr id="125" name="Freeform: Shape 25">
                <a:extLst>
                  <a:ext uri="{FF2B5EF4-FFF2-40B4-BE49-F238E27FC236}">
                    <a16:creationId xmlns="" xmlns:a16="http://schemas.microsoft.com/office/drawing/2014/main" id="{D6AE6580-0F31-401E-BBEA-C1D3225F98FA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6" name="Freeform: Shape 26">
                <a:extLst>
                  <a:ext uri="{FF2B5EF4-FFF2-40B4-BE49-F238E27FC236}">
                    <a16:creationId xmlns="" xmlns:a16="http://schemas.microsoft.com/office/drawing/2014/main" id="{41AE7BFF-2E5B-441B-8605-6F0A0DECCFD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7" name="Freeform: Shape 27">
                <a:extLst>
                  <a:ext uri="{FF2B5EF4-FFF2-40B4-BE49-F238E27FC236}">
                    <a16:creationId xmlns="" xmlns:a16="http://schemas.microsoft.com/office/drawing/2014/main" id="{A301271A-CCD4-402C-B7E7-A2A1C4A10E17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8" name="Freeform: Shape 28">
                <a:extLst>
                  <a:ext uri="{FF2B5EF4-FFF2-40B4-BE49-F238E27FC236}">
                    <a16:creationId xmlns="" xmlns:a16="http://schemas.microsoft.com/office/drawing/2014/main" id="{13241F4B-5BCF-43C6-8119-F48C4F7C9C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9" name="Freeform: Shape 29">
                <a:extLst>
                  <a:ext uri="{FF2B5EF4-FFF2-40B4-BE49-F238E27FC236}">
                    <a16:creationId xmlns="" xmlns:a16="http://schemas.microsoft.com/office/drawing/2014/main" id="{49AEF944-1305-4B09-A66B-37BD06A09226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0" name="Freeform: Shape 30">
                <a:extLst>
                  <a:ext uri="{FF2B5EF4-FFF2-40B4-BE49-F238E27FC236}">
                    <a16:creationId xmlns="" xmlns:a16="http://schemas.microsoft.com/office/drawing/2014/main" id="{26BC2747-95CA-4B63-A5B6-9A1514447DED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1" name="Freeform: Shape 31">
                <a:extLst>
                  <a:ext uri="{FF2B5EF4-FFF2-40B4-BE49-F238E27FC236}">
                    <a16:creationId xmlns="" xmlns:a16="http://schemas.microsoft.com/office/drawing/2014/main" id="{61AC05EB-0E92-42B7-A7CB-B626787E7125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="" xmlns:a16="http://schemas.microsoft.com/office/drawing/2014/main" id="{664CCFEC-3126-4488-8245-043DB154C8E5}"/>
                </a:ext>
              </a:extLst>
            </p:cNvPr>
            <p:cNvGrpSpPr/>
            <p:nvPr/>
          </p:nvGrpSpPr>
          <p:grpSpPr>
            <a:xfrm rot="19361629" flipH="1">
              <a:off x="13519304" y="3604291"/>
              <a:ext cx="825203" cy="568334"/>
              <a:chOff x="3667032" y="1708483"/>
              <a:chExt cx="8105829" cy="5582653"/>
            </a:xfrm>
          </p:grpSpPr>
          <p:sp>
            <p:nvSpPr>
              <p:cNvPr id="118" name="Freeform: Shape 18">
                <a:extLst>
                  <a:ext uri="{FF2B5EF4-FFF2-40B4-BE49-F238E27FC236}">
                    <a16:creationId xmlns="" xmlns:a16="http://schemas.microsoft.com/office/drawing/2014/main" id="{6C3DBB1F-F6F8-480E-829B-58B662225AD0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9" name="Freeform: Shape 19">
                <a:extLst>
                  <a:ext uri="{FF2B5EF4-FFF2-40B4-BE49-F238E27FC236}">
                    <a16:creationId xmlns="" xmlns:a16="http://schemas.microsoft.com/office/drawing/2014/main" id="{FC199419-29C2-4E95-9B7F-9DA43F2AE165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0" name="Freeform: Shape 20">
                <a:extLst>
                  <a:ext uri="{FF2B5EF4-FFF2-40B4-BE49-F238E27FC236}">
                    <a16:creationId xmlns="" xmlns:a16="http://schemas.microsoft.com/office/drawing/2014/main" id="{41485636-A858-4F7D-B597-BB741E068B36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1" name="Freeform: Shape 21">
                <a:extLst>
                  <a:ext uri="{FF2B5EF4-FFF2-40B4-BE49-F238E27FC236}">
                    <a16:creationId xmlns="" xmlns:a16="http://schemas.microsoft.com/office/drawing/2014/main" id="{63666CA0-8EC7-4C8A-B422-0E6360155EE4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2" name="Freeform: Shape 22">
                <a:extLst>
                  <a:ext uri="{FF2B5EF4-FFF2-40B4-BE49-F238E27FC236}">
                    <a16:creationId xmlns="" xmlns:a16="http://schemas.microsoft.com/office/drawing/2014/main" id="{739209B4-B036-4AB5-8861-A700E479FABC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3" name="Freeform: Shape 23">
                <a:extLst>
                  <a:ext uri="{FF2B5EF4-FFF2-40B4-BE49-F238E27FC236}">
                    <a16:creationId xmlns="" xmlns:a16="http://schemas.microsoft.com/office/drawing/2014/main" id="{1DA2F69A-D570-4EE4-918B-6D888C25D347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4" name="Freeform: Shape 24">
                <a:extLst>
                  <a:ext uri="{FF2B5EF4-FFF2-40B4-BE49-F238E27FC236}">
                    <a16:creationId xmlns="" xmlns:a16="http://schemas.microsoft.com/office/drawing/2014/main" id="{92821853-B73D-4349-8245-39B6F3BE450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</p:grpSp>
      <p:sp>
        <p:nvSpPr>
          <p:cNvPr id="202" name="Rectangle 9">
            <a:extLst>
              <a:ext uri="{FF2B5EF4-FFF2-40B4-BE49-F238E27FC236}">
                <a16:creationId xmlns="" xmlns:a16="http://schemas.microsoft.com/office/drawing/2014/main" id="{5C03E6E3-778A-49A8-9769-61B8C604BEAB}"/>
              </a:ext>
            </a:extLst>
          </p:cNvPr>
          <p:cNvSpPr/>
          <p:nvPr/>
        </p:nvSpPr>
        <p:spPr>
          <a:xfrm>
            <a:off x="3760363" y="2266889"/>
            <a:ext cx="1625201" cy="111611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133089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6E5FA365-F4B6-4885-98E9-319BBA6CC9AF}"/>
              </a:ext>
            </a:extLst>
          </p:cNvPr>
          <p:cNvSpPr/>
          <p:nvPr/>
        </p:nvSpPr>
        <p:spPr>
          <a:xfrm>
            <a:off x="-106618" y="1224"/>
            <a:ext cx="12197526" cy="6858000"/>
          </a:xfrm>
          <a:custGeom>
            <a:avLst/>
            <a:gdLst>
              <a:gd name="connsiteX0" fmla="*/ 488332 w 18296289"/>
              <a:gd name="connsiteY0" fmla="*/ 6 h 10287000"/>
              <a:gd name="connsiteX1" fmla="*/ 716342 w 18296289"/>
              <a:gd name="connsiteY1" fmla="*/ 6 h 10287000"/>
              <a:gd name="connsiteX2" fmla="*/ 716342 w 18296289"/>
              <a:gd name="connsiteY2" fmla="*/ 10287000 h 10287000"/>
              <a:gd name="connsiteX3" fmla="*/ 488332 w 18296289"/>
              <a:gd name="connsiteY3" fmla="*/ 10287000 h 10287000"/>
              <a:gd name="connsiteX4" fmla="*/ 0 w 18296289"/>
              <a:gd name="connsiteY4" fmla="*/ 6 h 10287000"/>
              <a:gd name="connsiteX5" fmla="*/ 228011 w 18296289"/>
              <a:gd name="connsiteY5" fmla="*/ 6 h 10287000"/>
              <a:gd name="connsiteX6" fmla="*/ 228011 w 18296289"/>
              <a:gd name="connsiteY6" fmla="*/ 10287000 h 10287000"/>
              <a:gd name="connsiteX7" fmla="*/ 0 w 18296289"/>
              <a:gd name="connsiteY7" fmla="*/ 10287000 h 10287000"/>
              <a:gd name="connsiteX8" fmla="*/ 976663 w 18296289"/>
              <a:gd name="connsiteY8" fmla="*/ 5 h 10287000"/>
              <a:gd name="connsiteX9" fmla="*/ 1204675 w 18296289"/>
              <a:gd name="connsiteY9" fmla="*/ 5 h 10287000"/>
              <a:gd name="connsiteX10" fmla="*/ 1204675 w 18296289"/>
              <a:gd name="connsiteY10" fmla="*/ 10287000 h 10287000"/>
              <a:gd name="connsiteX11" fmla="*/ 976663 w 18296289"/>
              <a:gd name="connsiteY11" fmla="*/ 10287000 h 10287000"/>
              <a:gd name="connsiteX12" fmla="*/ 1464995 w 18296289"/>
              <a:gd name="connsiteY12" fmla="*/ 5 h 10287000"/>
              <a:gd name="connsiteX13" fmla="*/ 1693006 w 18296289"/>
              <a:gd name="connsiteY13" fmla="*/ 5 h 10287000"/>
              <a:gd name="connsiteX14" fmla="*/ 1693006 w 18296289"/>
              <a:gd name="connsiteY14" fmla="*/ 10287000 h 10287000"/>
              <a:gd name="connsiteX15" fmla="*/ 1464995 w 18296289"/>
              <a:gd name="connsiteY15" fmla="*/ 10287000 h 10287000"/>
              <a:gd name="connsiteX16" fmla="*/ 1953326 w 18296289"/>
              <a:gd name="connsiteY16" fmla="*/ 5 h 10287000"/>
              <a:gd name="connsiteX17" fmla="*/ 2181338 w 18296289"/>
              <a:gd name="connsiteY17" fmla="*/ 5 h 10287000"/>
              <a:gd name="connsiteX18" fmla="*/ 2181338 w 18296289"/>
              <a:gd name="connsiteY18" fmla="*/ 10287000 h 10287000"/>
              <a:gd name="connsiteX19" fmla="*/ 1953326 w 18296289"/>
              <a:gd name="connsiteY19" fmla="*/ 10287000 h 10287000"/>
              <a:gd name="connsiteX20" fmla="*/ 2441658 w 18296289"/>
              <a:gd name="connsiteY20" fmla="*/ 5 h 10287000"/>
              <a:gd name="connsiteX21" fmla="*/ 2669670 w 18296289"/>
              <a:gd name="connsiteY21" fmla="*/ 5 h 10287000"/>
              <a:gd name="connsiteX22" fmla="*/ 2669670 w 18296289"/>
              <a:gd name="connsiteY22" fmla="*/ 10287000 h 10287000"/>
              <a:gd name="connsiteX23" fmla="*/ 2441658 w 18296289"/>
              <a:gd name="connsiteY23" fmla="*/ 10287000 h 10287000"/>
              <a:gd name="connsiteX24" fmla="*/ 2929991 w 18296289"/>
              <a:gd name="connsiteY24" fmla="*/ 5 h 10287000"/>
              <a:gd name="connsiteX25" fmla="*/ 3158002 w 18296289"/>
              <a:gd name="connsiteY25" fmla="*/ 5 h 10287000"/>
              <a:gd name="connsiteX26" fmla="*/ 3158002 w 18296289"/>
              <a:gd name="connsiteY26" fmla="*/ 10287000 h 10287000"/>
              <a:gd name="connsiteX27" fmla="*/ 2929991 w 18296289"/>
              <a:gd name="connsiteY27" fmla="*/ 10287000 h 10287000"/>
              <a:gd name="connsiteX28" fmla="*/ 3418323 w 18296289"/>
              <a:gd name="connsiteY28" fmla="*/ 5 h 10287000"/>
              <a:gd name="connsiteX29" fmla="*/ 3646334 w 18296289"/>
              <a:gd name="connsiteY29" fmla="*/ 5 h 10287000"/>
              <a:gd name="connsiteX30" fmla="*/ 3646334 w 18296289"/>
              <a:gd name="connsiteY30" fmla="*/ 10287000 h 10287000"/>
              <a:gd name="connsiteX31" fmla="*/ 3418323 w 18296289"/>
              <a:gd name="connsiteY31" fmla="*/ 10287000 h 10287000"/>
              <a:gd name="connsiteX32" fmla="*/ 3906655 w 18296289"/>
              <a:gd name="connsiteY32" fmla="*/ 5 h 10287000"/>
              <a:gd name="connsiteX33" fmla="*/ 4134665 w 18296289"/>
              <a:gd name="connsiteY33" fmla="*/ 5 h 10287000"/>
              <a:gd name="connsiteX34" fmla="*/ 4134665 w 18296289"/>
              <a:gd name="connsiteY34" fmla="*/ 10287000 h 10287000"/>
              <a:gd name="connsiteX35" fmla="*/ 3906655 w 18296289"/>
              <a:gd name="connsiteY35" fmla="*/ 10287000 h 10287000"/>
              <a:gd name="connsiteX36" fmla="*/ 4394985 w 18296289"/>
              <a:gd name="connsiteY36" fmla="*/ 4 h 10287000"/>
              <a:gd name="connsiteX37" fmla="*/ 4622994 w 18296289"/>
              <a:gd name="connsiteY37" fmla="*/ 4 h 10287000"/>
              <a:gd name="connsiteX38" fmla="*/ 4622994 w 18296289"/>
              <a:gd name="connsiteY38" fmla="*/ 10287000 h 10287000"/>
              <a:gd name="connsiteX39" fmla="*/ 4394985 w 18296289"/>
              <a:gd name="connsiteY39" fmla="*/ 10287000 h 10287000"/>
              <a:gd name="connsiteX40" fmla="*/ 4883318 w 18296289"/>
              <a:gd name="connsiteY40" fmla="*/ 4 h 10287000"/>
              <a:gd name="connsiteX41" fmla="*/ 5111327 w 18296289"/>
              <a:gd name="connsiteY41" fmla="*/ 4 h 10287000"/>
              <a:gd name="connsiteX42" fmla="*/ 5111327 w 18296289"/>
              <a:gd name="connsiteY42" fmla="*/ 10287000 h 10287000"/>
              <a:gd name="connsiteX43" fmla="*/ 4883318 w 18296289"/>
              <a:gd name="connsiteY43" fmla="*/ 10287000 h 10287000"/>
              <a:gd name="connsiteX44" fmla="*/ 5371649 w 18296289"/>
              <a:gd name="connsiteY44" fmla="*/ 4 h 10287000"/>
              <a:gd name="connsiteX45" fmla="*/ 5599660 w 18296289"/>
              <a:gd name="connsiteY45" fmla="*/ 4 h 10287000"/>
              <a:gd name="connsiteX46" fmla="*/ 5599660 w 18296289"/>
              <a:gd name="connsiteY46" fmla="*/ 10287000 h 10287000"/>
              <a:gd name="connsiteX47" fmla="*/ 5371649 w 18296289"/>
              <a:gd name="connsiteY47" fmla="*/ 10287000 h 10287000"/>
              <a:gd name="connsiteX48" fmla="*/ 5859980 w 18296289"/>
              <a:gd name="connsiteY48" fmla="*/ 4 h 10287000"/>
              <a:gd name="connsiteX49" fmla="*/ 6087990 w 18296289"/>
              <a:gd name="connsiteY49" fmla="*/ 4 h 10287000"/>
              <a:gd name="connsiteX50" fmla="*/ 6087990 w 18296289"/>
              <a:gd name="connsiteY50" fmla="*/ 10287000 h 10287000"/>
              <a:gd name="connsiteX51" fmla="*/ 5859980 w 18296289"/>
              <a:gd name="connsiteY51" fmla="*/ 10287000 h 10287000"/>
              <a:gd name="connsiteX52" fmla="*/ 6348314 w 18296289"/>
              <a:gd name="connsiteY52" fmla="*/ 4 h 10287000"/>
              <a:gd name="connsiteX53" fmla="*/ 6576324 w 18296289"/>
              <a:gd name="connsiteY53" fmla="*/ 4 h 10287000"/>
              <a:gd name="connsiteX54" fmla="*/ 6576324 w 18296289"/>
              <a:gd name="connsiteY54" fmla="*/ 10287000 h 10287000"/>
              <a:gd name="connsiteX55" fmla="*/ 6348314 w 18296289"/>
              <a:gd name="connsiteY55" fmla="*/ 10287000 h 10287000"/>
              <a:gd name="connsiteX56" fmla="*/ 6836644 w 18296289"/>
              <a:gd name="connsiteY56" fmla="*/ 4 h 10287000"/>
              <a:gd name="connsiteX57" fmla="*/ 7064654 w 18296289"/>
              <a:gd name="connsiteY57" fmla="*/ 4 h 10287000"/>
              <a:gd name="connsiteX58" fmla="*/ 7064654 w 18296289"/>
              <a:gd name="connsiteY58" fmla="*/ 10287000 h 10287000"/>
              <a:gd name="connsiteX59" fmla="*/ 6836644 w 18296289"/>
              <a:gd name="connsiteY59" fmla="*/ 10287000 h 10287000"/>
              <a:gd name="connsiteX60" fmla="*/ 7324976 w 18296289"/>
              <a:gd name="connsiteY60" fmla="*/ 3 h 10287000"/>
              <a:gd name="connsiteX61" fmla="*/ 7552987 w 18296289"/>
              <a:gd name="connsiteY61" fmla="*/ 3 h 10287000"/>
              <a:gd name="connsiteX62" fmla="*/ 7552987 w 18296289"/>
              <a:gd name="connsiteY62" fmla="*/ 10287000 h 10287000"/>
              <a:gd name="connsiteX63" fmla="*/ 7324976 w 18296289"/>
              <a:gd name="connsiteY63" fmla="*/ 10287000 h 10287000"/>
              <a:gd name="connsiteX64" fmla="*/ 7813308 w 18296289"/>
              <a:gd name="connsiteY64" fmla="*/ 3 h 10287000"/>
              <a:gd name="connsiteX65" fmla="*/ 8041318 w 18296289"/>
              <a:gd name="connsiteY65" fmla="*/ 3 h 10287000"/>
              <a:gd name="connsiteX66" fmla="*/ 8041318 w 18296289"/>
              <a:gd name="connsiteY66" fmla="*/ 10287000 h 10287000"/>
              <a:gd name="connsiteX67" fmla="*/ 7813308 w 18296289"/>
              <a:gd name="connsiteY67" fmla="*/ 10287000 h 10287000"/>
              <a:gd name="connsiteX68" fmla="*/ 8301639 w 18296289"/>
              <a:gd name="connsiteY68" fmla="*/ 3 h 10287000"/>
              <a:gd name="connsiteX69" fmla="*/ 8529649 w 18296289"/>
              <a:gd name="connsiteY69" fmla="*/ 3 h 10287000"/>
              <a:gd name="connsiteX70" fmla="*/ 8529649 w 18296289"/>
              <a:gd name="connsiteY70" fmla="*/ 10287000 h 10287000"/>
              <a:gd name="connsiteX71" fmla="*/ 8301639 w 18296289"/>
              <a:gd name="connsiteY71" fmla="*/ 10287000 h 10287000"/>
              <a:gd name="connsiteX72" fmla="*/ 8789970 w 18296289"/>
              <a:gd name="connsiteY72" fmla="*/ 3 h 10287000"/>
              <a:gd name="connsiteX73" fmla="*/ 9017981 w 18296289"/>
              <a:gd name="connsiteY73" fmla="*/ 3 h 10287000"/>
              <a:gd name="connsiteX74" fmla="*/ 9017981 w 18296289"/>
              <a:gd name="connsiteY74" fmla="*/ 10287000 h 10287000"/>
              <a:gd name="connsiteX75" fmla="*/ 8789970 w 18296289"/>
              <a:gd name="connsiteY75" fmla="*/ 10287000 h 10287000"/>
              <a:gd name="connsiteX76" fmla="*/ 9278302 w 18296289"/>
              <a:gd name="connsiteY76" fmla="*/ 3 h 10287000"/>
              <a:gd name="connsiteX77" fmla="*/ 9506313 w 18296289"/>
              <a:gd name="connsiteY77" fmla="*/ 3 h 10287000"/>
              <a:gd name="connsiteX78" fmla="*/ 9506313 w 18296289"/>
              <a:gd name="connsiteY78" fmla="*/ 10287000 h 10287000"/>
              <a:gd name="connsiteX79" fmla="*/ 9278302 w 18296289"/>
              <a:gd name="connsiteY79" fmla="*/ 10287000 h 10287000"/>
              <a:gd name="connsiteX80" fmla="*/ 9766634 w 18296289"/>
              <a:gd name="connsiteY80" fmla="*/ 3 h 10287000"/>
              <a:gd name="connsiteX81" fmla="*/ 9994645 w 18296289"/>
              <a:gd name="connsiteY81" fmla="*/ 3 h 10287000"/>
              <a:gd name="connsiteX82" fmla="*/ 9994645 w 18296289"/>
              <a:gd name="connsiteY82" fmla="*/ 10287000 h 10287000"/>
              <a:gd name="connsiteX83" fmla="*/ 9766634 w 18296289"/>
              <a:gd name="connsiteY83" fmla="*/ 10287000 h 10287000"/>
              <a:gd name="connsiteX84" fmla="*/ 10254966 w 18296289"/>
              <a:gd name="connsiteY84" fmla="*/ 3 h 10287000"/>
              <a:gd name="connsiteX85" fmla="*/ 10482977 w 18296289"/>
              <a:gd name="connsiteY85" fmla="*/ 3 h 10287000"/>
              <a:gd name="connsiteX86" fmla="*/ 10482977 w 18296289"/>
              <a:gd name="connsiteY86" fmla="*/ 10287000 h 10287000"/>
              <a:gd name="connsiteX87" fmla="*/ 10254966 w 18296289"/>
              <a:gd name="connsiteY87" fmla="*/ 10287000 h 10287000"/>
              <a:gd name="connsiteX88" fmla="*/ 10743298 w 18296289"/>
              <a:gd name="connsiteY88" fmla="*/ 2 h 10287000"/>
              <a:gd name="connsiteX89" fmla="*/ 10971309 w 18296289"/>
              <a:gd name="connsiteY89" fmla="*/ 2 h 10287000"/>
              <a:gd name="connsiteX90" fmla="*/ 10971309 w 18296289"/>
              <a:gd name="connsiteY90" fmla="*/ 10287000 h 10287000"/>
              <a:gd name="connsiteX91" fmla="*/ 10743298 w 18296289"/>
              <a:gd name="connsiteY91" fmla="*/ 10287000 h 10287000"/>
              <a:gd name="connsiteX92" fmla="*/ 11231630 w 18296289"/>
              <a:gd name="connsiteY92" fmla="*/ 2 h 10287000"/>
              <a:gd name="connsiteX93" fmla="*/ 11459641 w 18296289"/>
              <a:gd name="connsiteY93" fmla="*/ 2 h 10287000"/>
              <a:gd name="connsiteX94" fmla="*/ 11459641 w 18296289"/>
              <a:gd name="connsiteY94" fmla="*/ 10287000 h 10287000"/>
              <a:gd name="connsiteX95" fmla="*/ 11231630 w 18296289"/>
              <a:gd name="connsiteY95" fmla="*/ 10287000 h 10287000"/>
              <a:gd name="connsiteX96" fmla="*/ 11719962 w 18296289"/>
              <a:gd name="connsiteY96" fmla="*/ 2 h 10287000"/>
              <a:gd name="connsiteX97" fmla="*/ 11947973 w 18296289"/>
              <a:gd name="connsiteY97" fmla="*/ 2 h 10287000"/>
              <a:gd name="connsiteX98" fmla="*/ 11947973 w 18296289"/>
              <a:gd name="connsiteY98" fmla="*/ 10287000 h 10287000"/>
              <a:gd name="connsiteX99" fmla="*/ 11719962 w 18296289"/>
              <a:gd name="connsiteY99" fmla="*/ 10287000 h 10287000"/>
              <a:gd name="connsiteX100" fmla="*/ 12208294 w 18296289"/>
              <a:gd name="connsiteY100" fmla="*/ 2 h 10287000"/>
              <a:gd name="connsiteX101" fmla="*/ 12436305 w 18296289"/>
              <a:gd name="connsiteY101" fmla="*/ 2 h 10287000"/>
              <a:gd name="connsiteX102" fmla="*/ 12436305 w 18296289"/>
              <a:gd name="connsiteY102" fmla="*/ 10287000 h 10287000"/>
              <a:gd name="connsiteX103" fmla="*/ 12208294 w 18296289"/>
              <a:gd name="connsiteY103" fmla="*/ 10287000 h 10287000"/>
              <a:gd name="connsiteX104" fmla="*/ 12696626 w 18296289"/>
              <a:gd name="connsiteY104" fmla="*/ 2 h 10287000"/>
              <a:gd name="connsiteX105" fmla="*/ 12924637 w 18296289"/>
              <a:gd name="connsiteY105" fmla="*/ 2 h 10287000"/>
              <a:gd name="connsiteX106" fmla="*/ 12924637 w 18296289"/>
              <a:gd name="connsiteY106" fmla="*/ 10287000 h 10287000"/>
              <a:gd name="connsiteX107" fmla="*/ 12696626 w 18296289"/>
              <a:gd name="connsiteY107" fmla="*/ 10287000 h 10287000"/>
              <a:gd name="connsiteX108" fmla="*/ 13184958 w 18296289"/>
              <a:gd name="connsiteY108" fmla="*/ 2 h 10287000"/>
              <a:gd name="connsiteX109" fmla="*/ 13412969 w 18296289"/>
              <a:gd name="connsiteY109" fmla="*/ 2 h 10287000"/>
              <a:gd name="connsiteX110" fmla="*/ 13412969 w 18296289"/>
              <a:gd name="connsiteY110" fmla="*/ 10287000 h 10287000"/>
              <a:gd name="connsiteX111" fmla="*/ 13184958 w 18296289"/>
              <a:gd name="connsiteY111" fmla="*/ 10287000 h 10287000"/>
              <a:gd name="connsiteX112" fmla="*/ 13673290 w 18296289"/>
              <a:gd name="connsiteY112" fmla="*/ 1 h 10287000"/>
              <a:gd name="connsiteX113" fmla="*/ 13901301 w 18296289"/>
              <a:gd name="connsiteY113" fmla="*/ 1 h 10287000"/>
              <a:gd name="connsiteX114" fmla="*/ 13901301 w 18296289"/>
              <a:gd name="connsiteY114" fmla="*/ 10287000 h 10287000"/>
              <a:gd name="connsiteX115" fmla="*/ 13673290 w 18296289"/>
              <a:gd name="connsiteY115" fmla="*/ 10287000 h 10287000"/>
              <a:gd name="connsiteX116" fmla="*/ 14161622 w 18296289"/>
              <a:gd name="connsiteY116" fmla="*/ 1 h 10287000"/>
              <a:gd name="connsiteX117" fmla="*/ 14389633 w 18296289"/>
              <a:gd name="connsiteY117" fmla="*/ 1 h 10287000"/>
              <a:gd name="connsiteX118" fmla="*/ 14389633 w 18296289"/>
              <a:gd name="connsiteY118" fmla="*/ 10287000 h 10287000"/>
              <a:gd name="connsiteX119" fmla="*/ 14161622 w 18296289"/>
              <a:gd name="connsiteY119" fmla="*/ 10287000 h 10287000"/>
              <a:gd name="connsiteX120" fmla="*/ 14649954 w 18296289"/>
              <a:gd name="connsiteY120" fmla="*/ 1 h 10287000"/>
              <a:gd name="connsiteX121" fmla="*/ 14877965 w 18296289"/>
              <a:gd name="connsiteY121" fmla="*/ 1 h 10287000"/>
              <a:gd name="connsiteX122" fmla="*/ 14877965 w 18296289"/>
              <a:gd name="connsiteY122" fmla="*/ 10287000 h 10287000"/>
              <a:gd name="connsiteX123" fmla="*/ 14649954 w 18296289"/>
              <a:gd name="connsiteY123" fmla="*/ 10287000 h 10287000"/>
              <a:gd name="connsiteX124" fmla="*/ 15138286 w 18296289"/>
              <a:gd name="connsiteY124" fmla="*/ 1 h 10287000"/>
              <a:gd name="connsiteX125" fmla="*/ 15366297 w 18296289"/>
              <a:gd name="connsiteY125" fmla="*/ 1 h 10287000"/>
              <a:gd name="connsiteX126" fmla="*/ 15366297 w 18296289"/>
              <a:gd name="connsiteY126" fmla="*/ 10287000 h 10287000"/>
              <a:gd name="connsiteX127" fmla="*/ 15138286 w 18296289"/>
              <a:gd name="connsiteY127" fmla="*/ 10287000 h 10287000"/>
              <a:gd name="connsiteX128" fmla="*/ 15626618 w 18296289"/>
              <a:gd name="connsiteY128" fmla="*/ 1 h 10287000"/>
              <a:gd name="connsiteX129" fmla="*/ 15854629 w 18296289"/>
              <a:gd name="connsiteY129" fmla="*/ 1 h 10287000"/>
              <a:gd name="connsiteX130" fmla="*/ 15854629 w 18296289"/>
              <a:gd name="connsiteY130" fmla="*/ 10287000 h 10287000"/>
              <a:gd name="connsiteX131" fmla="*/ 15626618 w 18296289"/>
              <a:gd name="connsiteY131" fmla="*/ 10287000 h 10287000"/>
              <a:gd name="connsiteX132" fmla="*/ 16114950 w 18296289"/>
              <a:gd name="connsiteY132" fmla="*/ 1 h 10287000"/>
              <a:gd name="connsiteX133" fmla="*/ 16342961 w 18296289"/>
              <a:gd name="connsiteY133" fmla="*/ 1 h 10287000"/>
              <a:gd name="connsiteX134" fmla="*/ 16342961 w 18296289"/>
              <a:gd name="connsiteY134" fmla="*/ 10287000 h 10287000"/>
              <a:gd name="connsiteX135" fmla="*/ 16114950 w 18296289"/>
              <a:gd name="connsiteY135" fmla="*/ 10287000 h 10287000"/>
              <a:gd name="connsiteX136" fmla="*/ 16603282 w 18296289"/>
              <a:gd name="connsiteY136" fmla="*/ 1 h 10287000"/>
              <a:gd name="connsiteX137" fmla="*/ 16831293 w 18296289"/>
              <a:gd name="connsiteY137" fmla="*/ 1 h 10287000"/>
              <a:gd name="connsiteX138" fmla="*/ 16831293 w 18296289"/>
              <a:gd name="connsiteY138" fmla="*/ 10287000 h 10287000"/>
              <a:gd name="connsiteX139" fmla="*/ 16603282 w 18296289"/>
              <a:gd name="connsiteY139" fmla="*/ 10287000 h 10287000"/>
              <a:gd name="connsiteX140" fmla="*/ 17091615 w 18296289"/>
              <a:gd name="connsiteY140" fmla="*/ 0 h 10287000"/>
              <a:gd name="connsiteX141" fmla="*/ 17319625 w 18296289"/>
              <a:gd name="connsiteY141" fmla="*/ 0 h 10287000"/>
              <a:gd name="connsiteX142" fmla="*/ 17319625 w 18296289"/>
              <a:gd name="connsiteY142" fmla="*/ 10287000 h 10287000"/>
              <a:gd name="connsiteX143" fmla="*/ 17091615 w 18296289"/>
              <a:gd name="connsiteY143" fmla="*/ 10287000 h 10287000"/>
              <a:gd name="connsiteX144" fmla="*/ 17579947 w 18296289"/>
              <a:gd name="connsiteY144" fmla="*/ 0 h 10287000"/>
              <a:gd name="connsiteX145" fmla="*/ 17807957 w 18296289"/>
              <a:gd name="connsiteY145" fmla="*/ 0 h 10287000"/>
              <a:gd name="connsiteX146" fmla="*/ 17807957 w 18296289"/>
              <a:gd name="connsiteY146" fmla="*/ 10287000 h 10287000"/>
              <a:gd name="connsiteX147" fmla="*/ 17579947 w 18296289"/>
              <a:gd name="connsiteY147" fmla="*/ 10287000 h 10287000"/>
              <a:gd name="connsiteX148" fmla="*/ 18068279 w 18296289"/>
              <a:gd name="connsiteY148" fmla="*/ 0 h 10287000"/>
              <a:gd name="connsiteX149" fmla="*/ 18296289 w 18296289"/>
              <a:gd name="connsiteY149" fmla="*/ 0 h 10287000"/>
              <a:gd name="connsiteX150" fmla="*/ 18296289 w 18296289"/>
              <a:gd name="connsiteY150" fmla="*/ 10287000 h 10287000"/>
              <a:gd name="connsiteX151" fmla="*/ 18068279 w 18296289"/>
              <a:gd name="connsiteY151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18296289" h="10287000">
                <a:moveTo>
                  <a:pt x="488332" y="6"/>
                </a:moveTo>
                <a:lnTo>
                  <a:pt x="716342" y="6"/>
                </a:lnTo>
                <a:lnTo>
                  <a:pt x="716342" y="10287000"/>
                </a:lnTo>
                <a:lnTo>
                  <a:pt x="488332" y="10287000"/>
                </a:lnTo>
                <a:close/>
                <a:moveTo>
                  <a:pt x="0" y="6"/>
                </a:moveTo>
                <a:lnTo>
                  <a:pt x="228011" y="6"/>
                </a:lnTo>
                <a:lnTo>
                  <a:pt x="228011" y="10287000"/>
                </a:lnTo>
                <a:lnTo>
                  <a:pt x="0" y="10287000"/>
                </a:lnTo>
                <a:close/>
                <a:moveTo>
                  <a:pt x="976663" y="5"/>
                </a:moveTo>
                <a:lnTo>
                  <a:pt x="1204675" y="5"/>
                </a:lnTo>
                <a:lnTo>
                  <a:pt x="1204675" y="10287000"/>
                </a:lnTo>
                <a:lnTo>
                  <a:pt x="976663" y="10287000"/>
                </a:lnTo>
                <a:close/>
                <a:moveTo>
                  <a:pt x="1464995" y="5"/>
                </a:moveTo>
                <a:lnTo>
                  <a:pt x="1693006" y="5"/>
                </a:lnTo>
                <a:lnTo>
                  <a:pt x="1693006" y="10287000"/>
                </a:lnTo>
                <a:lnTo>
                  <a:pt x="1464995" y="10287000"/>
                </a:lnTo>
                <a:close/>
                <a:moveTo>
                  <a:pt x="1953326" y="5"/>
                </a:moveTo>
                <a:lnTo>
                  <a:pt x="2181338" y="5"/>
                </a:lnTo>
                <a:lnTo>
                  <a:pt x="2181338" y="10287000"/>
                </a:lnTo>
                <a:lnTo>
                  <a:pt x="1953326" y="10287000"/>
                </a:lnTo>
                <a:close/>
                <a:moveTo>
                  <a:pt x="2441658" y="5"/>
                </a:moveTo>
                <a:lnTo>
                  <a:pt x="2669670" y="5"/>
                </a:lnTo>
                <a:lnTo>
                  <a:pt x="2669670" y="10287000"/>
                </a:lnTo>
                <a:lnTo>
                  <a:pt x="2441658" y="10287000"/>
                </a:lnTo>
                <a:close/>
                <a:moveTo>
                  <a:pt x="2929991" y="5"/>
                </a:moveTo>
                <a:lnTo>
                  <a:pt x="3158002" y="5"/>
                </a:lnTo>
                <a:lnTo>
                  <a:pt x="3158002" y="10287000"/>
                </a:lnTo>
                <a:lnTo>
                  <a:pt x="2929991" y="10287000"/>
                </a:lnTo>
                <a:close/>
                <a:moveTo>
                  <a:pt x="3418323" y="5"/>
                </a:moveTo>
                <a:lnTo>
                  <a:pt x="3646334" y="5"/>
                </a:lnTo>
                <a:lnTo>
                  <a:pt x="3646334" y="10287000"/>
                </a:lnTo>
                <a:lnTo>
                  <a:pt x="3418323" y="10287000"/>
                </a:lnTo>
                <a:close/>
                <a:moveTo>
                  <a:pt x="3906655" y="5"/>
                </a:moveTo>
                <a:lnTo>
                  <a:pt x="4134665" y="5"/>
                </a:lnTo>
                <a:lnTo>
                  <a:pt x="4134665" y="10287000"/>
                </a:lnTo>
                <a:lnTo>
                  <a:pt x="3906655" y="10287000"/>
                </a:lnTo>
                <a:close/>
                <a:moveTo>
                  <a:pt x="4394985" y="4"/>
                </a:moveTo>
                <a:lnTo>
                  <a:pt x="4622994" y="4"/>
                </a:lnTo>
                <a:lnTo>
                  <a:pt x="4622994" y="10287000"/>
                </a:lnTo>
                <a:lnTo>
                  <a:pt x="4394985" y="10287000"/>
                </a:lnTo>
                <a:close/>
                <a:moveTo>
                  <a:pt x="4883318" y="4"/>
                </a:moveTo>
                <a:lnTo>
                  <a:pt x="5111327" y="4"/>
                </a:lnTo>
                <a:lnTo>
                  <a:pt x="5111327" y="10287000"/>
                </a:lnTo>
                <a:lnTo>
                  <a:pt x="4883318" y="10287000"/>
                </a:lnTo>
                <a:close/>
                <a:moveTo>
                  <a:pt x="5371649" y="4"/>
                </a:moveTo>
                <a:lnTo>
                  <a:pt x="5599660" y="4"/>
                </a:lnTo>
                <a:lnTo>
                  <a:pt x="5599660" y="10287000"/>
                </a:lnTo>
                <a:lnTo>
                  <a:pt x="5371649" y="10287000"/>
                </a:lnTo>
                <a:close/>
                <a:moveTo>
                  <a:pt x="5859980" y="4"/>
                </a:moveTo>
                <a:lnTo>
                  <a:pt x="6087990" y="4"/>
                </a:lnTo>
                <a:lnTo>
                  <a:pt x="6087990" y="10287000"/>
                </a:lnTo>
                <a:lnTo>
                  <a:pt x="5859980" y="10287000"/>
                </a:lnTo>
                <a:close/>
                <a:moveTo>
                  <a:pt x="6348314" y="4"/>
                </a:moveTo>
                <a:lnTo>
                  <a:pt x="6576324" y="4"/>
                </a:lnTo>
                <a:lnTo>
                  <a:pt x="6576324" y="10287000"/>
                </a:lnTo>
                <a:lnTo>
                  <a:pt x="6348314" y="10287000"/>
                </a:lnTo>
                <a:close/>
                <a:moveTo>
                  <a:pt x="6836644" y="4"/>
                </a:moveTo>
                <a:lnTo>
                  <a:pt x="7064654" y="4"/>
                </a:lnTo>
                <a:lnTo>
                  <a:pt x="7064654" y="10287000"/>
                </a:lnTo>
                <a:lnTo>
                  <a:pt x="6836644" y="10287000"/>
                </a:lnTo>
                <a:close/>
                <a:moveTo>
                  <a:pt x="7324976" y="3"/>
                </a:moveTo>
                <a:lnTo>
                  <a:pt x="7552987" y="3"/>
                </a:lnTo>
                <a:lnTo>
                  <a:pt x="7552987" y="10287000"/>
                </a:lnTo>
                <a:lnTo>
                  <a:pt x="7324976" y="10287000"/>
                </a:lnTo>
                <a:close/>
                <a:moveTo>
                  <a:pt x="7813308" y="3"/>
                </a:moveTo>
                <a:lnTo>
                  <a:pt x="8041318" y="3"/>
                </a:lnTo>
                <a:lnTo>
                  <a:pt x="8041318" y="10287000"/>
                </a:lnTo>
                <a:lnTo>
                  <a:pt x="7813308" y="10287000"/>
                </a:lnTo>
                <a:close/>
                <a:moveTo>
                  <a:pt x="8301639" y="3"/>
                </a:moveTo>
                <a:lnTo>
                  <a:pt x="8529649" y="3"/>
                </a:lnTo>
                <a:lnTo>
                  <a:pt x="8529649" y="10287000"/>
                </a:lnTo>
                <a:lnTo>
                  <a:pt x="8301639" y="10287000"/>
                </a:lnTo>
                <a:close/>
                <a:moveTo>
                  <a:pt x="8789970" y="3"/>
                </a:moveTo>
                <a:lnTo>
                  <a:pt x="9017981" y="3"/>
                </a:lnTo>
                <a:lnTo>
                  <a:pt x="9017981" y="10287000"/>
                </a:lnTo>
                <a:lnTo>
                  <a:pt x="8789970" y="10287000"/>
                </a:lnTo>
                <a:close/>
                <a:moveTo>
                  <a:pt x="9278302" y="3"/>
                </a:moveTo>
                <a:lnTo>
                  <a:pt x="9506313" y="3"/>
                </a:lnTo>
                <a:lnTo>
                  <a:pt x="9506313" y="10287000"/>
                </a:lnTo>
                <a:lnTo>
                  <a:pt x="9278302" y="10287000"/>
                </a:lnTo>
                <a:close/>
                <a:moveTo>
                  <a:pt x="9766634" y="3"/>
                </a:moveTo>
                <a:lnTo>
                  <a:pt x="9994645" y="3"/>
                </a:lnTo>
                <a:lnTo>
                  <a:pt x="9994645" y="10287000"/>
                </a:lnTo>
                <a:lnTo>
                  <a:pt x="9766634" y="10287000"/>
                </a:lnTo>
                <a:close/>
                <a:moveTo>
                  <a:pt x="10254966" y="3"/>
                </a:moveTo>
                <a:lnTo>
                  <a:pt x="10482977" y="3"/>
                </a:lnTo>
                <a:lnTo>
                  <a:pt x="10482977" y="10287000"/>
                </a:lnTo>
                <a:lnTo>
                  <a:pt x="10254966" y="10287000"/>
                </a:lnTo>
                <a:close/>
                <a:moveTo>
                  <a:pt x="10743298" y="2"/>
                </a:moveTo>
                <a:lnTo>
                  <a:pt x="10971309" y="2"/>
                </a:lnTo>
                <a:lnTo>
                  <a:pt x="10971309" y="10287000"/>
                </a:lnTo>
                <a:lnTo>
                  <a:pt x="10743298" y="10287000"/>
                </a:lnTo>
                <a:close/>
                <a:moveTo>
                  <a:pt x="11231630" y="2"/>
                </a:moveTo>
                <a:lnTo>
                  <a:pt x="11459641" y="2"/>
                </a:lnTo>
                <a:lnTo>
                  <a:pt x="11459641" y="10287000"/>
                </a:lnTo>
                <a:lnTo>
                  <a:pt x="11231630" y="10287000"/>
                </a:lnTo>
                <a:close/>
                <a:moveTo>
                  <a:pt x="11719962" y="2"/>
                </a:moveTo>
                <a:lnTo>
                  <a:pt x="11947973" y="2"/>
                </a:lnTo>
                <a:lnTo>
                  <a:pt x="11947973" y="10287000"/>
                </a:lnTo>
                <a:lnTo>
                  <a:pt x="11719962" y="10287000"/>
                </a:lnTo>
                <a:close/>
                <a:moveTo>
                  <a:pt x="12208294" y="2"/>
                </a:moveTo>
                <a:lnTo>
                  <a:pt x="12436305" y="2"/>
                </a:lnTo>
                <a:lnTo>
                  <a:pt x="12436305" y="10287000"/>
                </a:lnTo>
                <a:lnTo>
                  <a:pt x="12208294" y="10287000"/>
                </a:lnTo>
                <a:close/>
                <a:moveTo>
                  <a:pt x="12696626" y="2"/>
                </a:moveTo>
                <a:lnTo>
                  <a:pt x="12924637" y="2"/>
                </a:lnTo>
                <a:lnTo>
                  <a:pt x="12924637" y="10287000"/>
                </a:lnTo>
                <a:lnTo>
                  <a:pt x="12696626" y="10287000"/>
                </a:lnTo>
                <a:close/>
                <a:moveTo>
                  <a:pt x="13184958" y="2"/>
                </a:moveTo>
                <a:lnTo>
                  <a:pt x="13412969" y="2"/>
                </a:lnTo>
                <a:lnTo>
                  <a:pt x="13412969" y="10287000"/>
                </a:lnTo>
                <a:lnTo>
                  <a:pt x="13184958" y="10287000"/>
                </a:lnTo>
                <a:close/>
                <a:moveTo>
                  <a:pt x="13673290" y="1"/>
                </a:moveTo>
                <a:lnTo>
                  <a:pt x="13901301" y="1"/>
                </a:lnTo>
                <a:lnTo>
                  <a:pt x="13901301" y="10287000"/>
                </a:lnTo>
                <a:lnTo>
                  <a:pt x="13673290" y="10287000"/>
                </a:lnTo>
                <a:close/>
                <a:moveTo>
                  <a:pt x="14161622" y="1"/>
                </a:moveTo>
                <a:lnTo>
                  <a:pt x="14389633" y="1"/>
                </a:lnTo>
                <a:lnTo>
                  <a:pt x="14389633" y="10287000"/>
                </a:lnTo>
                <a:lnTo>
                  <a:pt x="14161622" y="10287000"/>
                </a:lnTo>
                <a:close/>
                <a:moveTo>
                  <a:pt x="14649954" y="1"/>
                </a:moveTo>
                <a:lnTo>
                  <a:pt x="14877965" y="1"/>
                </a:lnTo>
                <a:lnTo>
                  <a:pt x="14877965" y="10287000"/>
                </a:lnTo>
                <a:lnTo>
                  <a:pt x="14649954" y="10287000"/>
                </a:lnTo>
                <a:close/>
                <a:moveTo>
                  <a:pt x="15138286" y="1"/>
                </a:moveTo>
                <a:lnTo>
                  <a:pt x="15366297" y="1"/>
                </a:lnTo>
                <a:lnTo>
                  <a:pt x="15366297" y="10287000"/>
                </a:lnTo>
                <a:lnTo>
                  <a:pt x="15138286" y="10287000"/>
                </a:lnTo>
                <a:close/>
                <a:moveTo>
                  <a:pt x="15626618" y="1"/>
                </a:moveTo>
                <a:lnTo>
                  <a:pt x="15854629" y="1"/>
                </a:lnTo>
                <a:lnTo>
                  <a:pt x="15854629" y="10287000"/>
                </a:lnTo>
                <a:lnTo>
                  <a:pt x="15626618" y="10287000"/>
                </a:lnTo>
                <a:close/>
                <a:moveTo>
                  <a:pt x="16114950" y="1"/>
                </a:moveTo>
                <a:lnTo>
                  <a:pt x="16342961" y="1"/>
                </a:lnTo>
                <a:lnTo>
                  <a:pt x="16342961" y="10287000"/>
                </a:lnTo>
                <a:lnTo>
                  <a:pt x="16114950" y="10287000"/>
                </a:lnTo>
                <a:close/>
                <a:moveTo>
                  <a:pt x="16603282" y="1"/>
                </a:moveTo>
                <a:lnTo>
                  <a:pt x="16831293" y="1"/>
                </a:lnTo>
                <a:lnTo>
                  <a:pt x="16831293" y="10287000"/>
                </a:lnTo>
                <a:lnTo>
                  <a:pt x="16603282" y="10287000"/>
                </a:lnTo>
                <a:close/>
                <a:moveTo>
                  <a:pt x="17091615" y="0"/>
                </a:moveTo>
                <a:lnTo>
                  <a:pt x="17319625" y="0"/>
                </a:lnTo>
                <a:lnTo>
                  <a:pt x="17319625" y="10287000"/>
                </a:lnTo>
                <a:lnTo>
                  <a:pt x="17091615" y="10287000"/>
                </a:lnTo>
                <a:close/>
                <a:moveTo>
                  <a:pt x="17579947" y="0"/>
                </a:moveTo>
                <a:lnTo>
                  <a:pt x="17807957" y="0"/>
                </a:lnTo>
                <a:lnTo>
                  <a:pt x="17807957" y="10287000"/>
                </a:lnTo>
                <a:lnTo>
                  <a:pt x="17579947" y="10287000"/>
                </a:lnTo>
                <a:close/>
                <a:moveTo>
                  <a:pt x="18068279" y="0"/>
                </a:moveTo>
                <a:lnTo>
                  <a:pt x="18296289" y="0"/>
                </a:lnTo>
                <a:lnTo>
                  <a:pt x="18296289" y="10287000"/>
                </a:lnTo>
                <a:lnTo>
                  <a:pt x="18068279" y="10287000"/>
                </a:lnTo>
                <a:close/>
              </a:path>
            </a:pathLst>
          </a:cu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5" name="Freeform: Shape 34">
            <a:extLst>
              <a:ext uri="{FF2B5EF4-FFF2-40B4-BE49-F238E27FC236}">
                <a16:creationId xmlns="" xmlns:a16="http://schemas.microsoft.com/office/drawing/2014/main" id="{9595561E-B81D-4F74-89C6-156AB54921AA}"/>
              </a:ext>
            </a:extLst>
          </p:cNvPr>
          <p:cNvSpPr/>
          <p:nvPr/>
        </p:nvSpPr>
        <p:spPr>
          <a:xfrm>
            <a:off x="8188657" y="647700"/>
            <a:ext cx="3349569" cy="5562600"/>
          </a:xfrm>
          <a:custGeom>
            <a:avLst/>
            <a:gdLst>
              <a:gd name="connsiteX0" fmla="*/ 0 w 4134263"/>
              <a:gd name="connsiteY0" fmla="*/ 0 h 8343900"/>
              <a:gd name="connsiteX1" fmla="*/ 4134263 w 4134263"/>
              <a:gd name="connsiteY1" fmla="*/ 0 h 8343900"/>
              <a:gd name="connsiteX2" fmla="*/ 4134263 w 4134263"/>
              <a:gd name="connsiteY2" fmla="*/ 8343900 h 8343900"/>
              <a:gd name="connsiteX3" fmla="*/ 0 w 4134263"/>
              <a:gd name="connsiteY3" fmla="*/ 8343900 h 8343900"/>
              <a:gd name="connsiteX4" fmla="*/ 0 w 4134263"/>
              <a:gd name="connsiteY4" fmla="*/ 7895463 h 8343900"/>
              <a:gd name="connsiteX5" fmla="*/ 227674 w 4134263"/>
              <a:gd name="connsiteY5" fmla="*/ 7895463 h 8343900"/>
              <a:gd name="connsiteX6" fmla="*/ 227674 w 4134263"/>
              <a:gd name="connsiteY6" fmla="*/ 8116226 h 8343900"/>
              <a:gd name="connsiteX7" fmla="*/ 3906589 w 4134263"/>
              <a:gd name="connsiteY7" fmla="*/ 8116226 h 8343900"/>
              <a:gd name="connsiteX8" fmla="*/ 3906589 w 4134263"/>
              <a:gd name="connsiteY8" fmla="*/ 227674 h 8343900"/>
              <a:gd name="connsiteX9" fmla="*/ 227674 w 4134263"/>
              <a:gd name="connsiteY9" fmla="*/ 227674 h 8343900"/>
              <a:gd name="connsiteX10" fmla="*/ 227674 w 4134263"/>
              <a:gd name="connsiteY10" fmla="*/ 6515169 h 8343900"/>
              <a:gd name="connsiteX11" fmla="*/ 0 w 4134263"/>
              <a:gd name="connsiteY11" fmla="*/ 6515169 h 834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34263" h="8343900">
                <a:moveTo>
                  <a:pt x="0" y="0"/>
                </a:moveTo>
                <a:lnTo>
                  <a:pt x="4134263" y="0"/>
                </a:lnTo>
                <a:lnTo>
                  <a:pt x="4134263" y="8343900"/>
                </a:lnTo>
                <a:lnTo>
                  <a:pt x="0" y="8343900"/>
                </a:lnTo>
                <a:lnTo>
                  <a:pt x="0" y="7895463"/>
                </a:lnTo>
                <a:lnTo>
                  <a:pt x="227674" y="7895463"/>
                </a:lnTo>
                <a:lnTo>
                  <a:pt x="227674" y="8116226"/>
                </a:lnTo>
                <a:lnTo>
                  <a:pt x="3906589" y="8116226"/>
                </a:lnTo>
                <a:lnTo>
                  <a:pt x="3906589" y="227674"/>
                </a:lnTo>
                <a:lnTo>
                  <a:pt x="227674" y="227674"/>
                </a:lnTo>
                <a:lnTo>
                  <a:pt x="227674" y="6515169"/>
                </a:lnTo>
                <a:lnTo>
                  <a:pt x="0" y="65151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="" xmlns:a16="http://schemas.microsoft.com/office/drawing/2014/main" id="{4ECC00AA-ABBD-45B3-B852-4F0AD3173611}"/>
              </a:ext>
            </a:extLst>
          </p:cNvPr>
          <p:cNvSpPr/>
          <p:nvPr/>
        </p:nvSpPr>
        <p:spPr>
          <a:xfrm>
            <a:off x="4216536" y="647698"/>
            <a:ext cx="3418537" cy="5561821"/>
          </a:xfrm>
          <a:custGeom>
            <a:avLst/>
            <a:gdLst>
              <a:gd name="connsiteX0" fmla="*/ 0 w 4134263"/>
              <a:gd name="connsiteY0" fmla="*/ 0 h 8343900"/>
              <a:gd name="connsiteX1" fmla="*/ 4134263 w 4134263"/>
              <a:gd name="connsiteY1" fmla="*/ 0 h 8343900"/>
              <a:gd name="connsiteX2" fmla="*/ 4134263 w 4134263"/>
              <a:gd name="connsiteY2" fmla="*/ 6519670 h 8343900"/>
              <a:gd name="connsiteX3" fmla="*/ 3906589 w 4134263"/>
              <a:gd name="connsiteY3" fmla="*/ 6519670 h 8343900"/>
              <a:gd name="connsiteX4" fmla="*/ 3906589 w 4134263"/>
              <a:gd name="connsiteY4" fmla="*/ 227674 h 8343900"/>
              <a:gd name="connsiteX5" fmla="*/ 227674 w 4134263"/>
              <a:gd name="connsiteY5" fmla="*/ 227674 h 8343900"/>
              <a:gd name="connsiteX6" fmla="*/ 227674 w 4134263"/>
              <a:gd name="connsiteY6" fmla="*/ 8116226 h 8343900"/>
              <a:gd name="connsiteX7" fmla="*/ 3906589 w 4134263"/>
              <a:gd name="connsiteY7" fmla="*/ 8116226 h 8343900"/>
              <a:gd name="connsiteX8" fmla="*/ 3906589 w 4134263"/>
              <a:gd name="connsiteY8" fmla="*/ 7896632 h 8343900"/>
              <a:gd name="connsiteX9" fmla="*/ 4134263 w 4134263"/>
              <a:gd name="connsiteY9" fmla="*/ 7896632 h 8343900"/>
              <a:gd name="connsiteX10" fmla="*/ 4134263 w 4134263"/>
              <a:gd name="connsiteY10" fmla="*/ 8343900 h 8343900"/>
              <a:gd name="connsiteX11" fmla="*/ 0 w 4134263"/>
              <a:gd name="connsiteY11" fmla="*/ 8343900 h 834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34263" h="8343900">
                <a:moveTo>
                  <a:pt x="0" y="0"/>
                </a:moveTo>
                <a:lnTo>
                  <a:pt x="4134263" y="0"/>
                </a:lnTo>
                <a:lnTo>
                  <a:pt x="4134263" y="6519670"/>
                </a:lnTo>
                <a:lnTo>
                  <a:pt x="3906589" y="6519670"/>
                </a:lnTo>
                <a:lnTo>
                  <a:pt x="3906589" y="227674"/>
                </a:lnTo>
                <a:lnTo>
                  <a:pt x="227674" y="227674"/>
                </a:lnTo>
                <a:lnTo>
                  <a:pt x="227674" y="8116226"/>
                </a:lnTo>
                <a:lnTo>
                  <a:pt x="3906589" y="8116226"/>
                </a:lnTo>
                <a:lnTo>
                  <a:pt x="3906589" y="7896632"/>
                </a:lnTo>
                <a:lnTo>
                  <a:pt x="4134263" y="7896632"/>
                </a:lnTo>
                <a:lnTo>
                  <a:pt x="4134263" y="8343900"/>
                </a:lnTo>
                <a:lnTo>
                  <a:pt x="0" y="83439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8CA4CF1B-BA6B-4A81-9DD2-CDDB37B545D1}"/>
              </a:ext>
            </a:extLst>
          </p:cNvPr>
          <p:cNvGrpSpPr/>
          <p:nvPr/>
        </p:nvGrpSpPr>
        <p:grpSpPr>
          <a:xfrm>
            <a:off x="4367285" y="872877"/>
            <a:ext cx="3029802" cy="3559046"/>
            <a:chOff x="4825642" y="1214068"/>
            <a:chExt cx="3831403" cy="5206739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5652A1C8-FE16-4CB4-8588-83E429F43237}"/>
                </a:ext>
              </a:extLst>
            </p:cNvPr>
            <p:cNvSpPr txBox="1"/>
            <p:nvPr/>
          </p:nvSpPr>
          <p:spPr>
            <a:xfrm>
              <a:off x="5503573" y="1214068"/>
              <a:ext cx="2451169" cy="765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altLang="ko-KR" sz="2800" b="1" dirty="0" smtClean="0">
                  <a:solidFill>
                    <a:schemeClr val="bg1"/>
                  </a:solidFill>
                  <a:cs typeface="Arial" pitchFamily="34" charset="0"/>
                </a:rPr>
                <a:t>Simpulan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D636E553-E2A5-4B59-98BD-EAB49CB54170}"/>
                </a:ext>
              </a:extLst>
            </p:cNvPr>
            <p:cNvSpPr txBox="1"/>
            <p:nvPr/>
          </p:nvSpPr>
          <p:spPr>
            <a:xfrm>
              <a:off x="4825642" y="1963188"/>
              <a:ext cx="3831403" cy="4457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Berdasarkan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hasil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studi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literatur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menunjukkan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bahwa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identifikasi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kandungan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merkuri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pada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krim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pemutih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wajah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menggunakan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uji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reaksi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warna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uji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kawat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tembaga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,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tes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kit,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dan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SSA (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Spektrofotometer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Serapan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Atom).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Berdasarkan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telaah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literatur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menunjukkan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bahwa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masih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ditemukan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beberapa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krim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pemutih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wajah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yang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mengandung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bg1"/>
                  </a:solidFill>
                  <a:cs typeface="Arial" pitchFamily="34" charset="0"/>
                </a:rPr>
                <a:t>merkuri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. 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="" xmlns:a16="http://schemas.microsoft.com/office/drawing/2014/main" id="{58A31532-B316-484C-8098-AF3FF645AFD9}"/>
              </a:ext>
            </a:extLst>
          </p:cNvPr>
          <p:cNvSpPr txBox="1">
            <a:spLocks/>
          </p:cNvSpPr>
          <p:nvPr/>
        </p:nvSpPr>
        <p:spPr>
          <a:xfrm>
            <a:off x="309408" y="2126391"/>
            <a:ext cx="4057877" cy="192897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id-ID" altLang="ko-KR" sz="4800" b="1" dirty="0" smtClean="0">
                <a:solidFill>
                  <a:schemeClr val="bg1"/>
                </a:solidFill>
                <a:cs typeface="Arial" pitchFamily="34" charset="0"/>
              </a:rPr>
              <a:t>BAB V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="" xmlns:a16="http://schemas.microsoft.com/office/drawing/2014/main" id="{1E70138C-4282-423F-A7E8-4DC7AC3AB295}"/>
              </a:ext>
            </a:extLst>
          </p:cNvPr>
          <p:cNvSpPr txBox="1">
            <a:spLocks/>
          </p:cNvSpPr>
          <p:nvPr/>
        </p:nvSpPr>
        <p:spPr>
          <a:xfrm>
            <a:off x="856718" y="5295412"/>
            <a:ext cx="2833395" cy="6159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9C6704F4-09B8-431E-B46A-AD316B6DB2B6}"/>
              </a:ext>
            </a:extLst>
          </p:cNvPr>
          <p:cNvGrpSpPr/>
          <p:nvPr/>
        </p:nvGrpSpPr>
        <p:grpSpPr>
          <a:xfrm>
            <a:off x="5432331" y="4623327"/>
            <a:ext cx="4845803" cy="1289567"/>
            <a:chOff x="3960971" y="2767117"/>
            <a:chExt cx="4267200" cy="1321489"/>
          </a:xfrm>
        </p:grpSpPr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6ABA99BD-6C70-4C21-B01A-E5A38434A391}"/>
                </a:ext>
              </a:extLst>
            </p:cNvPr>
            <p:cNvSpPr/>
            <p:nvPr/>
          </p:nvSpPr>
          <p:spPr>
            <a:xfrm>
              <a:off x="4049553" y="3359522"/>
              <a:ext cx="4086225" cy="657225"/>
            </a:xfrm>
            <a:custGeom>
              <a:avLst/>
              <a:gdLst>
                <a:gd name="connsiteX0" fmla="*/ 3881914 w 4086225"/>
                <a:gd name="connsiteY0" fmla="*/ 86622 h 657225"/>
                <a:gd name="connsiteX1" fmla="*/ 2049304 w 4086225"/>
                <a:gd name="connsiteY1" fmla="*/ 319032 h 657225"/>
                <a:gd name="connsiteX2" fmla="*/ 2049304 w 4086225"/>
                <a:gd name="connsiteY2" fmla="*/ 313317 h 657225"/>
                <a:gd name="connsiteX3" fmla="*/ 210979 w 4086225"/>
                <a:gd name="connsiteY3" fmla="*/ 78050 h 657225"/>
                <a:gd name="connsiteX4" fmla="*/ 7144 w 4086225"/>
                <a:gd name="connsiteY4" fmla="*/ 603830 h 657225"/>
                <a:gd name="connsiteX5" fmla="*/ 1779746 w 4086225"/>
                <a:gd name="connsiteY5" fmla="*/ 375230 h 657225"/>
                <a:gd name="connsiteX6" fmla="*/ 2043589 w 4086225"/>
                <a:gd name="connsiteY6" fmla="*/ 643835 h 657225"/>
                <a:gd name="connsiteX7" fmla="*/ 2043589 w 4086225"/>
                <a:gd name="connsiteY7" fmla="*/ 652407 h 657225"/>
                <a:gd name="connsiteX8" fmla="*/ 2312194 w 4086225"/>
                <a:gd name="connsiteY8" fmla="*/ 383802 h 657225"/>
                <a:gd name="connsiteX9" fmla="*/ 4084796 w 4086225"/>
                <a:gd name="connsiteY9" fmla="*/ 612402 h 657225"/>
                <a:gd name="connsiteX10" fmla="*/ 3881914 w 4086225"/>
                <a:gd name="connsiteY10" fmla="*/ 86622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86225" h="657225">
                  <a:moveTo>
                    <a:pt x="3881914" y="86622"/>
                  </a:moveTo>
                  <a:cubicBezTo>
                    <a:pt x="3555206" y="-1960"/>
                    <a:pt x="2711291" y="-80065"/>
                    <a:pt x="2049304" y="319032"/>
                  </a:cubicBezTo>
                  <a:lnTo>
                    <a:pt x="2049304" y="313317"/>
                  </a:lnTo>
                  <a:cubicBezTo>
                    <a:pt x="1385411" y="-88638"/>
                    <a:pt x="538639" y="-9580"/>
                    <a:pt x="210979" y="78050"/>
                  </a:cubicBezTo>
                  <a:cubicBezTo>
                    <a:pt x="210979" y="78050"/>
                    <a:pt x="17621" y="294267"/>
                    <a:pt x="7144" y="603830"/>
                  </a:cubicBezTo>
                  <a:lnTo>
                    <a:pt x="1779746" y="375230"/>
                  </a:lnTo>
                  <a:cubicBezTo>
                    <a:pt x="1779746" y="521915"/>
                    <a:pt x="1897856" y="640977"/>
                    <a:pt x="2043589" y="643835"/>
                  </a:cubicBezTo>
                  <a:lnTo>
                    <a:pt x="2043589" y="652407"/>
                  </a:lnTo>
                  <a:cubicBezTo>
                    <a:pt x="2192179" y="652407"/>
                    <a:pt x="2312194" y="532392"/>
                    <a:pt x="2312194" y="383802"/>
                  </a:cubicBezTo>
                  <a:lnTo>
                    <a:pt x="4084796" y="612402"/>
                  </a:lnTo>
                  <a:cubicBezTo>
                    <a:pt x="4076224" y="302840"/>
                    <a:pt x="3881914" y="86622"/>
                    <a:pt x="3881914" y="86622"/>
                  </a:cubicBezTo>
                  <a:close/>
                </a:path>
              </a:pathLst>
            </a:custGeom>
            <a:solidFill>
              <a:srgbClr val="F9F8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65F7FB75-7765-4EBA-BD4A-3761EBF3AEDD}"/>
                </a:ext>
              </a:extLst>
            </p:cNvPr>
            <p:cNvSpPr/>
            <p:nvPr/>
          </p:nvSpPr>
          <p:spPr>
            <a:xfrm>
              <a:off x="3960971" y="3698081"/>
              <a:ext cx="4267200" cy="390525"/>
            </a:xfrm>
            <a:custGeom>
              <a:avLst/>
              <a:gdLst>
                <a:gd name="connsiteX0" fmla="*/ 2127409 w 4267200"/>
                <a:gd name="connsiteY0" fmla="*/ 389096 h 390525"/>
                <a:gd name="connsiteX1" fmla="*/ 1806416 w 4267200"/>
                <a:gd name="connsiteY1" fmla="*/ 120491 h 390525"/>
                <a:gd name="connsiteX2" fmla="*/ 51911 w 4267200"/>
                <a:gd name="connsiteY2" fmla="*/ 330041 h 390525"/>
                <a:gd name="connsiteX3" fmla="*/ 7144 w 4267200"/>
                <a:gd name="connsiteY3" fmla="*/ 294799 h 390525"/>
                <a:gd name="connsiteX4" fmla="*/ 7144 w 4267200"/>
                <a:gd name="connsiteY4" fmla="*/ 251936 h 390525"/>
                <a:gd name="connsiteX5" fmla="*/ 51911 w 4267200"/>
                <a:gd name="connsiteY5" fmla="*/ 216694 h 390525"/>
                <a:gd name="connsiteX6" fmla="*/ 1859756 w 4267200"/>
                <a:gd name="connsiteY6" fmla="*/ 7144 h 390525"/>
                <a:gd name="connsiteX7" fmla="*/ 1915954 w 4267200"/>
                <a:gd name="connsiteY7" fmla="*/ 65246 h 390525"/>
                <a:gd name="connsiteX8" fmla="*/ 2127409 w 4267200"/>
                <a:gd name="connsiteY8" fmla="*/ 275749 h 390525"/>
                <a:gd name="connsiteX9" fmla="*/ 2338864 w 4267200"/>
                <a:gd name="connsiteY9" fmla="*/ 65246 h 390525"/>
                <a:gd name="connsiteX10" fmla="*/ 2395061 w 4267200"/>
                <a:gd name="connsiteY10" fmla="*/ 7144 h 390525"/>
                <a:gd name="connsiteX11" fmla="*/ 4231482 w 4267200"/>
                <a:gd name="connsiteY11" fmla="*/ 216694 h 390525"/>
                <a:gd name="connsiteX12" fmla="*/ 4266724 w 4267200"/>
                <a:gd name="connsiteY12" fmla="*/ 251936 h 390525"/>
                <a:gd name="connsiteX13" fmla="*/ 4266724 w 4267200"/>
                <a:gd name="connsiteY13" fmla="*/ 294799 h 390525"/>
                <a:gd name="connsiteX14" fmla="*/ 4231482 w 4267200"/>
                <a:gd name="connsiteY14" fmla="*/ 330041 h 390525"/>
                <a:gd name="connsiteX15" fmla="*/ 2448401 w 4267200"/>
                <a:gd name="connsiteY15" fmla="*/ 120491 h 390525"/>
                <a:gd name="connsiteX16" fmla="*/ 2127409 w 4267200"/>
                <a:gd name="connsiteY16" fmla="*/ 38909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67200" h="390525">
                  <a:moveTo>
                    <a:pt x="2127409" y="389096"/>
                  </a:moveTo>
                  <a:cubicBezTo>
                    <a:pt x="1967389" y="389096"/>
                    <a:pt x="1834039" y="272891"/>
                    <a:pt x="1806416" y="120491"/>
                  </a:cubicBezTo>
                  <a:lnTo>
                    <a:pt x="51911" y="330041"/>
                  </a:lnTo>
                  <a:cubicBezTo>
                    <a:pt x="31909" y="330041"/>
                    <a:pt x="7144" y="313849"/>
                    <a:pt x="7144" y="294799"/>
                  </a:cubicBezTo>
                  <a:lnTo>
                    <a:pt x="7144" y="251936"/>
                  </a:lnTo>
                  <a:cubicBezTo>
                    <a:pt x="7144" y="231934"/>
                    <a:pt x="32861" y="216694"/>
                    <a:pt x="51911" y="216694"/>
                  </a:cubicBezTo>
                  <a:lnTo>
                    <a:pt x="1859756" y="7144"/>
                  </a:lnTo>
                  <a:cubicBezTo>
                    <a:pt x="1891189" y="7144"/>
                    <a:pt x="1915954" y="32861"/>
                    <a:pt x="1915954" y="65246"/>
                  </a:cubicBezTo>
                  <a:cubicBezTo>
                    <a:pt x="1915954" y="181451"/>
                    <a:pt x="2011204" y="275749"/>
                    <a:pt x="2127409" y="275749"/>
                  </a:cubicBezTo>
                  <a:cubicBezTo>
                    <a:pt x="2243614" y="275749"/>
                    <a:pt x="2338864" y="181451"/>
                    <a:pt x="2338864" y="65246"/>
                  </a:cubicBezTo>
                  <a:cubicBezTo>
                    <a:pt x="2338864" y="33814"/>
                    <a:pt x="2363629" y="7144"/>
                    <a:pt x="2395061" y="7144"/>
                  </a:cubicBezTo>
                  <a:lnTo>
                    <a:pt x="4231482" y="216694"/>
                  </a:lnTo>
                  <a:cubicBezTo>
                    <a:pt x="4251484" y="216694"/>
                    <a:pt x="4266724" y="232886"/>
                    <a:pt x="4266724" y="251936"/>
                  </a:cubicBezTo>
                  <a:lnTo>
                    <a:pt x="4266724" y="294799"/>
                  </a:lnTo>
                  <a:cubicBezTo>
                    <a:pt x="4266724" y="314801"/>
                    <a:pt x="4250532" y="330041"/>
                    <a:pt x="4231482" y="330041"/>
                  </a:cubicBezTo>
                  <a:lnTo>
                    <a:pt x="2448401" y="120491"/>
                  </a:lnTo>
                  <a:cubicBezTo>
                    <a:pt x="2420779" y="272891"/>
                    <a:pt x="2287429" y="389096"/>
                    <a:pt x="2127409" y="38909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A89087E6-F621-4716-9BE8-419B36D8C459}"/>
                </a:ext>
              </a:extLst>
            </p:cNvPr>
            <p:cNvSpPr/>
            <p:nvPr/>
          </p:nvSpPr>
          <p:spPr>
            <a:xfrm>
              <a:off x="6068849" y="2857621"/>
              <a:ext cx="1809750" cy="857250"/>
            </a:xfrm>
            <a:custGeom>
              <a:avLst/>
              <a:gdLst>
                <a:gd name="connsiteX0" fmla="*/ 1806416 w 1809750"/>
                <a:gd name="connsiteY0" fmla="*/ 463748 h 857250"/>
                <a:gd name="connsiteX1" fmla="*/ 423386 w 1809750"/>
                <a:gd name="connsiteY1" fmla="*/ 638056 h 857250"/>
                <a:gd name="connsiteX2" fmla="*/ 437674 w 1809750"/>
                <a:gd name="connsiteY2" fmla="*/ 632341 h 857250"/>
                <a:gd name="connsiteX3" fmla="*/ 1751171 w 1809750"/>
                <a:gd name="connsiteY3" fmla="*/ 395168 h 857250"/>
                <a:gd name="connsiteX4" fmla="*/ 1769269 w 1809750"/>
                <a:gd name="connsiteY4" fmla="*/ 375166 h 857250"/>
                <a:gd name="connsiteX5" fmla="*/ 1749266 w 1809750"/>
                <a:gd name="connsiteY5" fmla="*/ 357068 h 857250"/>
                <a:gd name="connsiteX6" fmla="*/ 421481 w 1809750"/>
                <a:gd name="connsiteY6" fmla="*/ 598051 h 857250"/>
                <a:gd name="connsiteX7" fmla="*/ 343376 w 1809750"/>
                <a:gd name="connsiteY7" fmla="*/ 631388 h 857250"/>
                <a:gd name="connsiteX8" fmla="*/ 1721644 w 1809750"/>
                <a:gd name="connsiteY8" fmla="*/ 305633 h 857250"/>
                <a:gd name="connsiteX9" fmla="*/ 1726406 w 1809750"/>
                <a:gd name="connsiteY9" fmla="*/ 300871 h 857250"/>
                <a:gd name="connsiteX10" fmla="*/ 1721644 w 1809750"/>
                <a:gd name="connsiteY10" fmla="*/ 296108 h 857250"/>
                <a:gd name="connsiteX11" fmla="*/ 381476 w 1809750"/>
                <a:gd name="connsiteY11" fmla="*/ 603766 h 857250"/>
                <a:gd name="connsiteX12" fmla="*/ 454819 w 1809750"/>
                <a:gd name="connsiteY12" fmla="*/ 566618 h 857250"/>
                <a:gd name="connsiteX13" fmla="*/ 1654016 w 1809750"/>
                <a:gd name="connsiteY13" fmla="*/ 252293 h 857250"/>
                <a:gd name="connsiteX14" fmla="*/ 1671161 w 1809750"/>
                <a:gd name="connsiteY14" fmla="*/ 232291 h 857250"/>
                <a:gd name="connsiteX15" fmla="*/ 1650206 w 1809750"/>
                <a:gd name="connsiteY15" fmla="*/ 214193 h 857250"/>
                <a:gd name="connsiteX16" fmla="*/ 435769 w 1809750"/>
                <a:gd name="connsiteY16" fmla="*/ 532328 h 857250"/>
                <a:gd name="connsiteX17" fmla="*/ 104299 w 1809750"/>
                <a:gd name="connsiteY17" fmla="*/ 725686 h 857250"/>
                <a:gd name="connsiteX18" fmla="*/ 1428274 w 1809750"/>
                <a:gd name="connsiteY18" fmla="*/ 17026 h 857250"/>
                <a:gd name="connsiteX19" fmla="*/ 1431131 w 1809750"/>
                <a:gd name="connsiteY19" fmla="*/ 10358 h 857250"/>
                <a:gd name="connsiteX20" fmla="*/ 1424464 w 1809750"/>
                <a:gd name="connsiteY20" fmla="*/ 7501 h 857250"/>
                <a:gd name="connsiteX21" fmla="*/ 57626 w 1809750"/>
                <a:gd name="connsiteY21" fmla="*/ 759023 h 857250"/>
                <a:gd name="connsiteX22" fmla="*/ 9049 w 1809750"/>
                <a:gd name="connsiteY22" fmla="*/ 799028 h 857250"/>
                <a:gd name="connsiteX23" fmla="*/ 21431 w 1809750"/>
                <a:gd name="connsiteY23" fmla="*/ 812363 h 857250"/>
                <a:gd name="connsiteX24" fmla="*/ 7144 w 1809750"/>
                <a:gd name="connsiteY24" fmla="*/ 823793 h 857250"/>
                <a:gd name="connsiteX25" fmla="*/ 31909 w 1809750"/>
                <a:gd name="connsiteY25" fmla="*/ 852368 h 857250"/>
                <a:gd name="connsiteX26" fmla="*/ 327184 w 1809750"/>
                <a:gd name="connsiteY26" fmla="*/ 679013 h 857250"/>
                <a:gd name="connsiteX27" fmla="*/ 330994 w 1809750"/>
                <a:gd name="connsiteY27" fmla="*/ 681871 h 857250"/>
                <a:gd name="connsiteX28" fmla="*/ 332899 w 1809750"/>
                <a:gd name="connsiteY28" fmla="*/ 681871 h 857250"/>
                <a:gd name="connsiteX29" fmla="*/ 1805464 w 1809750"/>
                <a:gd name="connsiteY29" fmla="*/ 472321 h 857250"/>
                <a:gd name="connsiteX30" fmla="*/ 1810226 w 1809750"/>
                <a:gd name="connsiteY30" fmla="*/ 467558 h 857250"/>
                <a:gd name="connsiteX31" fmla="*/ 1806416 w 1809750"/>
                <a:gd name="connsiteY31" fmla="*/ 463748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9750" h="857250">
                  <a:moveTo>
                    <a:pt x="1806416" y="463748"/>
                  </a:moveTo>
                  <a:cubicBezTo>
                    <a:pt x="1798796" y="463748"/>
                    <a:pt x="1060609" y="411361"/>
                    <a:pt x="423386" y="638056"/>
                  </a:cubicBezTo>
                  <a:cubicBezTo>
                    <a:pt x="428149" y="636151"/>
                    <a:pt x="432911" y="634246"/>
                    <a:pt x="437674" y="632341"/>
                  </a:cubicBezTo>
                  <a:cubicBezTo>
                    <a:pt x="691039" y="529471"/>
                    <a:pt x="1122521" y="420886"/>
                    <a:pt x="1751171" y="395168"/>
                  </a:cubicBezTo>
                  <a:cubicBezTo>
                    <a:pt x="1761649" y="395168"/>
                    <a:pt x="1770221" y="385643"/>
                    <a:pt x="1769269" y="375166"/>
                  </a:cubicBezTo>
                  <a:cubicBezTo>
                    <a:pt x="1769269" y="364688"/>
                    <a:pt x="1759744" y="356116"/>
                    <a:pt x="1749266" y="357068"/>
                  </a:cubicBezTo>
                  <a:cubicBezTo>
                    <a:pt x="1114901" y="383738"/>
                    <a:pt x="676751" y="494228"/>
                    <a:pt x="421481" y="598051"/>
                  </a:cubicBezTo>
                  <a:cubicBezTo>
                    <a:pt x="393859" y="609481"/>
                    <a:pt x="368141" y="619958"/>
                    <a:pt x="343376" y="631388"/>
                  </a:cubicBezTo>
                  <a:cubicBezTo>
                    <a:pt x="999649" y="316111"/>
                    <a:pt x="1713071" y="305633"/>
                    <a:pt x="1721644" y="305633"/>
                  </a:cubicBezTo>
                  <a:cubicBezTo>
                    <a:pt x="1724501" y="305633"/>
                    <a:pt x="1726406" y="303728"/>
                    <a:pt x="1726406" y="300871"/>
                  </a:cubicBezTo>
                  <a:cubicBezTo>
                    <a:pt x="1726406" y="298013"/>
                    <a:pt x="1724501" y="296108"/>
                    <a:pt x="1721644" y="296108"/>
                  </a:cubicBezTo>
                  <a:cubicBezTo>
                    <a:pt x="1713071" y="296108"/>
                    <a:pt x="1027271" y="306586"/>
                    <a:pt x="381476" y="603766"/>
                  </a:cubicBezTo>
                  <a:cubicBezTo>
                    <a:pt x="404336" y="591383"/>
                    <a:pt x="429101" y="579001"/>
                    <a:pt x="454819" y="566618"/>
                  </a:cubicBezTo>
                  <a:cubicBezTo>
                    <a:pt x="708184" y="443746"/>
                    <a:pt x="1073944" y="298013"/>
                    <a:pt x="1654016" y="252293"/>
                  </a:cubicBezTo>
                  <a:cubicBezTo>
                    <a:pt x="1664494" y="251341"/>
                    <a:pt x="1672114" y="242768"/>
                    <a:pt x="1671161" y="232291"/>
                  </a:cubicBezTo>
                  <a:cubicBezTo>
                    <a:pt x="1670209" y="221813"/>
                    <a:pt x="1660684" y="214193"/>
                    <a:pt x="1650206" y="214193"/>
                  </a:cubicBezTo>
                  <a:cubicBezTo>
                    <a:pt x="1062514" y="259913"/>
                    <a:pt x="691991" y="407551"/>
                    <a:pt x="435769" y="532328"/>
                  </a:cubicBezTo>
                  <a:cubicBezTo>
                    <a:pt x="284321" y="605671"/>
                    <a:pt x="174784" y="676156"/>
                    <a:pt x="104299" y="725686"/>
                  </a:cubicBezTo>
                  <a:cubicBezTo>
                    <a:pt x="620554" y="206573"/>
                    <a:pt x="1420654" y="19883"/>
                    <a:pt x="1428274" y="17026"/>
                  </a:cubicBezTo>
                  <a:cubicBezTo>
                    <a:pt x="1431131" y="16073"/>
                    <a:pt x="1432084" y="13216"/>
                    <a:pt x="1431131" y="10358"/>
                  </a:cubicBezTo>
                  <a:cubicBezTo>
                    <a:pt x="1430179" y="7501"/>
                    <a:pt x="1427321" y="6548"/>
                    <a:pt x="1424464" y="7501"/>
                  </a:cubicBezTo>
                  <a:cubicBezTo>
                    <a:pt x="1415891" y="11311"/>
                    <a:pt x="573881" y="207526"/>
                    <a:pt x="57626" y="759023"/>
                  </a:cubicBezTo>
                  <a:cubicBezTo>
                    <a:pt x="27146" y="782836"/>
                    <a:pt x="10954" y="797123"/>
                    <a:pt x="9049" y="799028"/>
                  </a:cubicBezTo>
                  <a:lnTo>
                    <a:pt x="21431" y="812363"/>
                  </a:lnTo>
                  <a:cubicBezTo>
                    <a:pt x="12859" y="819031"/>
                    <a:pt x="8096" y="822841"/>
                    <a:pt x="7144" y="823793"/>
                  </a:cubicBezTo>
                  <a:lnTo>
                    <a:pt x="31909" y="852368"/>
                  </a:lnTo>
                  <a:cubicBezTo>
                    <a:pt x="32861" y="851416"/>
                    <a:pt x="126206" y="772358"/>
                    <a:pt x="327184" y="679013"/>
                  </a:cubicBezTo>
                  <a:cubicBezTo>
                    <a:pt x="328136" y="680918"/>
                    <a:pt x="329089" y="681871"/>
                    <a:pt x="330994" y="681871"/>
                  </a:cubicBezTo>
                  <a:cubicBezTo>
                    <a:pt x="331946" y="681871"/>
                    <a:pt x="332899" y="681871"/>
                    <a:pt x="332899" y="681871"/>
                  </a:cubicBezTo>
                  <a:cubicBezTo>
                    <a:pt x="986314" y="414218"/>
                    <a:pt x="1797844" y="472321"/>
                    <a:pt x="1805464" y="472321"/>
                  </a:cubicBezTo>
                  <a:cubicBezTo>
                    <a:pt x="1808321" y="472321"/>
                    <a:pt x="1810226" y="470416"/>
                    <a:pt x="1810226" y="467558"/>
                  </a:cubicBezTo>
                  <a:cubicBezTo>
                    <a:pt x="1811179" y="465653"/>
                    <a:pt x="1808321" y="463748"/>
                    <a:pt x="1806416" y="463748"/>
                  </a:cubicBezTo>
                  <a:close/>
                </a:path>
              </a:pathLst>
            </a:custGeom>
            <a:solidFill>
              <a:srgbClr val="F9F8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F499AB14-FBF6-4469-A907-239FF233DA3D}"/>
                </a:ext>
              </a:extLst>
            </p:cNvPr>
            <p:cNvSpPr/>
            <p:nvPr/>
          </p:nvSpPr>
          <p:spPr>
            <a:xfrm>
              <a:off x="4297199" y="2767117"/>
              <a:ext cx="1809750" cy="942975"/>
            </a:xfrm>
            <a:custGeom>
              <a:avLst/>
              <a:gdLst>
                <a:gd name="connsiteX0" fmla="*/ 1811179 w 1809750"/>
                <a:gd name="connsiteY0" fmla="*/ 915250 h 942975"/>
                <a:gd name="connsiteX1" fmla="*/ 1796891 w 1809750"/>
                <a:gd name="connsiteY1" fmla="*/ 903820 h 942975"/>
                <a:gd name="connsiteX2" fmla="*/ 1809274 w 1809750"/>
                <a:gd name="connsiteY2" fmla="*/ 890485 h 942975"/>
                <a:gd name="connsiteX3" fmla="*/ 1779746 w 1809750"/>
                <a:gd name="connsiteY3" fmla="*/ 865720 h 942975"/>
                <a:gd name="connsiteX4" fmla="*/ 451009 w 1809750"/>
                <a:gd name="connsiteY4" fmla="*/ 7517 h 942975"/>
                <a:gd name="connsiteX5" fmla="*/ 444341 w 1809750"/>
                <a:gd name="connsiteY5" fmla="*/ 9422 h 942975"/>
                <a:gd name="connsiteX6" fmla="*/ 446246 w 1809750"/>
                <a:gd name="connsiteY6" fmla="*/ 16090 h 942975"/>
                <a:gd name="connsiteX7" fmla="*/ 1745456 w 1809750"/>
                <a:gd name="connsiteY7" fmla="*/ 839050 h 942975"/>
                <a:gd name="connsiteX8" fmla="*/ 1381601 w 1809750"/>
                <a:gd name="connsiteY8" fmla="*/ 621880 h 942975"/>
                <a:gd name="connsiteX9" fmla="*/ 168116 w 1809750"/>
                <a:gd name="connsiteY9" fmla="*/ 304697 h 942975"/>
                <a:gd name="connsiteX10" fmla="*/ 147161 w 1809750"/>
                <a:gd name="connsiteY10" fmla="*/ 322795 h 942975"/>
                <a:gd name="connsiteX11" fmla="*/ 164306 w 1809750"/>
                <a:gd name="connsiteY11" fmla="*/ 342797 h 942975"/>
                <a:gd name="connsiteX12" fmla="*/ 1363504 w 1809750"/>
                <a:gd name="connsiteY12" fmla="*/ 657122 h 942975"/>
                <a:gd name="connsiteX13" fmla="*/ 1436846 w 1809750"/>
                <a:gd name="connsiteY13" fmla="*/ 694270 h 942975"/>
                <a:gd name="connsiteX14" fmla="*/ 97631 w 1809750"/>
                <a:gd name="connsiteY14" fmla="*/ 385660 h 942975"/>
                <a:gd name="connsiteX15" fmla="*/ 92869 w 1809750"/>
                <a:gd name="connsiteY15" fmla="*/ 390422 h 942975"/>
                <a:gd name="connsiteX16" fmla="*/ 97631 w 1809750"/>
                <a:gd name="connsiteY16" fmla="*/ 395185 h 942975"/>
                <a:gd name="connsiteX17" fmla="*/ 1475899 w 1809750"/>
                <a:gd name="connsiteY17" fmla="*/ 720940 h 942975"/>
                <a:gd name="connsiteX18" fmla="*/ 1397794 w 1809750"/>
                <a:gd name="connsiteY18" fmla="*/ 687602 h 942975"/>
                <a:gd name="connsiteX19" fmla="*/ 70009 w 1809750"/>
                <a:gd name="connsiteY19" fmla="*/ 446620 h 942975"/>
                <a:gd name="connsiteX20" fmla="*/ 50006 w 1809750"/>
                <a:gd name="connsiteY20" fmla="*/ 464717 h 942975"/>
                <a:gd name="connsiteX21" fmla="*/ 68104 w 1809750"/>
                <a:gd name="connsiteY21" fmla="*/ 484720 h 942975"/>
                <a:gd name="connsiteX22" fmla="*/ 1381601 w 1809750"/>
                <a:gd name="connsiteY22" fmla="*/ 721892 h 942975"/>
                <a:gd name="connsiteX23" fmla="*/ 1395889 w 1809750"/>
                <a:gd name="connsiteY23" fmla="*/ 727607 h 942975"/>
                <a:gd name="connsiteX24" fmla="*/ 11906 w 1809750"/>
                <a:gd name="connsiteY24" fmla="*/ 554252 h 942975"/>
                <a:gd name="connsiteX25" fmla="*/ 7144 w 1809750"/>
                <a:gd name="connsiteY25" fmla="*/ 559015 h 942975"/>
                <a:gd name="connsiteX26" fmla="*/ 11906 w 1809750"/>
                <a:gd name="connsiteY26" fmla="*/ 563777 h 942975"/>
                <a:gd name="connsiteX27" fmla="*/ 1484471 w 1809750"/>
                <a:gd name="connsiteY27" fmla="*/ 773327 h 942975"/>
                <a:gd name="connsiteX28" fmla="*/ 1486376 w 1809750"/>
                <a:gd name="connsiteY28" fmla="*/ 773327 h 942975"/>
                <a:gd name="connsiteX29" fmla="*/ 1490186 w 1809750"/>
                <a:gd name="connsiteY29" fmla="*/ 770470 h 942975"/>
                <a:gd name="connsiteX30" fmla="*/ 1785461 w 1809750"/>
                <a:gd name="connsiteY30" fmla="*/ 943825 h 942975"/>
                <a:gd name="connsiteX31" fmla="*/ 1811179 w 1809750"/>
                <a:gd name="connsiteY31" fmla="*/ 915250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9750" h="942975">
                  <a:moveTo>
                    <a:pt x="1811179" y="915250"/>
                  </a:moveTo>
                  <a:cubicBezTo>
                    <a:pt x="1810226" y="914297"/>
                    <a:pt x="1805464" y="910487"/>
                    <a:pt x="1796891" y="903820"/>
                  </a:cubicBezTo>
                  <a:lnTo>
                    <a:pt x="1809274" y="890485"/>
                  </a:lnTo>
                  <a:cubicBezTo>
                    <a:pt x="1807369" y="889532"/>
                    <a:pt x="1797844" y="880007"/>
                    <a:pt x="1779746" y="865720"/>
                  </a:cubicBezTo>
                  <a:cubicBezTo>
                    <a:pt x="1303496" y="268502"/>
                    <a:pt x="459581" y="12280"/>
                    <a:pt x="451009" y="7517"/>
                  </a:cubicBezTo>
                  <a:cubicBezTo>
                    <a:pt x="448151" y="6565"/>
                    <a:pt x="446246" y="7517"/>
                    <a:pt x="444341" y="9422"/>
                  </a:cubicBezTo>
                  <a:cubicBezTo>
                    <a:pt x="443389" y="11327"/>
                    <a:pt x="444341" y="14185"/>
                    <a:pt x="446246" y="16090"/>
                  </a:cubicBezTo>
                  <a:cubicBezTo>
                    <a:pt x="453866" y="19900"/>
                    <a:pt x="1267301" y="266597"/>
                    <a:pt x="1745456" y="839050"/>
                  </a:cubicBezTo>
                  <a:cubicBezTo>
                    <a:pt x="1678781" y="789520"/>
                    <a:pt x="1558766" y="707605"/>
                    <a:pt x="1381601" y="621880"/>
                  </a:cubicBezTo>
                  <a:cubicBezTo>
                    <a:pt x="1126331" y="498055"/>
                    <a:pt x="754856" y="350417"/>
                    <a:pt x="168116" y="304697"/>
                  </a:cubicBezTo>
                  <a:cubicBezTo>
                    <a:pt x="157639" y="303745"/>
                    <a:pt x="148114" y="311365"/>
                    <a:pt x="147161" y="322795"/>
                  </a:cubicBezTo>
                  <a:cubicBezTo>
                    <a:pt x="146209" y="333272"/>
                    <a:pt x="153829" y="341845"/>
                    <a:pt x="164306" y="342797"/>
                  </a:cubicBezTo>
                  <a:cubicBezTo>
                    <a:pt x="744379" y="388517"/>
                    <a:pt x="1110139" y="534250"/>
                    <a:pt x="1363504" y="657122"/>
                  </a:cubicBezTo>
                  <a:cubicBezTo>
                    <a:pt x="1389221" y="669505"/>
                    <a:pt x="1413986" y="681887"/>
                    <a:pt x="1436846" y="694270"/>
                  </a:cubicBezTo>
                  <a:cubicBezTo>
                    <a:pt x="791051" y="396137"/>
                    <a:pt x="105251" y="385660"/>
                    <a:pt x="97631" y="385660"/>
                  </a:cubicBezTo>
                  <a:cubicBezTo>
                    <a:pt x="94774" y="385660"/>
                    <a:pt x="92869" y="387565"/>
                    <a:pt x="92869" y="390422"/>
                  </a:cubicBezTo>
                  <a:cubicBezTo>
                    <a:pt x="92869" y="393280"/>
                    <a:pt x="94774" y="395185"/>
                    <a:pt x="97631" y="395185"/>
                  </a:cubicBezTo>
                  <a:cubicBezTo>
                    <a:pt x="106204" y="395185"/>
                    <a:pt x="819626" y="405662"/>
                    <a:pt x="1475899" y="720940"/>
                  </a:cubicBezTo>
                  <a:cubicBezTo>
                    <a:pt x="1451134" y="710462"/>
                    <a:pt x="1425416" y="699032"/>
                    <a:pt x="1397794" y="687602"/>
                  </a:cubicBezTo>
                  <a:cubicBezTo>
                    <a:pt x="1141571" y="582827"/>
                    <a:pt x="704374" y="473290"/>
                    <a:pt x="70009" y="446620"/>
                  </a:cubicBezTo>
                  <a:cubicBezTo>
                    <a:pt x="59531" y="446620"/>
                    <a:pt x="50959" y="454240"/>
                    <a:pt x="50006" y="464717"/>
                  </a:cubicBezTo>
                  <a:cubicBezTo>
                    <a:pt x="50006" y="475195"/>
                    <a:pt x="57626" y="483767"/>
                    <a:pt x="68104" y="484720"/>
                  </a:cubicBezTo>
                  <a:cubicBezTo>
                    <a:pt x="695801" y="511390"/>
                    <a:pt x="1128236" y="619975"/>
                    <a:pt x="1381601" y="721892"/>
                  </a:cubicBezTo>
                  <a:cubicBezTo>
                    <a:pt x="1386364" y="723797"/>
                    <a:pt x="1391126" y="725702"/>
                    <a:pt x="1395889" y="727607"/>
                  </a:cubicBezTo>
                  <a:cubicBezTo>
                    <a:pt x="758666" y="501865"/>
                    <a:pt x="19526" y="554252"/>
                    <a:pt x="11906" y="554252"/>
                  </a:cubicBezTo>
                  <a:cubicBezTo>
                    <a:pt x="9049" y="554252"/>
                    <a:pt x="7144" y="556157"/>
                    <a:pt x="7144" y="559015"/>
                  </a:cubicBezTo>
                  <a:cubicBezTo>
                    <a:pt x="7144" y="561872"/>
                    <a:pt x="9049" y="563777"/>
                    <a:pt x="11906" y="563777"/>
                  </a:cubicBezTo>
                  <a:cubicBezTo>
                    <a:pt x="20479" y="563777"/>
                    <a:pt x="831056" y="505675"/>
                    <a:pt x="1484471" y="773327"/>
                  </a:cubicBezTo>
                  <a:cubicBezTo>
                    <a:pt x="1485424" y="773327"/>
                    <a:pt x="1486376" y="773327"/>
                    <a:pt x="1486376" y="773327"/>
                  </a:cubicBezTo>
                  <a:cubicBezTo>
                    <a:pt x="1488281" y="773327"/>
                    <a:pt x="1489234" y="772375"/>
                    <a:pt x="1490186" y="770470"/>
                  </a:cubicBezTo>
                  <a:cubicBezTo>
                    <a:pt x="1690211" y="863815"/>
                    <a:pt x="1783556" y="942872"/>
                    <a:pt x="1785461" y="943825"/>
                  </a:cubicBezTo>
                  <a:lnTo>
                    <a:pt x="1811179" y="915250"/>
                  </a:lnTo>
                  <a:close/>
                </a:path>
              </a:pathLst>
            </a:custGeom>
            <a:solidFill>
              <a:srgbClr val="F9F8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6510AFE0-0F2B-4A39-B2F9-A587FA4E39AE}"/>
              </a:ext>
            </a:extLst>
          </p:cNvPr>
          <p:cNvSpPr txBox="1"/>
          <p:nvPr/>
        </p:nvSpPr>
        <p:spPr>
          <a:xfrm>
            <a:off x="8284190" y="838382"/>
            <a:ext cx="3254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2800" b="1" dirty="0" smtClean="0">
                <a:solidFill>
                  <a:schemeClr val="bg1"/>
                </a:solidFill>
                <a:cs typeface="Arial" pitchFamily="34" charset="0"/>
              </a:rPr>
              <a:t>Saran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6C3405EF-FB82-4417-B5DA-8AFAE3494FA1}"/>
              </a:ext>
            </a:extLst>
          </p:cNvPr>
          <p:cNvGrpSpPr/>
          <p:nvPr/>
        </p:nvGrpSpPr>
        <p:grpSpPr>
          <a:xfrm>
            <a:off x="-366435" y="1770571"/>
            <a:ext cx="4733719" cy="1658429"/>
            <a:chOff x="-2312971" y="1930801"/>
            <a:chExt cx="12183754" cy="40163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4" name="Freeform 2">
              <a:extLst>
                <a:ext uri="{FF2B5EF4-FFF2-40B4-BE49-F238E27FC236}">
                  <a16:creationId xmlns="" xmlns:a16="http://schemas.microsoft.com/office/drawing/2014/main" id="{036DB8F0-32A7-42C8-B578-440944EE46CC}"/>
                </a:ext>
              </a:extLst>
            </p:cNvPr>
            <p:cNvSpPr/>
            <p:nvPr/>
          </p:nvSpPr>
          <p:spPr>
            <a:xfrm>
              <a:off x="-2312971" y="1930803"/>
              <a:ext cx="12183754" cy="4016328"/>
            </a:xfrm>
            <a:custGeom>
              <a:avLst/>
              <a:gdLst>
                <a:gd name="connsiteX0" fmla="*/ 0 w 9096375"/>
                <a:gd name="connsiteY0" fmla="*/ 2457450 h 2466975"/>
                <a:gd name="connsiteX1" fmla="*/ 6610350 w 9096375"/>
                <a:gd name="connsiteY1" fmla="*/ 2457450 h 2466975"/>
                <a:gd name="connsiteX2" fmla="*/ 6591300 w 9096375"/>
                <a:gd name="connsiteY2" fmla="*/ 2219325 h 2466975"/>
                <a:gd name="connsiteX3" fmla="*/ 6000750 w 9096375"/>
                <a:gd name="connsiteY3" fmla="*/ 1152525 h 2466975"/>
                <a:gd name="connsiteX4" fmla="*/ 6124575 w 9096375"/>
                <a:gd name="connsiteY4" fmla="*/ 1009650 h 2466975"/>
                <a:gd name="connsiteX5" fmla="*/ 6619875 w 9096375"/>
                <a:gd name="connsiteY5" fmla="*/ 1466850 h 2466975"/>
                <a:gd name="connsiteX6" fmla="*/ 6562725 w 9096375"/>
                <a:gd name="connsiteY6" fmla="*/ 0 h 2466975"/>
                <a:gd name="connsiteX7" fmla="*/ 6838950 w 9096375"/>
                <a:gd name="connsiteY7" fmla="*/ 9525 h 2466975"/>
                <a:gd name="connsiteX8" fmla="*/ 6905625 w 9096375"/>
                <a:gd name="connsiteY8" fmla="*/ 981075 h 2466975"/>
                <a:gd name="connsiteX9" fmla="*/ 7239000 w 9096375"/>
                <a:gd name="connsiteY9" fmla="*/ 981075 h 2466975"/>
                <a:gd name="connsiteX10" fmla="*/ 7629525 w 9096375"/>
                <a:gd name="connsiteY10" fmla="*/ 981075 h 2466975"/>
                <a:gd name="connsiteX11" fmla="*/ 7915275 w 9096375"/>
                <a:gd name="connsiteY11" fmla="*/ 981075 h 2466975"/>
                <a:gd name="connsiteX12" fmla="*/ 7896225 w 9096375"/>
                <a:gd name="connsiteY12" fmla="*/ 1781175 h 2466975"/>
                <a:gd name="connsiteX13" fmla="*/ 7658100 w 9096375"/>
                <a:gd name="connsiteY13" fmla="*/ 2466975 h 2466975"/>
                <a:gd name="connsiteX14" fmla="*/ 9096375 w 9096375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24575 w 9144000"/>
                <a:gd name="connsiteY4" fmla="*/ 1009650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24575 w 9144000"/>
                <a:gd name="connsiteY4" fmla="*/ 1009650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24575 w 9144000"/>
                <a:gd name="connsiteY4" fmla="*/ 1009650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24575 w 9144000"/>
                <a:gd name="connsiteY4" fmla="*/ 1009650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24575 w 9144000"/>
                <a:gd name="connsiteY4" fmla="*/ 1009650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57493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610350 w 9144000"/>
                <a:gd name="connsiteY1" fmla="*/ 2457450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0411 w 9144000"/>
                <a:gd name="connsiteY4" fmla="*/ 998677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7726 w 9144000"/>
                <a:gd name="connsiteY4" fmla="*/ 984046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7726 w 9144000"/>
                <a:gd name="connsiteY4" fmla="*/ 984046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7726 w 9144000"/>
                <a:gd name="connsiteY4" fmla="*/ 984046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7726 w 9144000"/>
                <a:gd name="connsiteY4" fmla="*/ 984046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7726 w 9144000"/>
                <a:gd name="connsiteY4" fmla="*/ 984046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457450 h 2466975"/>
                <a:gd name="connsiteX1" fmla="*/ 6592062 w 9144000"/>
                <a:gd name="connsiteY1" fmla="*/ 2464766 h 2466975"/>
                <a:gd name="connsiteX2" fmla="*/ 6591300 w 9144000"/>
                <a:gd name="connsiteY2" fmla="*/ 2219325 h 2466975"/>
                <a:gd name="connsiteX3" fmla="*/ 6000750 w 9144000"/>
                <a:gd name="connsiteY3" fmla="*/ 1152525 h 2466975"/>
                <a:gd name="connsiteX4" fmla="*/ 6197726 w 9144000"/>
                <a:gd name="connsiteY4" fmla="*/ 984046 h 2466975"/>
                <a:gd name="connsiteX5" fmla="*/ 6619875 w 9144000"/>
                <a:gd name="connsiteY5" fmla="*/ 1466850 h 2466975"/>
                <a:gd name="connsiteX6" fmla="*/ 6562725 w 9144000"/>
                <a:gd name="connsiteY6" fmla="*/ 0 h 2466975"/>
                <a:gd name="connsiteX7" fmla="*/ 6838950 w 9144000"/>
                <a:gd name="connsiteY7" fmla="*/ 9525 h 2466975"/>
                <a:gd name="connsiteX8" fmla="*/ 6905625 w 9144000"/>
                <a:gd name="connsiteY8" fmla="*/ 981075 h 2466975"/>
                <a:gd name="connsiteX9" fmla="*/ 7239000 w 9144000"/>
                <a:gd name="connsiteY9" fmla="*/ 981075 h 2466975"/>
                <a:gd name="connsiteX10" fmla="*/ 7629525 w 9144000"/>
                <a:gd name="connsiteY10" fmla="*/ 981075 h 2466975"/>
                <a:gd name="connsiteX11" fmla="*/ 7915275 w 9144000"/>
                <a:gd name="connsiteY11" fmla="*/ 981075 h 2466975"/>
                <a:gd name="connsiteX12" fmla="*/ 7896225 w 9144000"/>
                <a:gd name="connsiteY12" fmla="*/ 1781175 h 2466975"/>
                <a:gd name="connsiteX13" fmla="*/ 7658100 w 9144000"/>
                <a:gd name="connsiteY13" fmla="*/ 2466975 h 2466975"/>
                <a:gd name="connsiteX14" fmla="*/ 9144000 w 9144000"/>
                <a:gd name="connsiteY14" fmla="*/ 2466975 h 2466975"/>
                <a:gd name="connsiteX0" fmla="*/ 0 w 9144000"/>
                <a:gd name="connsiteY0" fmla="*/ 2553469 h 2562994"/>
                <a:gd name="connsiteX1" fmla="*/ 6592062 w 9144000"/>
                <a:gd name="connsiteY1" fmla="*/ 2560785 h 2562994"/>
                <a:gd name="connsiteX2" fmla="*/ 6591300 w 9144000"/>
                <a:gd name="connsiteY2" fmla="*/ 2315344 h 2562994"/>
                <a:gd name="connsiteX3" fmla="*/ 6000750 w 9144000"/>
                <a:gd name="connsiteY3" fmla="*/ 1248544 h 2562994"/>
                <a:gd name="connsiteX4" fmla="*/ 6197726 w 9144000"/>
                <a:gd name="connsiteY4" fmla="*/ 1080065 h 2562994"/>
                <a:gd name="connsiteX5" fmla="*/ 6619875 w 9144000"/>
                <a:gd name="connsiteY5" fmla="*/ 1562869 h 2562994"/>
                <a:gd name="connsiteX6" fmla="*/ 6562725 w 9144000"/>
                <a:gd name="connsiteY6" fmla="*/ 96019 h 2562994"/>
                <a:gd name="connsiteX7" fmla="*/ 6838950 w 9144000"/>
                <a:gd name="connsiteY7" fmla="*/ 105544 h 2562994"/>
                <a:gd name="connsiteX8" fmla="*/ 6905625 w 9144000"/>
                <a:gd name="connsiteY8" fmla="*/ 1077094 h 2562994"/>
                <a:gd name="connsiteX9" fmla="*/ 7239000 w 9144000"/>
                <a:gd name="connsiteY9" fmla="*/ 1077094 h 2562994"/>
                <a:gd name="connsiteX10" fmla="*/ 7629525 w 9144000"/>
                <a:gd name="connsiteY10" fmla="*/ 1077094 h 2562994"/>
                <a:gd name="connsiteX11" fmla="*/ 7915275 w 9144000"/>
                <a:gd name="connsiteY11" fmla="*/ 1077094 h 2562994"/>
                <a:gd name="connsiteX12" fmla="*/ 7896225 w 9144000"/>
                <a:gd name="connsiteY12" fmla="*/ 1877194 h 2562994"/>
                <a:gd name="connsiteX13" fmla="*/ 7658100 w 9144000"/>
                <a:gd name="connsiteY13" fmla="*/ 2562994 h 2562994"/>
                <a:gd name="connsiteX14" fmla="*/ 9144000 w 9144000"/>
                <a:gd name="connsiteY14" fmla="*/ 2562994 h 2562994"/>
                <a:gd name="connsiteX0" fmla="*/ 0 w 9144000"/>
                <a:gd name="connsiteY0" fmla="*/ 2613374 h 2622899"/>
                <a:gd name="connsiteX1" fmla="*/ 6592062 w 9144000"/>
                <a:gd name="connsiteY1" fmla="*/ 2620690 h 2622899"/>
                <a:gd name="connsiteX2" fmla="*/ 6591300 w 9144000"/>
                <a:gd name="connsiteY2" fmla="*/ 2375249 h 2622899"/>
                <a:gd name="connsiteX3" fmla="*/ 6000750 w 9144000"/>
                <a:gd name="connsiteY3" fmla="*/ 1308449 h 2622899"/>
                <a:gd name="connsiteX4" fmla="*/ 6197726 w 9144000"/>
                <a:gd name="connsiteY4" fmla="*/ 1139970 h 2622899"/>
                <a:gd name="connsiteX5" fmla="*/ 6619875 w 9144000"/>
                <a:gd name="connsiteY5" fmla="*/ 1622774 h 2622899"/>
                <a:gd name="connsiteX6" fmla="*/ 6562725 w 9144000"/>
                <a:gd name="connsiteY6" fmla="*/ 155924 h 2622899"/>
                <a:gd name="connsiteX7" fmla="*/ 6838950 w 9144000"/>
                <a:gd name="connsiteY7" fmla="*/ 165449 h 2622899"/>
                <a:gd name="connsiteX8" fmla="*/ 6905625 w 9144000"/>
                <a:gd name="connsiteY8" fmla="*/ 1136999 h 2622899"/>
                <a:gd name="connsiteX9" fmla="*/ 7239000 w 9144000"/>
                <a:gd name="connsiteY9" fmla="*/ 1136999 h 2622899"/>
                <a:gd name="connsiteX10" fmla="*/ 7629525 w 9144000"/>
                <a:gd name="connsiteY10" fmla="*/ 1136999 h 2622899"/>
                <a:gd name="connsiteX11" fmla="*/ 7915275 w 9144000"/>
                <a:gd name="connsiteY11" fmla="*/ 1136999 h 2622899"/>
                <a:gd name="connsiteX12" fmla="*/ 7896225 w 9144000"/>
                <a:gd name="connsiteY12" fmla="*/ 1937099 h 2622899"/>
                <a:gd name="connsiteX13" fmla="*/ 7658100 w 9144000"/>
                <a:gd name="connsiteY13" fmla="*/ 2622899 h 2622899"/>
                <a:gd name="connsiteX14" fmla="*/ 9144000 w 9144000"/>
                <a:gd name="connsiteY14" fmla="*/ 2622899 h 2622899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9525 w 9144000"/>
                <a:gd name="connsiteY10" fmla="*/ 1149134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96225 w 9144000"/>
                <a:gd name="connsiteY12" fmla="*/ 1949234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77937 w 9144000"/>
                <a:gd name="connsiteY12" fmla="*/ 1945576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77937 w 9144000"/>
                <a:gd name="connsiteY12" fmla="*/ 1945576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77937 w 9144000"/>
                <a:gd name="connsiteY12" fmla="*/ 1945576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15275 w 9144000"/>
                <a:gd name="connsiteY11" fmla="*/ 1149134 h 2635034"/>
                <a:gd name="connsiteX12" fmla="*/ 7877937 w 9144000"/>
                <a:gd name="connsiteY12" fmla="*/ 1945576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22590 w 9144000"/>
                <a:gd name="connsiteY11" fmla="*/ 1167422 h 2635034"/>
                <a:gd name="connsiteX12" fmla="*/ 7877937 w 9144000"/>
                <a:gd name="connsiteY12" fmla="*/ 1945576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922590 w 9144000"/>
                <a:gd name="connsiteY11" fmla="*/ 1167422 h 2635034"/>
                <a:gd name="connsiteX12" fmla="*/ 7877937 w 9144000"/>
                <a:gd name="connsiteY12" fmla="*/ 1945576 h 2635034"/>
                <a:gd name="connsiteX13" fmla="*/ 7658100 w 9144000"/>
                <a:gd name="connsiteY13" fmla="*/ 2635034 h 2635034"/>
                <a:gd name="connsiteX14" fmla="*/ 9144000 w 9144000"/>
                <a:gd name="connsiteY14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625868 w 9144000"/>
                <a:gd name="connsiteY10" fmla="*/ 1178395 h 2635034"/>
                <a:gd name="connsiteX11" fmla="*/ 7732165 w 9144000"/>
                <a:gd name="connsiteY11" fmla="*/ 854927 h 2635034"/>
                <a:gd name="connsiteX12" fmla="*/ 7922590 w 9144000"/>
                <a:gd name="connsiteY12" fmla="*/ 1167422 h 2635034"/>
                <a:gd name="connsiteX13" fmla="*/ 7877937 w 9144000"/>
                <a:gd name="connsiteY13" fmla="*/ 1945576 h 2635034"/>
                <a:gd name="connsiteX14" fmla="*/ 7658100 w 9144000"/>
                <a:gd name="connsiteY14" fmla="*/ 2635034 h 2635034"/>
                <a:gd name="connsiteX15" fmla="*/ 9144000 w 9144000"/>
                <a:gd name="connsiteY15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239000 w 9144000"/>
                <a:gd name="connsiteY9" fmla="*/ 1149134 h 2635034"/>
                <a:gd name="connsiteX10" fmla="*/ 7399324 w 9144000"/>
                <a:gd name="connsiteY10" fmla="*/ 792748 h 2635034"/>
                <a:gd name="connsiteX11" fmla="*/ 7625868 w 9144000"/>
                <a:gd name="connsiteY11" fmla="*/ 1178395 h 2635034"/>
                <a:gd name="connsiteX12" fmla="*/ 7732165 w 9144000"/>
                <a:gd name="connsiteY12" fmla="*/ 854927 h 2635034"/>
                <a:gd name="connsiteX13" fmla="*/ 7922590 w 9144000"/>
                <a:gd name="connsiteY13" fmla="*/ 1167422 h 2635034"/>
                <a:gd name="connsiteX14" fmla="*/ 7877937 w 9144000"/>
                <a:gd name="connsiteY14" fmla="*/ 1945576 h 2635034"/>
                <a:gd name="connsiteX15" fmla="*/ 7658100 w 9144000"/>
                <a:gd name="connsiteY15" fmla="*/ 2635034 h 2635034"/>
                <a:gd name="connsiteX16" fmla="*/ 9144000 w 9144000"/>
                <a:gd name="connsiteY16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39000 w 9144000"/>
                <a:gd name="connsiteY10" fmla="*/ 1149134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5868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56449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32165 w 9144000"/>
                <a:gd name="connsiteY13" fmla="*/ 85492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399324 w 9144000"/>
                <a:gd name="connsiteY11" fmla="*/ 792748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40879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5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5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5 w 9144000"/>
                <a:gd name="connsiteY9" fmla="*/ 796405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21270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88427 w 9144000"/>
                <a:gd name="connsiteY9" fmla="*/ 730568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106715 w 9144000"/>
                <a:gd name="connsiteY9" fmla="*/ 730568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877937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658100 w 9144000"/>
                <a:gd name="connsiteY16" fmla="*/ 2635034 h 2635034"/>
                <a:gd name="connsiteX17" fmla="*/ 9144000 w 9144000"/>
                <a:gd name="connsiteY17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83804 h 2635034"/>
                <a:gd name="connsiteX17" fmla="*/ 7658100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83804 h 2635034"/>
                <a:gd name="connsiteX17" fmla="*/ 7658100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83804 h 2635034"/>
                <a:gd name="connsiteX17" fmla="*/ 7658100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17968 h 2635034"/>
                <a:gd name="connsiteX17" fmla="*/ 7658100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17968 h 2635034"/>
                <a:gd name="connsiteX17" fmla="*/ 7658100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17968 h 2635034"/>
                <a:gd name="connsiteX17" fmla="*/ 7723937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9144000"/>
                <a:gd name="connsiteY0" fmla="*/ 2625509 h 2635034"/>
                <a:gd name="connsiteX1" fmla="*/ 6592062 w 9144000"/>
                <a:gd name="connsiteY1" fmla="*/ 2632825 h 2635034"/>
                <a:gd name="connsiteX2" fmla="*/ 6591300 w 9144000"/>
                <a:gd name="connsiteY2" fmla="*/ 2387384 h 2635034"/>
                <a:gd name="connsiteX3" fmla="*/ 6000750 w 9144000"/>
                <a:gd name="connsiteY3" fmla="*/ 1320584 h 2635034"/>
                <a:gd name="connsiteX4" fmla="*/ 6197726 w 9144000"/>
                <a:gd name="connsiteY4" fmla="*/ 1152105 h 2635034"/>
                <a:gd name="connsiteX5" fmla="*/ 6619875 w 9144000"/>
                <a:gd name="connsiteY5" fmla="*/ 1634909 h 2635034"/>
                <a:gd name="connsiteX6" fmla="*/ 6562725 w 9144000"/>
                <a:gd name="connsiteY6" fmla="*/ 168059 h 2635034"/>
                <a:gd name="connsiteX7" fmla="*/ 6838950 w 9144000"/>
                <a:gd name="connsiteY7" fmla="*/ 177584 h 2635034"/>
                <a:gd name="connsiteX8" fmla="*/ 6905625 w 9144000"/>
                <a:gd name="connsiteY8" fmla="*/ 1149134 h 2635034"/>
                <a:gd name="connsiteX9" fmla="*/ 7092084 w 9144000"/>
                <a:gd name="connsiteY9" fmla="*/ 723252 h 2635034"/>
                <a:gd name="connsiteX10" fmla="*/ 7260945 w 9144000"/>
                <a:gd name="connsiteY10" fmla="*/ 1152791 h 2635034"/>
                <a:gd name="connsiteX11" fmla="*/ 7446873 w 9144000"/>
                <a:gd name="connsiteY11" fmla="*/ 763487 h 2635034"/>
                <a:gd name="connsiteX12" fmla="*/ 7622210 w 9144000"/>
                <a:gd name="connsiteY12" fmla="*/ 1178395 h 2635034"/>
                <a:gd name="connsiteX13" fmla="*/ 7776056 w 9144000"/>
                <a:gd name="connsiteY13" fmla="*/ 840297 h 2635034"/>
                <a:gd name="connsiteX14" fmla="*/ 7922590 w 9144000"/>
                <a:gd name="connsiteY14" fmla="*/ 1167422 h 2635034"/>
                <a:gd name="connsiteX15" fmla="*/ 7914513 w 9144000"/>
                <a:gd name="connsiteY15" fmla="*/ 1945576 h 2635034"/>
                <a:gd name="connsiteX16" fmla="*/ 7798002 w 9144000"/>
                <a:gd name="connsiteY16" fmla="*/ 2317968 h 2635034"/>
                <a:gd name="connsiteX17" fmla="*/ 7723937 w 9144000"/>
                <a:gd name="connsiteY17" fmla="*/ 2635034 h 2635034"/>
                <a:gd name="connsiteX18" fmla="*/ 9144000 w 9144000"/>
                <a:gd name="connsiteY18" fmla="*/ 2635034 h 2635034"/>
                <a:gd name="connsiteX0" fmla="*/ 0 w 4869712"/>
                <a:gd name="connsiteY0" fmla="*/ 2636141 h 2636599"/>
                <a:gd name="connsiteX1" fmla="*/ 2317774 w 4869712"/>
                <a:gd name="connsiteY1" fmla="*/ 2632825 h 2636599"/>
                <a:gd name="connsiteX2" fmla="*/ 2317012 w 4869712"/>
                <a:gd name="connsiteY2" fmla="*/ 2387384 h 2636599"/>
                <a:gd name="connsiteX3" fmla="*/ 1726462 w 4869712"/>
                <a:gd name="connsiteY3" fmla="*/ 1320584 h 2636599"/>
                <a:gd name="connsiteX4" fmla="*/ 1923438 w 4869712"/>
                <a:gd name="connsiteY4" fmla="*/ 1152105 h 2636599"/>
                <a:gd name="connsiteX5" fmla="*/ 2345587 w 4869712"/>
                <a:gd name="connsiteY5" fmla="*/ 1634909 h 2636599"/>
                <a:gd name="connsiteX6" fmla="*/ 2288437 w 4869712"/>
                <a:gd name="connsiteY6" fmla="*/ 168059 h 2636599"/>
                <a:gd name="connsiteX7" fmla="*/ 2564662 w 4869712"/>
                <a:gd name="connsiteY7" fmla="*/ 177584 h 2636599"/>
                <a:gd name="connsiteX8" fmla="*/ 2631337 w 4869712"/>
                <a:gd name="connsiteY8" fmla="*/ 1149134 h 2636599"/>
                <a:gd name="connsiteX9" fmla="*/ 2817796 w 4869712"/>
                <a:gd name="connsiteY9" fmla="*/ 723252 h 2636599"/>
                <a:gd name="connsiteX10" fmla="*/ 2986657 w 4869712"/>
                <a:gd name="connsiteY10" fmla="*/ 1152791 h 2636599"/>
                <a:gd name="connsiteX11" fmla="*/ 3172585 w 4869712"/>
                <a:gd name="connsiteY11" fmla="*/ 763487 h 2636599"/>
                <a:gd name="connsiteX12" fmla="*/ 3347922 w 4869712"/>
                <a:gd name="connsiteY12" fmla="*/ 1178395 h 2636599"/>
                <a:gd name="connsiteX13" fmla="*/ 3501768 w 4869712"/>
                <a:gd name="connsiteY13" fmla="*/ 840297 h 2636599"/>
                <a:gd name="connsiteX14" fmla="*/ 3648302 w 4869712"/>
                <a:gd name="connsiteY14" fmla="*/ 1167422 h 2636599"/>
                <a:gd name="connsiteX15" fmla="*/ 3640225 w 4869712"/>
                <a:gd name="connsiteY15" fmla="*/ 1945576 h 2636599"/>
                <a:gd name="connsiteX16" fmla="*/ 3523714 w 4869712"/>
                <a:gd name="connsiteY16" fmla="*/ 2317968 h 2636599"/>
                <a:gd name="connsiteX17" fmla="*/ 3449649 w 4869712"/>
                <a:gd name="connsiteY17" fmla="*/ 2635034 h 2636599"/>
                <a:gd name="connsiteX18" fmla="*/ 4869712 w 4869712"/>
                <a:gd name="connsiteY18" fmla="*/ 2635034 h 2636599"/>
                <a:gd name="connsiteX0" fmla="*/ 0 w 4869712"/>
                <a:gd name="connsiteY0" fmla="*/ 2636141 h 2636141"/>
                <a:gd name="connsiteX1" fmla="*/ 2317774 w 4869712"/>
                <a:gd name="connsiteY1" fmla="*/ 2632825 h 2636141"/>
                <a:gd name="connsiteX2" fmla="*/ 2317012 w 4869712"/>
                <a:gd name="connsiteY2" fmla="*/ 2387384 h 2636141"/>
                <a:gd name="connsiteX3" fmla="*/ 1726462 w 4869712"/>
                <a:gd name="connsiteY3" fmla="*/ 1320584 h 2636141"/>
                <a:gd name="connsiteX4" fmla="*/ 1923438 w 4869712"/>
                <a:gd name="connsiteY4" fmla="*/ 1152105 h 2636141"/>
                <a:gd name="connsiteX5" fmla="*/ 2345587 w 4869712"/>
                <a:gd name="connsiteY5" fmla="*/ 1634909 h 2636141"/>
                <a:gd name="connsiteX6" fmla="*/ 2288437 w 4869712"/>
                <a:gd name="connsiteY6" fmla="*/ 168059 h 2636141"/>
                <a:gd name="connsiteX7" fmla="*/ 2564662 w 4869712"/>
                <a:gd name="connsiteY7" fmla="*/ 177584 h 2636141"/>
                <a:gd name="connsiteX8" fmla="*/ 2631337 w 4869712"/>
                <a:gd name="connsiteY8" fmla="*/ 1149134 h 2636141"/>
                <a:gd name="connsiteX9" fmla="*/ 2817796 w 4869712"/>
                <a:gd name="connsiteY9" fmla="*/ 723252 h 2636141"/>
                <a:gd name="connsiteX10" fmla="*/ 2986657 w 4869712"/>
                <a:gd name="connsiteY10" fmla="*/ 1152791 h 2636141"/>
                <a:gd name="connsiteX11" fmla="*/ 3172585 w 4869712"/>
                <a:gd name="connsiteY11" fmla="*/ 763487 h 2636141"/>
                <a:gd name="connsiteX12" fmla="*/ 3347922 w 4869712"/>
                <a:gd name="connsiteY12" fmla="*/ 1178395 h 2636141"/>
                <a:gd name="connsiteX13" fmla="*/ 3501768 w 4869712"/>
                <a:gd name="connsiteY13" fmla="*/ 840297 h 2636141"/>
                <a:gd name="connsiteX14" fmla="*/ 3648302 w 4869712"/>
                <a:gd name="connsiteY14" fmla="*/ 1167422 h 2636141"/>
                <a:gd name="connsiteX15" fmla="*/ 3640225 w 4869712"/>
                <a:gd name="connsiteY15" fmla="*/ 1945576 h 2636141"/>
                <a:gd name="connsiteX16" fmla="*/ 3523714 w 4869712"/>
                <a:gd name="connsiteY16" fmla="*/ 2317968 h 2636141"/>
                <a:gd name="connsiteX17" fmla="*/ 3449649 w 4869712"/>
                <a:gd name="connsiteY17" fmla="*/ 2635034 h 2636141"/>
                <a:gd name="connsiteX18" fmla="*/ 4869712 w 4869712"/>
                <a:gd name="connsiteY18" fmla="*/ 2635034 h 2636141"/>
                <a:gd name="connsiteX0" fmla="*/ 0 w 4869712"/>
                <a:gd name="connsiteY0" fmla="*/ 2636141 h 2640802"/>
                <a:gd name="connsiteX1" fmla="*/ 2317774 w 4869712"/>
                <a:gd name="connsiteY1" fmla="*/ 2632825 h 2640802"/>
                <a:gd name="connsiteX2" fmla="*/ 2317012 w 4869712"/>
                <a:gd name="connsiteY2" fmla="*/ 2387384 h 2640802"/>
                <a:gd name="connsiteX3" fmla="*/ 1726462 w 4869712"/>
                <a:gd name="connsiteY3" fmla="*/ 1320584 h 2640802"/>
                <a:gd name="connsiteX4" fmla="*/ 1923438 w 4869712"/>
                <a:gd name="connsiteY4" fmla="*/ 1152105 h 2640802"/>
                <a:gd name="connsiteX5" fmla="*/ 2345587 w 4869712"/>
                <a:gd name="connsiteY5" fmla="*/ 1634909 h 2640802"/>
                <a:gd name="connsiteX6" fmla="*/ 2288437 w 4869712"/>
                <a:gd name="connsiteY6" fmla="*/ 168059 h 2640802"/>
                <a:gd name="connsiteX7" fmla="*/ 2564662 w 4869712"/>
                <a:gd name="connsiteY7" fmla="*/ 177584 h 2640802"/>
                <a:gd name="connsiteX8" fmla="*/ 2631337 w 4869712"/>
                <a:gd name="connsiteY8" fmla="*/ 1149134 h 2640802"/>
                <a:gd name="connsiteX9" fmla="*/ 2817796 w 4869712"/>
                <a:gd name="connsiteY9" fmla="*/ 723252 h 2640802"/>
                <a:gd name="connsiteX10" fmla="*/ 2986657 w 4869712"/>
                <a:gd name="connsiteY10" fmla="*/ 1152791 h 2640802"/>
                <a:gd name="connsiteX11" fmla="*/ 3172585 w 4869712"/>
                <a:gd name="connsiteY11" fmla="*/ 763487 h 2640802"/>
                <a:gd name="connsiteX12" fmla="*/ 3347922 w 4869712"/>
                <a:gd name="connsiteY12" fmla="*/ 1178395 h 2640802"/>
                <a:gd name="connsiteX13" fmla="*/ 3501768 w 4869712"/>
                <a:gd name="connsiteY13" fmla="*/ 840297 h 2640802"/>
                <a:gd name="connsiteX14" fmla="*/ 3648302 w 4869712"/>
                <a:gd name="connsiteY14" fmla="*/ 1167422 h 2640802"/>
                <a:gd name="connsiteX15" fmla="*/ 3640225 w 4869712"/>
                <a:gd name="connsiteY15" fmla="*/ 1945576 h 2640802"/>
                <a:gd name="connsiteX16" fmla="*/ 3523714 w 4869712"/>
                <a:gd name="connsiteY16" fmla="*/ 2317968 h 2640802"/>
                <a:gd name="connsiteX17" fmla="*/ 3449649 w 4869712"/>
                <a:gd name="connsiteY17" fmla="*/ 2635034 h 2640802"/>
                <a:gd name="connsiteX18" fmla="*/ 4869712 w 4869712"/>
                <a:gd name="connsiteY18" fmla="*/ 2635034 h 2640802"/>
                <a:gd name="connsiteX0" fmla="*/ 0 w 4869712"/>
                <a:gd name="connsiteY0" fmla="*/ 2636141 h 2640802"/>
                <a:gd name="connsiteX1" fmla="*/ 2317774 w 4869712"/>
                <a:gd name="connsiteY1" fmla="*/ 2632825 h 2640802"/>
                <a:gd name="connsiteX2" fmla="*/ 2317012 w 4869712"/>
                <a:gd name="connsiteY2" fmla="*/ 2387384 h 2640802"/>
                <a:gd name="connsiteX3" fmla="*/ 1726462 w 4869712"/>
                <a:gd name="connsiteY3" fmla="*/ 1320584 h 2640802"/>
                <a:gd name="connsiteX4" fmla="*/ 1923438 w 4869712"/>
                <a:gd name="connsiteY4" fmla="*/ 1152105 h 2640802"/>
                <a:gd name="connsiteX5" fmla="*/ 2345587 w 4869712"/>
                <a:gd name="connsiteY5" fmla="*/ 1634909 h 2640802"/>
                <a:gd name="connsiteX6" fmla="*/ 2288437 w 4869712"/>
                <a:gd name="connsiteY6" fmla="*/ 168059 h 2640802"/>
                <a:gd name="connsiteX7" fmla="*/ 2564662 w 4869712"/>
                <a:gd name="connsiteY7" fmla="*/ 177584 h 2640802"/>
                <a:gd name="connsiteX8" fmla="*/ 2631337 w 4869712"/>
                <a:gd name="connsiteY8" fmla="*/ 1149134 h 2640802"/>
                <a:gd name="connsiteX9" fmla="*/ 2817796 w 4869712"/>
                <a:gd name="connsiteY9" fmla="*/ 723252 h 2640802"/>
                <a:gd name="connsiteX10" fmla="*/ 2986657 w 4869712"/>
                <a:gd name="connsiteY10" fmla="*/ 1152791 h 2640802"/>
                <a:gd name="connsiteX11" fmla="*/ 3172585 w 4869712"/>
                <a:gd name="connsiteY11" fmla="*/ 763487 h 2640802"/>
                <a:gd name="connsiteX12" fmla="*/ 3347922 w 4869712"/>
                <a:gd name="connsiteY12" fmla="*/ 1178395 h 2640802"/>
                <a:gd name="connsiteX13" fmla="*/ 3501768 w 4869712"/>
                <a:gd name="connsiteY13" fmla="*/ 840297 h 2640802"/>
                <a:gd name="connsiteX14" fmla="*/ 3648302 w 4869712"/>
                <a:gd name="connsiteY14" fmla="*/ 1167422 h 2640802"/>
                <a:gd name="connsiteX15" fmla="*/ 3640225 w 4869712"/>
                <a:gd name="connsiteY15" fmla="*/ 1945576 h 2640802"/>
                <a:gd name="connsiteX16" fmla="*/ 3523714 w 4869712"/>
                <a:gd name="connsiteY16" fmla="*/ 2317968 h 2640802"/>
                <a:gd name="connsiteX17" fmla="*/ 3449649 w 4869712"/>
                <a:gd name="connsiteY17" fmla="*/ 2635034 h 2640802"/>
                <a:gd name="connsiteX18" fmla="*/ 4869712 w 4869712"/>
                <a:gd name="connsiteY18" fmla="*/ 2635034 h 2640802"/>
                <a:gd name="connsiteX0" fmla="*/ 113906 w 4005423"/>
                <a:gd name="connsiteY0" fmla="*/ 2668039 h 2670195"/>
                <a:gd name="connsiteX1" fmla="*/ 1453485 w 4005423"/>
                <a:gd name="connsiteY1" fmla="*/ 2632825 h 2670195"/>
                <a:gd name="connsiteX2" fmla="*/ 1452723 w 4005423"/>
                <a:gd name="connsiteY2" fmla="*/ 2387384 h 2670195"/>
                <a:gd name="connsiteX3" fmla="*/ 862173 w 4005423"/>
                <a:gd name="connsiteY3" fmla="*/ 1320584 h 2670195"/>
                <a:gd name="connsiteX4" fmla="*/ 1059149 w 4005423"/>
                <a:gd name="connsiteY4" fmla="*/ 1152105 h 2670195"/>
                <a:gd name="connsiteX5" fmla="*/ 1481298 w 4005423"/>
                <a:gd name="connsiteY5" fmla="*/ 1634909 h 2670195"/>
                <a:gd name="connsiteX6" fmla="*/ 1424148 w 4005423"/>
                <a:gd name="connsiteY6" fmla="*/ 168059 h 2670195"/>
                <a:gd name="connsiteX7" fmla="*/ 1700373 w 4005423"/>
                <a:gd name="connsiteY7" fmla="*/ 177584 h 2670195"/>
                <a:gd name="connsiteX8" fmla="*/ 1767048 w 4005423"/>
                <a:gd name="connsiteY8" fmla="*/ 1149134 h 2670195"/>
                <a:gd name="connsiteX9" fmla="*/ 1953507 w 4005423"/>
                <a:gd name="connsiteY9" fmla="*/ 723252 h 2670195"/>
                <a:gd name="connsiteX10" fmla="*/ 2122368 w 4005423"/>
                <a:gd name="connsiteY10" fmla="*/ 1152791 h 2670195"/>
                <a:gd name="connsiteX11" fmla="*/ 2308296 w 4005423"/>
                <a:gd name="connsiteY11" fmla="*/ 763487 h 2670195"/>
                <a:gd name="connsiteX12" fmla="*/ 2483633 w 4005423"/>
                <a:gd name="connsiteY12" fmla="*/ 1178395 h 2670195"/>
                <a:gd name="connsiteX13" fmla="*/ 2637479 w 4005423"/>
                <a:gd name="connsiteY13" fmla="*/ 840297 h 2670195"/>
                <a:gd name="connsiteX14" fmla="*/ 2784013 w 4005423"/>
                <a:gd name="connsiteY14" fmla="*/ 1167422 h 2670195"/>
                <a:gd name="connsiteX15" fmla="*/ 2775936 w 4005423"/>
                <a:gd name="connsiteY15" fmla="*/ 1945576 h 2670195"/>
                <a:gd name="connsiteX16" fmla="*/ 2659425 w 4005423"/>
                <a:gd name="connsiteY16" fmla="*/ 2317968 h 2670195"/>
                <a:gd name="connsiteX17" fmla="*/ 2585360 w 4005423"/>
                <a:gd name="connsiteY17" fmla="*/ 2635034 h 2670195"/>
                <a:gd name="connsiteX18" fmla="*/ 4005423 w 4005423"/>
                <a:gd name="connsiteY18" fmla="*/ 2635034 h 2670195"/>
                <a:gd name="connsiteX0" fmla="*/ 479716 w 3701381"/>
                <a:gd name="connsiteY0" fmla="*/ 3072076 h 3072352"/>
                <a:gd name="connsiteX1" fmla="*/ 1149443 w 3701381"/>
                <a:gd name="connsiteY1" fmla="*/ 2632825 h 3072352"/>
                <a:gd name="connsiteX2" fmla="*/ 1148681 w 3701381"/>
                <a:gd name="connsiteY2" fmla="*/ 2387384 h 3072352"/>
                <a:gd name="connsiteX3" fmla="*/ 558131 w 3701381"/>
                <a:gd name="connsiteY3" fmla="*/ 1320584 h 3072352"/>
                <a:gd name="connsiteX4" fmla="*/ 755107 w 3701381"/>
                <a:gd name="connsiteY4" fmla="*/ 1152105 h 3072352"/>
                <a:gd name="connsiteX5" fmla="*/ 1177256 w 3701381"/>
                <a:gd name="connsiteY5" fmla="*/ 1634909 h 3072352"/>
                <a:gd name="connsiteX6" fmla="*/ 1120106 w 3701381"/>
                <a:gd name="connsiteY6" fmla="*/ 168059 h 3072352"/>
                <a:gd name="connsiteX7" fmla="*/ 1396331 w 3701381"/>
                <a:gd name="connsiteY7" fmla="*/ 177584 h 3072352"/>
                <a:gd name="connsiteX8" fmla="*/ 1463006 w 3701381"/>
                <a:gd name="connsiteY8" fmla="*/ 1149134 h 3072352"/>
                <a:gd name="connsiteX9" fmla="*/ 1649465 w 3701381"/>
                <a:gd name="connsiteY9" fmla="*/ 723252 h 3072352"/>
                <a:gd name="connsiteX10" fmla="*/ 1818326 w 3701381"/>
                <a:gd name="connsiteY10" fmla="*/ 1152791 h 3072352"/>
                <a:gd name="connsiteX11" fmla="*/ 2004254 w 3701381"/>
                <a:gd name="connsiteY11" fmla="*/ 763487 h 3072352"/>
                <a:gd name="connsiteX12" fmla="*/ 2179591 w 3701381"/>
                <a:gd name="connsiteY12" fmla="*/ 1178395 h 3072352"/>
                <a:gd name="connsiteX13" fmla="*/ 2333437 w 3701381"/>
                <a:gd name="connsiteY13" fmla="*/ 840297 h 3072352"/>
                <a:gd name="connsiteX14" fmla="*/ 2479971 w 3701381"/>
                <a:gd name="connsiteY14" fmla="*/ 1167422 h 3072352"/>
                <a:gd name="connsiteX15" fmla="*/ 2471894 w 3701381"/>
                <a:gd name="connsiteY15" fmla="*/ 1945576 h 3072352"/>
                <a:gd name="connsiteX16" fmla="*/ 2355383 w 3701381"/>
                <a:gd name="connsiteY16" fmla="*/ 2317968 h 3072352"/>
                <a:gd name="connsiteX17" fmla="*/ 2281318 w 3701381"/>
                <a:gd name="connsiteY17" fmla="*/ 2635034 h 3072352"/>
                <a:gd name="connsiteX18" fmla="*/ 3701381 w 3701381"/>
                <a:gd name="connsiteY18" fmla="*/ 2635034 h 3072352"/>
                <a:gd name="connsiteX0" fmla="*/ 609558 w 3831223"/>
                <a:gd name="connsiteY0" fmla="*/ 3072076 h 3072076"/>
                <a:gd name="connsiteX1" fmla="*/ 1279285 w 3831223"/>
                <a:gd name="connsiteY1" fmla="*/ 2632825 h 3072076"/>
                <a:gd name="connsiteX2" fmla="*/ 1278523 w 3831223"/>
                <a:gd name="connsiteY2" fmla="*/ 2387384 h 3072076"/>
                <a:gd name="connsiteX3" fmla="*/ 687973 w 3831223"/>
                <a:gd name="connsiteY3" fmla="*/ 1320584 h 3072076"/>
                <a:gd name="connsiteX4" fmla="*/ 884949 w 3831223"/>
                <a:gd name="connsiteY4" fmla="*/ 1152105 h 3072076"/>
                <a:gd name="connsiteX5" fmla="*/ 1307098 w 3831223"/>
                <a:gd name="connsiteY5" fmla="*/ 1634909 h 3072076"/>
                <a:gd name="connsiteX6" fmla="*/ 1249948 w 3831223"/>
                <a:gd name="connsiteY6" fmla="*/ 168059 h 3072076"/>
                <a:gd name="connsiteX7" fmla="*/ 1526173 w 3831223"/>
                <a:gd name="connsiteY7" fmla="*/ 177584 h 3072076"/>
                <a:gd name="connsiteX8" fmla="*/ 1592848 w 3831223"/>
                <a:gd name="connsiteY8" fmla="*/ 1149134 h 3072076"/>
                <a:gd name="connsiteX9" fmla="*/ 1779307 w 3831223"/>
                <a:gd name="connsiteY9" fmla="*/ 723252 h 3072076"/>
                <a:gd name="connsiteX10" fmla="*/ 1948168 w 3831223"/>
                <a:gd name="connsiteY10" fmla="*/ 1152791 h 3072076"/>
                <a:gd name="connsiteX11" fmla="*/ 2134096 w 3831223"/>
                <a:gd name="connsiteY11" fmla="*/ 763487 h 3072076"/>
                <a:gd name="connsiteX12" fmla="*/ 2309433 w 3831223"/>
                <a:gd name="connsiteY12" fmla="*/ 1178395 h 3072076"/>
                <a:gd name="connsiteX13" fmla="*/ 2463279 w 3831223"/>
                <a:gd name="connsiteY13" fmla="*/ 840297 h 3072076"/>
                <a:gd name="connsiteX14" fmla="*/ 2609813 w 3831223"/>
                <a:gd name="connsiteY14" fmla="*/ 1167422 h 3072076"/>
                <a:gd name="connsiteX15" fmla="*/ 2601736 w 3831223"/>
                <a:gd name="connsiteY15" fmla="*/ 1945576 h 3072076"/>
                <a:gd name="connsiteX16" fmla="*/ 2485225 w 3831223"/>
                <a:gd name="connsiteY16" fmla="*/ 2317968 h 3072076"/>
                <a:gd name="connsiteX17" fmla="*/ 2411160 w 3831223"/>
                <a:gd name="connsiteY17" fmla="*/ 2635034 h 3072076"/>
                <a:gd name="connsiteX18" fmla="*/ 3831223 w 3831223"/>
                <a:gd name="connsiteY18" fmla="*/ 2635034 h 3072076"/>
                <a:gd name="connsiteX0" fmla="*/ 111732 w 4715630"/>
                <a:gd name="connsiteY0" fmla="*/ 3274095 h 3274095"/>
                <a:gd name="connsiteX1" fmla="*/ 2163692 w 4715630"/>
                <a:gd name="connsiteY1" fmla="*/ 2632825 h 3274095"/>
                <a:gd name="connsiteX2" fmla="*/ 2162930 w 4715630"/>
                <a:gd name="connsiteY2" fmla="*/ 2387384 h 3274095"/>
                <a:gd name="connsiteX3" fmla="*/ 1572380 w 4715630"/>
                <a:gd name="connsiteY3" fmla="*/ 1320584 h 3274095"/>
                <a:gd name="connsiteX4" fmla="*/ 1769356 w 4715630"/>
                <a:gd name="connsiteY4" fmla="*/ 1152105 h 3274095"/>
                <a:gd name="connsiteX5" fmla="*/ 2191505 w 4715630"/>
                <a:gd name="connsiteY5" fmla="*/ 1634909 h 3274095"/>
                <a:gd name="connsiteX6" fmla="*/ 2134355 w 4715630"/>
                <a:gd name="connsiteY6" fmla="*/ 168059 h 3274095"/>
                <a:gd name="connsiteX7" fmla="*/ 2410580 w 4715630"/>
                <a:gd name="connsiteY7" fmla="*/ 177584 h 3274095"/>
                <a:gd name="connsiteX8" fmla="*/ 2477255 w 4715630"/>
                <a:gd name="connsiteY8" fmla="*/ 1149134 h 3274095"/>
                <a:gd name="connsiteX9" fmla="*/ 2663714 w 4715630"/>
                <a:gd name="connsiteY9" fmla="*/ 723252 h 3274095"/>
                <a:gd name="connsiteX10" fmla="*/ 2832575 w 4715630"/>
                <a:gd name="connsiteY10" fmla="*/ 1152791 h 3274095"/>
                <a:gd name="connsiteX11" fmla="*/ 3018503 w 4715630"/>
                <a:gd name="connsiteY11" fmla="*/ 763487 h 3274095"/>
                <a:gd name="connsiteX12" fmla="*/ 3193840 w 4715630"/>
                <a:gd name="connsiteY12" fmla="*/ 1178395 h 3274095"/>
                <a:gd name="connsiteX13" fmla="*/ 3347686 w 4715630"/>
                <a:gd name="connsiteY13" fmla="*/ 840297 h 3274095"/>
                <a:gd name="connsiteX14" fmla="*/ 3494220 w 4715630"/>
                <a:gd name="connsiteY14" fmla="*/ 1167422 h 3274095"/>
                <a:gd name="connsiteX15" fmla="*/ 3486143 w 4715630"/>
                <a:gd name="connsiteY15" fmla="*/ 1945576 h 3274095"/>
                <a:gd name="connsiteX16" fmla="*/ 3369632 w 4715630"/>
                <a:gd name="connsiteY16" fmla="*/ 2317968 h 3274095"/>
                <a:gd name="connsiteX17" fmla="*/ 3295567 w 4715630"/>
                <a:gd name="connsiteY17" fmla="*/ 2635034 h 3274095"/>
                <a:gd name="connsiteX18" fmla="*/ 4715630 w 4715630"/>
                <a:gd name="connsiteY18" fmla="*/ 2635034 h 3274095"/>
                <a:gd name="connsiteX0" fmla="*/ 0 w 4603898"/>
                <a:gd name="connsiteY0" fmla="*/ 3274095 h 3274095"/>
                <a:gd name="connsiteX1" fmla="*/ 2051960 w 4603898"/>
                <a:gd name="connsiteY1" fmla="*/ 2632825 h 3274095"/>
                <a:gd name="connsiteX2" fmla="*/ 2051198 w 4603898"/>
                <a:gd name="connsiteY2" fmla="*/ 2387384 h 3274095"/>
                <a:gd name="connsiteX3" fmla="*/ 1460648 w 4603898"/>
                <a:gd name="connsiteY3" fmla="*/ 1320584 h 3274095"/>
                <a:gd name="connsiteX4" fmla="*/ 1657624 w 4603898"/>
                <a:gd name="connsiteY4" fmla="*/ 1152105 h 3274095"/>
                <a:gd name="connsiteX5" fmla="*/ 2079773 w 4603898"/>
                <a:gd name="connsiteY5" fmla="*/ 1634909 h 3274095"/>
                <a:gd name="connsiteX6" fmla="*/ 2022623 w 4603898"/>
                <a:gd name="connsiteY6" fmla="*/ 168059 h 3274095"/>
                <a:gd name="connsiteX7" fmla="*/ 2298848 w 4603898"/>
                <a:gd name="connsiteY7" fmla="*/ 177584 h 3274095"/>
                <a:gd name="connsiteX8" fmla="*/ 2365523 w 4603898"/>
                <a:gd name="connsiteY8" fmla="*/ 1149134 h 3274095"/>
                <a:gd name="connsiteX9" fmla="*/ 2551982 w 4603898"/>
                <a:gd name="connsiteY9" fmla="*/ 723252 h 3274095"/>
                <a:gd name="connsiteX10" fmla="*/ 2720843 w 4603898"/>
                <a:gd name="connsiteY10" fmla="*/ 1152791 h 3274095"/>
                <a:gd name="connsiteX11" fmla="*/ 2906771 w 4603898"/>
                <a:gd name="connsiteY11" fmla="*/ 763487 h 3274095"/>
                <a:gd name="connsiteX12" fmla="*/ 3082108 w 4603898"/>
                <a:gd name="connsiteY12" fmla="*/ 1178395 h 3274095"/>
                <a:gd name="connsiteX13" fmla="*/ 3235954 w 4603898"/>
                <a:gd name="connsiteY13" fmla="*/ 840297 h 3274095"/>
                <a:gd name="connsiteX14" fmla="*/ 3382488 w 4603898"/>
                <a:gd name="connsiteY14" fmla="*/ 1167422 h 3274095"/>
                <a:gd name="connsiteX15" fmla="*/ 3374411 w 4603898"/>
                <a:gd name="connsiteY15" fmla="*/ 1945576 h 3274095"/>
                <a:gd name="connsiteX16" fmla="*/ 3257900 w 4603898"/>
                <a:gd name="connsiteY16" fmla="*/ 2317968 h 3274095"/>
                <a:gd name="connsiteX17" fmla="*/ 3183835 w 4603898"/>
                <a:gd name="connsiteY17" fmla="*/ 2635034 h 3274095"/>
                <a:gd name="connsiteX18" fmla="*/ 4603898 w 4603898"/>
                <a:gd name="connsiteY18" fmla="*/ 2635034 h 3274095"/>
                <a:gd name="connsiteX0" fmla="*/ 58169 w 4130439"/>
                <a:gd name="connsiteY0" fmla="*/ 2678672 h 2678672"/>
                <a:gd name="connsiteX1" fmla="*/ 1578501 w 4130439"/>
                <a:gd name="connsiteY1" fmla="*/ 2632825 h 2678672"/>
                <a:gd name="connsiteX2" fmla="*/ 1577739 w 4130439"/>
                <a:gd name="connsiteY2" fmla="*/ 2387384 h 2678672"/>
                <a:gd name="connsiteX3" fmla="*/ 987189 w 4130439"/>
                <a:gd name="connsiteY3" fmla="*/ 1320584 h 2678672"/>
                <a:gd name="connsiteX4" fmla="*/ 1184165 w 4130439"/>
                <a:gd name="connsiteY4" fmla="*/ 1152105 h 2678672"/>
                <a:gd name="connsiteX5" fmla="*/ 1606314 w 4130439"/>
                <a:gd name="connsiteY5" fmla="*/ 1634909 h 2678672"/>
                <a:gd name="connsiteX6" fmla="*/ 1549164 w 4130439"/>
                <a:gd name="connsiteY6" fmla="*/ 168059 h 2678672"/>
                <a:gd name="connsiteX7" fmla="*/ 1825389 w 4130439"/>
                <a:gd name="connsiteY7" fmla="*/ 177584 h 2678672"/>
                <a:gd name="connsiteX8" fmla="*/ 1892064 w 4130439"/>
                <a:gd name="connsiteY8" fmla="*/ 1149134 h 2678672"/>
                <a:gd name="connsiteX9" fmla="*/ 2078523 w 4130439"/>
                <a:gd name="connsiteY9" fmla="*/ 723252 h 2678672"/>
                <a:gd name="connsiteX10" fmla="*/ 2247384 w 4130439"/>
                <a:gd name="connsiteY10" fmla="*/ 1152791 h 2678672"/>
                <a:gd name="connsiteX11" fmla="*/ 2433312 w 4130439"/>
                <a:gd name="connsiteY11" fmla="*/ 763487 h 2678672"/>
                <a:gd name="connsiteX12" fmla="*/ 2608649 w 4130439"/>
                <a:gd name="connsiteY12" fmla="*/ 1178395 h 2678672"/>
                <a:gd name="connsiteX13" fmla="*/ 2762495 w 4130439"/>
                <a:gd name="connsiteY13" fmla="*/ 840297 h 2678672"/>
                <a:gd name="connsiteX14" fmla="*/ 2909029 w 4130439"/>
                <a:gd name="connsiteY14" fmla="*/ 1167422 h 2678672"/>
                <a:gd name="connsiteX15" fmla="*/ 2900952 w 4130439"/>
                <a:gd name="connsiteY15" fmla="*/ 1945576 h 2678672"/>
                <a:gd name="connsiteX16" fmla="*/ 2784441 w 4130439"/>
                <a:gd name="connsiteY16" fmla="*/ 2317968 h 2678672"/>
                <a:gd name="connsiteX17" fmla="*/ 2710376 w 4130439"/>
                <a:gd name="connsiteY17" fmla="*/ 2635034 h 2678672"/>
                <a:gd name="connsiteX18" fmla="*/ 4130439 w 4130439"/>
                <a:gd name="connsiteY18" fmla="*/ 2635034 h 2678672"/>
                <a:gd name="connsiteX0" fmla="*/ 31727 w 4189058"/>
                <a:gd name="connsiteY0" fmla="*/ 2678672 h 2678672"/>
                <a:gd name="connsiteX1" fmla="*/ 1637120 w 4189058"/>
                <a:gd name="connsiteY1" fmla="*/ 2632825 h 2678672"/>
                <a:gd name="connsiteX2" fmla="*/ 1636358 w 4189058"/>
                <a:gd name="connsiteY2" fmla="*/ 2387384 h 2678672"/>
                <a:gd name="connsiteX3" fmla="*/ 1045808 w 4189058"/>
                <a:gd name="connsiteY3" fmla="*/ 1320584 h 2678672"/>
                <a:gd name="connsiteX4" fmla="*/ 1242784 w 4189058"/>
                <a:gd name="connsiteY4" fmla="*/ 1152105 h 2678672"/>
                <a:gd name="connsiteX5" fmla="*/ 1664933 w 4189058"/>
                <a:gd name="connsiteY5" fmla="*/ 1634909 h 2678672"/>
                <a:gd name="connsiteX6" fmla="*/ 1607783 w 4189058"/>
                <a:gd name="connsiteY6" fmla="*/ 168059 h 2678672"/>
                <a:gd name="connsiteX7" fmla="*/ 1884008 w 4189058"/>
                <a:gd name="connsiteY7" fmla="*/ 177584 h 2678672"/>
                <a:gd name="connsiteX8" fmla="*/ 1950683 w 4189058"/>
                <a:gd name="connsiteY8" fmla="*/ 1149134 h 2678672"/>
                <a:gd name="connsiteX9" fmla="*/ 2137142 w 4189058"/>
                <a:gd name="connsiteY9" fmla="*/ 723252 h 2678672"/>
                <a:gd name="connsiteX10" fmla="*/ 2306003 w 4189058"/>
                <a:gd name="connsiteY10" fmla="*/ 1152791 h 2678672"/>
                <a:gd name="connsiteX11" fmla="*/ 2491931 w 4189058"/>
                <a:gd name="connsiteY11" fmla="*/ 763487 h 2678672"/>
                <a:gd name="connsiteX12" fmla="*/ 2667268 w 4189058"/>
                <a:gd name="connsiteY12" fmla="*/ 1178395 h 2678672"/>
                <a:gd name="connsiteX13" fmla="*/ 2821114 w 4189058"/>
                <a:gd name="connsiteY13" fmla="*/ 840297 h 2678672"/>
                <a:gd name="connsiteX14" fmla="*/ 2967648 w 4189058"/>
                <a:gd name="connsiteY14" fmla="*/ 1167422 h 2678672"/>
                <a:gd name="connsiteX15" fmla="*/ 2959571 w 4189058"/>
                <a:gd name="connsiteY15" fmla="*/ 1945576 h 2678672"/>
                <a:gd name="connsiteX16" fmla="*/ 2843060 w 4189058"/>
                <a:gd name="connsiteY16" fmla="*/ 2317968 h 2678672"/>
                <a:gd name="connsiteX17" fmla="*/ 2768995 w 4189058"/>
                <a:gd name="connsiteY17" fmla="*/ 2635034 h 2678672"/>
                <a:gd name="connsiteX18" fmla="*/ 4189058 w 4189058"/>
                <a:gd name="connsiteY18" fmla="*/ 2635034 h 2678672"/>
                <a:gd name="connsiteX0" fmla="*/ 231463 w 3899696"/>
                <a:gd name="connsiteY0" fmla="*/ 2636142 h 2636142"/>
                <a:gd name="connsiteX1" fmla="*/ 1347758 w 3899696"/>
                <a:gd name="connsiteY1" fmla="*/ 2632825 h 2636142"/>
                <a:gd name="connsiteX2" fmla="*/ 1346996 w 3899696"/>
                <a:gd name="connsiteY2" fmla="*/ 2387384 h 2636142"/>
                <a:gd name="connsiteX3" fmla="*/ 756446 w 3899696"/>
                <a:gd name="connsiteY3" fmla="*/ 1320584 h 2636142"/>
                <a:gd name="connsiteX4" fmla="*/ 953422 w 3899696"/>
                <a:gd name="connsiteY4" fmla="*/ 1152105 h 2636142"/>
                <a:gd name="connsiteX5" fmla="*/ 1375571 w 3899696"/>
                <a:gd name="connsiteY5" fmla="*/ 1634909 h 2636142"/>
                <a:gd name="connsiteX6" fmla="*/ 1318421 w 3899696"/>
                <a:gd name="connsiteY6" fmla="*/ 168059 h 2636142"/>
                <a:gd name="connsiteX7" fmla="*/ 1594646 w 3899696"/>
                <a:gd name="connsiteY7" fmla="*/ 177584 h 2636142"/>
                <a:gd name="connsiteX8" fmla="*/ 1661321 w 3899696"/>
                <a:gd name="connsiteY8" fmla="*/ 1149134 h 2636142"/>
                <a:gd name="connsiteX9" fmla="*/ 1847780 w 3899696"/>
                <a:gd name="connsiteY9" fmla="*/ 723252 h 2636142"/>
                <a:gd name="connsiteX10" fmla="*/ 2016641 w 3899696"/>
                <a:gd name="connsiteY10" fmla="*/ 1152791 h 2636142"/>
                <a:gd name="connsiteX11" fmla="*/ 2202569 w 3899696"/>
                <a:gd name="connsiteY11" fmla="*/ 763487 h 2636142"/>
                <a:gd name="connsiteX12" fmla="*/ 2377906 w 3899696"/>
                <a:gd name="connsiteY12" fmla="*/ 1178395 h 2636142"/>
                <a:gd name="connsiteX13" fmla="*/ 2531752 w 3899696"/>
                <a:gd name="connsiteY13" fmla="*/ 840297 h 2636142"/>
                <a:gd name="connsiteX14" fmla="*/ 2678286 w 3899696"/>
                <a:gd name="connsiteY14" fmla="*/ 1167422 h 2636142"/>
                <a:gd name="connsiteX15" fmla="*/ 2670209 w 3899696"/>
                <a:gd name="connsiteY15" fmla="*/ 1945576 h 2636142"/>
                <a:gd name="connsiteX16" fmla="*/ 2553698 w 3899696"/>
                <a:gd name="connsiteY16" fmla="*/ 2317968 h 2636142"/>
                <a:gd name="connsiteX17" fmla="*/ 2479633 w 3899696"/>
                <a:gd name="connsiteY17" fmla="*/ 2635034 h 2636142"/>
                <a:gd name="connsiteX18" fmla="*/ 3899696 w 3899696"/>
                <a:gd name="connsiteY18" fmla="*/ 2635034 h 2636142"/>
                <a:gd name="connsiteX0" fmla="*/ 0 w 3668233"/>
                <a:gd name="connsiteY0" fmla="*/ 2636142 h 2636142"/>
                <a:gd name="connsiteX1" fmla="*/ 1116295 w 3668233"/>
                <a:gd name="connsiteY1" fmla="*/ 2632825 h 2636142"/>
                <a:gd name="connsiteX2" fmla="*/ 1115533 w 3668233"/>
                <a:gd name="connsiteY2" fmla="*/ 2387384 h 2636142"/>
                <a:gd name="connsiteX3" fmla="*/ 524983 w 3668233"/>
                <a:gd name="connsiteY3" fmla="*/ 1320584 h 2636142"/>
                <a:gd name="connsiteX4" fmla="*/ 721959 w 3668233"/>
                <a:gd name="connsiteY4" fmla="*/ 1152105 h 2636142"/>
                <a:gd name="connsiteX5" fmla="*/ 1144108 w 3668233"/>
                <a:gd name="connsiteY5" fmla="*/ 1634909 h 2636142"/>
                <a:gd name="connsiteX6" fmla="*/ 1086958 w 3668233"/>
                <a:gd name="connsiteY6" fmla="*/ 168059 h 2636142"/>
                <a:gd name="connsiteX7" fmla="*/ 1363183 w 3668233"/>
                <a:gd name="connsiteY7" fmla="*/ 177584 h 2636142"/>
                <a:gd name="connsiteX8" fmla="*/ 1429858 w 3668233"/>
                <a:gd name="connsiteY8" fmla="*/ 1149134 h 2636142"/>
                <a:gd name="connsiteX9" fmla="*/ 1616317 w 3668233"/>
                <a:gd name="connsiteY9" fmla="*/ 723252 h 2636142"/>
                <a:gd name="connsiteX10" fmla="*/ 1785178 w 3668233"/>
                <a:gd name="connsiteY10" fmla="*/ 1152791 h 2636142"/>
                <a:gd name="connsiteX11" fmla="*/ 1971106 w 3668233"/>
                <a:gd name="connsiteY11" fmla="*/ 763487 h 2636142"/>
                <a:gd name="connsiteX12" fmla="*/ 2146443 w 3668233"/>
                <a:gd name="connsiteY12" fmla="*/ 1178395 h 2636142"/>
                <a:gd name="connsiteX13" fmla="*/ 2300289 w 3668233"/>
                <a:gd name="connsiteY13" fmla="*/ 840297 h 2636142"/>
                <a:gd name="connsiteX14" fmla="*/ 2446823 w 3668233"/>
                <a:gd name="connsiteY14" fmla="*/ 1167422 h 2636142"/>
                <a:gd name="connsiteX15" fmla="*/ 2438746 w 3668233"/>
                <a:gd name="connsiteY15" fmla="*/ 1945576 h 2636142"/>
                <a:gd name="connsiteX16" fmla="*/ 2322235 w 3668233"/>
                <a:gd name="connsiteY16" fmla="*/ 2317968 h 2636142"/>
                <a:gd name="connsiteX17" fmla="*/ 2248170 w 3668233"/>
                <a:gd name="connsiteY17" fmla="*/ 2635034 h 2636142"/>
                <a:gd name="connsiteX18" fmla="*/ 3668233 w 3668233"/>
                <a:gd name="connsiteY18" fmla="*/ 2635034 h 2636142"/>
                <a:gd name="connsiteX0" fmla="*/ 357493 w 3207019"/>
                <a:gd name="connsiteY0" fmla="*/ 2636142 h 2636142"/>
                <a:gd name="connsiteX1" fmla="*/ 655081 w 3207019"/>
                <a:gd name="connsiteY1" fmla="*/ 2632825 h 2636142"/>
                <a:gd name="connsiteX2" fmla="*/ 654319 w 3207019"/>
                <a:gd name="connsiteY2" fmla="*/ 2387384 h 2636142"/>
                <a:gd name="connsiteX3" fmla="*/ 63769 w 3207019"/>
                <a:gd name="connsiteY3" fmla="*/ 1320584 h 2636142"/>
                <a:gd name="connsiteX4" fmla="*/ 260745 w 3207019"/>
                <a:gd name="connsiteY4" fmla="*/ 1152105 h 2636142"/>
                <a:gd name="connsiteX5" fmla="*/ 682894 w 3207019"/>
                <a:gd name="connsiteY5" fmla="*/ 1634909 h 2636142"/>
                <a:gd name="connsiteX6" fmla="*/ 625744 w 3207019"/>
                <a:gd name="connsiteY6" fmla="*/ 168059 h 2636142"/>
                <a:gd name="connsiteX7" fmla="*/ 901969 w 3207019"/>
                <a:gd name="connsiteY7" fmla="*/ 177584 h 2636142"/>
                <a:gd name="connsiteX8" fmla="*/ 968644 w 3207019"/>
                <a:gd name="connsiteY8" fmla="*/ 1149134 h 2636142"/>
                <a:gd name="connsiteX9" fmla="*/ 1155103 w 3207019"/>
                <a:gd name="connsiteY9" fmla="*/ 723252 h 2636142"/>
                <a:gd name="connsiteX10" fmla="*/ 1323964 w 3207019"/>
                <a:gd name="connsiteY10" fmla="*/ 1152791 h 2636142"/>
                <a:gd name="connsiteX11" fmla="*/ 1509892 w 3207019"/>
                <a:gd name="connsiteY11" fmla="*/ 763487 h 2636142"/>
                <a:gd name="connsiteX12" fmla="*/ 1685229 w 3207019"/>
                <a:gd name="connsiteY12" fmla="*/ 1178395 h 2636142"/>
                <a:gd name="connsiteX13" fmla="*/ 1839075 w 3207019"/>
                <a:gd name="connsiteY13" fmla="*/ 840297 h 2636142"/>
                <a:gd name="connsiteX14" fmla="*/ 1985609 w 3207019"/>
                <a:gd name="connsiteY14" fmla="*/ 1167422 h 2636142"/>
                <a:gd name="connsiteX15" fmla="*/ 1977532 w 3207019"/>
                <a:gd name="connsiteY15" fmla="*/ 1945576 h 2636142"/>
                <a:gd name="connsiteX16" fmla="*/ 1861021 w 3207019"/>
                <a:gd name="connsiteY16" fmla="*/ 2317968 h 2636142"/>
                <a:gd name="connsiteX17" fmla="*/ 1786956 w 3207019"/>
                <a:gd name="connsiteY17" fmla="*/ 2635034 h 2636142"/>
                <a:gd name="connsiteX18" fmla="*/ 3207019 w 3207019"/>
                <a:gd name="connsiteY18" fmla="*/ 2635034 h 2636142"/>
                <a:gd name="connsiteX0" fmla="*/ 357493 w 3207019"/>
                <a:gd name="connsiteY0" fmla="*/ 2841040 h 2841040"/>
                <a:gd name="connsiteX1" fmla="*/ 655081 w 3207019"/>
                <a:gd name="connsiteY1" fmla="*/ 2837723 h 2841040"/>
                <a:gd name="connsiteX2" fmla="*/ 654319 w 3207019"/>
                <a:gd name="connsiteY2" fmla="*/ 2592282 h 2841040"/>
                <a:gd name="connsiteX3" fmla="*/ 63769 w 3207019"/>
                <a:gd name="connsiteY3" fmla="*/ 1525482 h 2841040"/>
                <a:gd name="connsiteX4" fmla="*/ 260745 w 3207019"/>
                <a:gd name="connsiteY4" fmla="*/ 1357003 h 2841040"/>
                <a:gd name="connsiteX5" fmla="*/ 682894 w 3207019"/>
                <a:gd name="connsiteY5" fmla="*/ 1839807 h 2841040"/>
                <a:gd name="connsiteX6" fmla="*/ 625744 w 3207019"/>
                <a:gd name="connsiteY6" fmla="*/ 372957 h 2841040"/>
                <a:gd name="connsiteX7" fmla="*/ 744075 w 3207019"/>
                <a:gd name="connsiteY7" fmla="*/ 18 h 2841040"/>
                <a:gd name="connsiteX8" fmla="*/ 901969 w 3207019"/>
                <a:gd name="connsiteY8" fmla="*/ 382482 h 2841040"/>
                <a:gd name="connsiteX9" fmla="*/ 968644 w 3207019"/>
                <a:gd name="connsiteY9" fmla="*/ 1354032 h 2841040"/>
                <a:gd name="connsiteX10" fmla="*/ 1155103 w 3207019"/>
                <a:gd name="connsiteY10" fmla="*/ 928150 h 2841040"/>
                <a:gd name="connsiteX11" fmla="*/ 1323964 w 3207019"/>
                <a:gd name="connsiteY11" fmla="*/ 1357689 h 2841040"/>
                <a:gd name="connsiteX12" fmla="*/ 1509892 w 3207019"/>
                <a:gd name="connsiteY12" fmla="*/ 968385 h 2841040"/>
                <a:gd name="connsiteX13" fmla="*/ 1685229 w 3207019"/>
                <a:gd name="connsiteY13" fmla="*/ 1383293 h 2841040"/>
                <a:gd name="connsiteX14" fmla="*/ 1839075 w 3207019"/>
                <a:gd name="connsiteY14" fmla="*/ 1045195 h 2841040"/>
                <a:gd name="connsiteX15" fmla="*/ 1985609 w 3207019"/>
                <a:gd name="connsiteY15" fmla="*/ 1372320 h 2841040"/>
                <a:gd name="connsiteX16" fmla="*/ 1977532 w 3207019"/>
                <a:gd name="connsiteY16" fmla="*/ 2150474 h 2841040"/>
                <a:gd name="connsiteX17" fmla="*/ 1861021 w 3207019"/>
                <a:gd name="connsiteY17" fmla="*/ 2522866 h 2841040"/>
                <a:gd name="connsiteX18" fmla="*/ 1786956 w 3207019"/>
                <a:gd name="connsiteY18" fmla="*/ 2839932 h 2841040"/>
                <a:gd name="connsiteX19" fmla="*/ 3207019 w 3207019"/>
                <a:gd name="connsiteY19" fmla="*/ 2839932 h 2841040"/>
                <a:gd name="connsiteX0" fmla="*/ 357493 w 3207019"/>
                <a:gd name="connsiteY0" fmla="*/ 2926729 h 2926729"/>
                <a:gd name="connsiteX1" fmla="*/ 655081 w 3207019"/>
                <a:gd name="connsiteY1" fmla="*/ 2923412 h 2926729"/>
                <a:gd name="connsiteX2" fmla="*/ 654319 w 3207019"/>
                <a:gd name="connsiteY2" fmla="*/ 2677971 h 2926729"/>
                <a:gd name="connsiteX3" fmla="*/ 63769 w 3207019"/>
                <a:gd name="connsiteY3" fmla="*/ 1611171 h 2926729"/>
                <a:gd name="connsiteX4" fmla="*/ 260745 w 3207019"/>
                <a:gd name="connsiteY4" fmla="*/ 1442692 h 2926729"/>
                <a:gd name="connsiteX5" fmla="*/ 682894 w 3207019"/>
                <a:gd name="connsiteY5" fmla="*/ 1925496 h 2926729"/>
                <a:gd name="connsiteX6" fmla="*/ 625744 w 3207019"/>
                <a:gd name="connsiteY6" fmla="*/ 458646 h 2926729"/>
                <a:gd name="connsiteX7" fmla="*/ 744075 w 3207019"/>
                <a:gd name="connsiteY7" fmla="*/ 10 h 2926729"/>
                <a:gd name="connsiteX8" fmla="*/ 901969 w 3207019"/>
                <a:gd name="connsiteY8" fmla="*/ 468171 h 2926729"/>
                <a:gd name="connsiteX9" fmla="*/ 968644 w 3207019"/>
                <a:gd name="connsiteY9" fmla="*/ 1439721 h 2926729"/>
                <a:gd name="connsiteX10" fmla="*/ 1155103 w 3207019"/>
                <a:gd name="connsiteY10" fmla="*/ 1013839 h 2926729"/>
                <a:gd name="connsiteX11" fmla="*/ 1323964 w 3207019"/>
                <a:gd name="connsiteY11" fmla="*/ 1443378 h 2926729"/>
                <a:gd name="connsiteX12" fmla="*/ 1509892 w 3207019"/>
                <a:gd name="connsiteY12" fmla="*/ 1054074 h 2926729"/>
                <a:gd name="connsiteX13" fmla="*/ 1685229 w 3207019"/>
                <a:gd name="connsiteY13" fmla="*/ 1468982 h 2926729"/>
                <a:gd name="connsiteX14" fmla="*/ 1839075 w 3207019"/>
                <a:gd name="connsiteY14" fmla="*/ 1130884 h 2926729"/>
                <a:gd name="connsiteX15" fmla="*/ 1985609 w 3207019"/>
                <a:gd name="connsiteY15" fmla="*/ 1458009 h 2926729"/>
                <a:gd name="connsiteX16" fmla="*/ 1977532 w 3207019"/>
                <a:gd name="connsiteY16" fmla="*/ 2236163 h 2926729"/>
                <a:gd name="connsiteX17" fmla="*/ 1861021 w 3207019"/>
                <a:gd name="connsiteY17" fmla="*/ 2608555 h 2926729"/>
                <a:gd name="connsiteX18" fmla="*/ 1786956 w 3207019"/>
                <a:gd name="connsiteY18" fmla="*/ 2925621 h 2926729"/>
                <a:gd name="connsiteX19" fmla="*/ 3207019 w 3207019"/>
                <a:gd name="connsiteY19" fmla="*/ 2925621 h 2926729"/>
                <a:gd name="connsiteX0" fmla="*/ 357493 w 3207019"/>
                <a:gd name="connsiteY0" fmla="*/ 2916018 h 2916018"/>
                <a:gd name="connsiteX1" fmla="*/ 655081 w 3207019"/>
                <a:gd name="connsiteY1" fmla="*/ 2912701 h 2916018"/>
                <a:gd name="connsiteX2" fmla="*/ 654319 w 3207019"/>
                <a:gd name="connsiteY2" fmla="*/ 2667260 h 2916018"/>
                <a:gd name="connsiteX3" fmla="*/ 63769 w 3207019"/>
                <a:gd name="connsiteY3" fmla="*/ 1600460 h 2916018"/>
                <a:gd name="connsiteX4" fmla="*/ 260745 w 3207019"/>
                <a:gd name="connsiteY4" fmla="*/ 1431981 h 2916018"/>
                <a:gd name="connsiteX5" fmla="*/ 682894 w 3207019"/>
                <a:gd name="connsiteY5" fmla="*/ 1914785 h 2916018"/>
                <a:gd name="connsiteX6" fmla="*/ 625744 w 3207019"/>
                <a:gd name="connsiteY6" fmla="*/ 447935 h 2916018"/>
                <a:gd name="connsiteX7" fmla="*/ 765499 w 3207019"/>
                <a:gd name="connsiteY7" fmla="*/ 11 h 2916018"/>
                <a:gd name="connsiteX8" fmla="*/ 901969 w 3207019"/>
                <a:gd name="connsiteY8" fmla="*/ 457460 h 2916018"/>
                <a:gd name="connsiteX9" fmla="*/ 968644 w 3207019"/>
                <a:gd name="connsiteY9" fmla="*/ 1429010 h 2916018"/>
                <a:gd name="connsiteX10" fmla="*/ 1155103 w 3207019"/>
                <a:gd name="connsiteY10" fmla="*/ 1003128 h 2916018"/>
                <a:gd name="connsiteX11" fmla="*/ 1323964 w 3207019"/>
                <a:gd name="connsiteY11" fmla="*/ 1432667 h 2916018"/>
                <a:gd name="connsiteX12" fmla="*/ 1509892 w 3207019"/>
                <a:gd name="connsiteY12" fmla="*/ 1043363 h 2916018"/>
                <a:gd name="connsiteX13" fmla="*/ 1685229 w 3207019"/>
                <a:gd name="connsiteY13" fmla="*/ 1458271 h 2916018"/>
                <a:gd name="connsiteX14" fmla="*/ 1839075 w 3207019"/>
                <a:gd name="connsiteY14" fmla="*/ 1120173 h 2916018"/>
                <a:gd name="connsiteX15" fmla="*/ 1985609 w 3207019"/>
                <a:gd name="connsiteY15" fmla="*/ 1447298 h 2916018"/>
                <a:gd name="connsiteX16" fmla="*/ 1977532 w 3207019"/>
                <a:gd name="connsiteY16" fmla="*/ 2225452 h 2916018"/>
                <a:gd name="connsiteX17" fmla="*/ 1861021 w 3207019"/>
                <a:gd name="connsiteY17" fmla="*/ 2597844 h 2916018"/>
                <a:gd name="connsiteX18" fmla="*/ 1786956 w 3207019"/>
                <a:gd name="connsiteY18" fmla="*/ 2914910 h 2916018"/>
                <a:gd name="connsiteX19" fmla="*/ 3207019 w 3207019"/>
                <a:gd name="connsiteY19" fmla="*/ 2914910 h 2916018"/>
                <a:gd name="connsiteX0" fmla="*/ 357493 w 3207019"/>
                <a:gd name="connsiteY0" fmla="*/ 2916007 h 2916007"/>
                <a:gd name="connsiteX1" fmla="*/ 655081 w 3207019"/>
                <a:gd name="connsiteY1" fmla="*/ 2912690 h 2916007"/>
                <a:gd name="connsiteX2" fmla="*/ 654319 w 3207019"/>
                <a:gd name="connsiteY2" fmla="*/ 2667249 h 2916007"/>
                <a:gd name="connsiteX3" fmla="*/ 63769 w 3207019"/>
                <a:gd name="connsiteY3" fmla="*/ 1600449 h 2916007"/>
                <a:gd name="connsiteX4" fmla="*/ 260745 w 3207019"/>
                <a:gd name="connsiteY4" fmla="*/ 1431970 h 2916007"/>
                <a:gd name="connsiteX5" fmla="*/ 682894 w 3207019"/>
                <a:gd name="connsiteY5" fmla="*/ 1914774 h 2916007"/>
                <a:gd name="connsiteX6" fmla="*/ 625744 w 3207019"/>
                <a:gd name="connsiteY6" fmla="*/ 447924 h 2916007"/>
                <a:gd name="connsiteX7" fmla="*/ 765499 w 3207019"/>
                <a:gd name="connsiteY7" fmla="*/ 0 h 2916007"/>
                <a:gd name="connsiteX8" fmla="*/ 901969 w 3207019"/>
                <a:gd name="connsiteY8" fmla="*/ 457449 h 2916007"/>
                <a:gd name="connsiteX9" fmla="*/ 968644 w 3207019"/>
                <a:gd name="connsiteY9" fmla="*/ 1428999 h 2916007"/>
                <a:gd name="connsiteX10" fmla="*/ 1155103 w 3207019"/>
                <a:gd name="connsiteY10" fmla="*/ 1003117 h 2916007"/>
                <a:gd name="connsiteX11" fmla="*/ 1323964 w 3207019"/>
                <a:gd name="connsiteY11" fmla="*/ 1432656 h 2916007"/>
                <a:gd name="connsiteX12" fmla="*/ 1509892 w 3207019"/>
                <a:gd name="connsiteY12" fmla="*/ 1043352 h 2916007"/>
                <a:gd name="connsiteX13" fmla="*/ 1685229 w 3207019"/>
                <a:gd name="connsiteY13" fmla="*/ 1458260 h 2916007"/>
                <a:gd name="connsiteX14" fmla="*/ 1839075 w 3207019"/>
                <a:gd name="connsiteY14" fmla="*/ 1120162 h 2916007"/>
                <a:gd name="connsiteX15" fmla="*/ 1985609 w 3207019"/>
                <a:gd name="connsiteY15" fmla="*/ 1447287 h 2916007"/>
                <a:gd name="connsiteX16" fmla="*/ 1977532 w 3207019"/>
                <a:gd name="connsiteY16" fmla="*/ 2225441 h 2916007"/>
                <a:gd name="connsiteX17" fmla="*/ 1861021 w 3207019"/>
                <a:gd name="connsiteY17" fmla="*/ 2597833 h 2916007"/>
                <a:gd name="connsiteX18" fmla="*/ 1786956 w 3207019"/>
                <a:gd name="connsiteY18" fmla="*/ 2914899 h 2916007"/>
                <a:gd name="connsiteX19" fmla="*/ 3207019 w 3207019"/>
                <a:gd name="connsiteY19" fmla="*/ 2914899 h 2916007"/>
                <a:gd name="connsiteX0" fmla="*/ 357493 w 3207019"/>
                <a:gd name="connsiteY0" fmla="*/ 2916007 h 2916007"/>
                <a:gd name="connsiteX1" fmla="*/ 655081 w 3207019"/>
                <a:gd name="connsiteY1" fmla="*/ 2912690 h 2916007"/>
                <a:gd name="connsiteX2" fmla="*/ 654319 w 3207019"/>
                <a:gd name="connsiteY2" fmla="*/ 2667249 h 2916007"/>
                <a:gd name="connsiteX3" fmla="*/ 63769 w 3207019"/>
                <a:gd name="connsiteY3" fmla="*/ 1600449 h 2916007"/>
                <a:gd name="connsiteX4" fmla="*/ 260745 w 3207019"/>
                <a:gd name="connsiteY4" fmla="*/ 1431970 h 2916007"/>
                <a:gd name="connsiteX5" fmla="*/ 682894 w 3207019"/>
                <a:gd name="connsiteY5" fmla="*/ 1914774 h 2916007"/>
                <a:gd name="connsiteX6" fmla="*/ 625744 w 3207019"/>
                <a:gd name="connsiteY6" fmla="*/ 447924 h 2916007"/>
                <a:gd name="connsiteX7" fmla="*/ 765499 w 3207019"/>
                <a:gd name="connsiteY7" fmla="*/ 0 h 2916007"/>
                <a:gd name="connsiteX8" fmla="*/ 901969 w 3207019"/>
                <a:gd name="connsiteY8" fmla="*/ 457449 h 2916007"/>
                <a:gd name="connsiteX9" fmla="*/ 968644 w 3207019"/>
                <a:gd name="connsiteY9" fmla="*/ 1428999 h 2916007"/>
                <a:gd name="connsiteX10" fmla="*/ 1155103 w 3207019"/>
                <a:gd name="connsiteY10" fmla="*/ 1003117 h 2916007"/>
                <a:gd name="connsiteX11" fmla="*/ 1323964 w 3207019"/>
                <a:gd name="connsiteY11" fmla="*/ 1432656 h 2916007"/>
                <a:gd name="connsiteX12" fmla="*/ 1509892 w 3207019"/>
                <a:gd name="connsiteY12" fmla="*/ 1043352 h 2916007"/>
                <a:gd name="connsiteX13" fmla="*/ 1685229 w 3207019"/>
                <a:gd name="connsiteY13" fmla="*/ 1458260 h 2916007"/>
                <a:gd name="connsiteX14" fmla="*/ 1839075 w 3207019"/>
                <a:gd name="connsiteY14" fmla="*/ 1120162 h 2916007"/>
                <a:gd name="connsiteX15" fmla="*/ 1985609 w 3207019"/>
                <a:gd name="connsiteY15" fmla="*/ 1447287 h 2916007"/>
                <a:gd name="connsiteX16" fmla="*/ 1977532 w 3207019"/>
                <a:gd name="connsiteY16" fmla="*/ 2225441 h 2916007"/>
                <a:gd name="connsiteX17" fmla="*/ 1861021 w 3207019"/>
                <a:gd name="connsiteY17" fmla="*/ 2597833 h 2916007"/>
                <a:gd name="connsiteX18" fmla="*/ 1786956 w 3207019"/>
                <a:gd name="connsiteY18" fmla="*/ 2914899 h 2916007"/>
                <a:gd name="connsiteX19" fmla="*/ 3207019 w 3207019"/>
                <a:gd name="connsiteY19" fmla="*/ 2914899 h 2916007"/>
                <a:gd name="connsiteX0" fmla="*/ 357493 w 3207019"/>
                <a:gd name="connsiteY0" fmla="*/ 2916007 h 2916007"/>
                <a:gd name="connsiteX1" fmla="*/ 655081 w 3207019"/>
                <a:gd name="connsiteY1" fmla="*/ 2912690 h 2916007"/>
                <a:gd name="connsiteX2" fmla="*/ 654319 w 3207019"/>
                <a:gd name="connsiteY2" fmla="*/ 2667249 h 2916007"/>
                <a:gd name="connsiteX3" fmla="*/ 63769 w 3207019"/>
                <a:gd name="connsiteY3" fmla="*/ 1600449 h 2916007"/>
                <a:gd name="connsiteX4" fmla="*/ 260745 w 3207019"/>
                <a:gd name="connsiteY4" fmla="*/ 1431970 h 2916007"/>
                <a:gd name="connsiteX5" fmla="*/ 682894 w 3207019"/>
                <a:gd name="connsiteY5" fmla="*/ 1914774 h 2916007"/>
                <a:gd name="connsiteX6" fmla="*/ 625744 w 3207019"/>
                <a:gd name="connsiteY6" fmla="*/ 447924 h 2916007"/>
                <a:gd name="connsiteX7" fmla="*/ 765499 w 3207019"/>
                <a:gd name="connsiteY7" fmla="*/ 0 h 2916007"/>
                <a:gd name="connsiteX8" fmla="*/ 901969 w 3207019"/>
                <a:gd name="connsiteY8" fmla="*/ 457449 h 2916007"/>
                <a:gd name="connsiteX9" fmla="*/ 968644 w 3207019"/>
                <a:gd name="connsiteY9" fmla="*/ 1428999 h 2916007"/>
                <a:gd name="connsiteX10" fmla="*/ 1155103 w 3207019"/>
                <a:gd name="connsiteY10" fmla="*/ 1003117 h 2916007"/>
                <a:gd name="connsiteX11" fmla="*/ 1323964 w 3207019"/>
                <a:gd name="connsiteY11" fmla="*/ 1432656 h 2916007"/>
                <a:gd name="connsiteX12" fmla="*/ 1509892 w 3207019"/>
                <a:gd name="connsiteY12" fmla="*/ 1043352 h 2916007"/>
                <a:gd name="connsiteX13" fmla="*/ 1685229 w 3207019"/>
                <a:gd name="connsiteY13" fmla="*/ 1458260 h 2916007"/>
                <a:gd name="connsiteX14" fmla="*/ 1839075 w 3207019"/>
                <a:gd name="connsiteY14" fmla="*/ 1120162 h 2916007"/>
                <a:gd name="connsiteX15" fmla="*/ 1985609 w 3207019"/>
                <a:gd name="connsiteY15" fmla="*/ 1447287 h 2916007"/>
                <a:gd name="connsiteX16" fmla="*/ 1977532 w 3207019"/>
                <a:gd name="connsiteY16" fmla="*/ 2225441 h 2916007"/>
                <a:gd name="connsiteX17" fmla="*/ 1861021 w 3207019"/>
                <a:gd name="connsiteY17" fmla="*/ 2597833 h 2916007"/>
                <a:gd name="connsiteX18" fmla="*/ 1786956 w 3207019"/>
                <a:gd name="connsiteY18" fmla="*/ 2914899 h 2916007"/>
                <a:gd name="connsiteX19" fmla="*/ 3207019 w 3207019"/>
                <a:gd name="connsiteY19" fmla="*/ 2914899 h 2916007"/>
                <a:gd name="connsiteX0" fmla="*/ 357493 w 3207019"/>
                <a:gd name="connsiteY0" fmla="*/ 2916007 h 2916007"/>
                <a:gd name="connsiteX1" fmla="*/ 655081 w 3207019"/>
                <a:gd name="connsiteY1" fmla="*/ 2912690 h 2916007"/>
                <a:gd name="connsiteX2" fmla="*/ 654319 w 3207019"/>
                <a:gd name="connsiteY2" fmla="*/ 2667249 h 2916007"/>
                <a:gd name="connsiteX3" fmla="*/ 63769 w 3207019"/>
                <a:gd name="connsiteY3" fmla="*/ 1600449 h 2916007"/>
                <a:gd name="connsiteX4" fmla="*/ 260745 w 3207019"/>
                <a:gd name="connsiteY4" fmla="*/ 1431970 h 2916007"/>
                <a:gd name="connsiteX5" fmla="*/ 682894 w 3207019"/>
                <a:gd name="connsiteY5" fmla="*/ 1914774 h 2916007"/>
                <a:gd name="connsiteX6" fmla="*/ 625744 w 3207019"/>
                <a:gd name="connsiteY6" fmla="*/ 447924 h 2916007"/>
                <a:gd name="connsiteX7" fmla="*/ 765499 w 3207019"/>
                <a:gd name="connsiteY7" fmla="*/ 0 h 2916007"/>
                <a:gd name="connsiteX8" fmla="*/ 901969 w 3207019"/>
                <a:gd name="connsiteY8" fmla="*/ 457449 h 2916007"/>
                <a:gd name="connsiteX9" fmla="*/ 968644 w 3207019"/>
                <a:gd name="connsiteY9" fmla="*/ 1428999 h 2916007"/>
                <a:gd name="connsiteX10" fmla="*/ 1155103 w 3207019"/>
                <a:gd name="connsiteY10" fmla="*/ 1003117 h 2916007"/>
                <a:gd name="connsiteX11" fmla="*/ 1323964 w 3207019"/>
                <a:gd name="connsiteY11" fmla="*/ 1432656 h 2916007"/>
                <a:gd name="connsiteX12" fmla="*/ 1509892 w 3207019"/>
                <a:gd name="connsiteY12" fmla="*/ 1043352 h 2916007"/>
                <a:gd name="connsiteX13" fmla="*/ 1685229 w 3207019"/>
                <a:gd name="connsiteY13" fmla="*/ 1458260 h 2916007"/>
                <a:gd name="connsiteX14" fmla="*/ 1839075 w 3207019"/>
                <a:gd name="connsiteY14" fmla="*/ 1120162 h 2916007"/>
                <a:gd name="connsiteX15" fmla="*/ 1985609 w 3207019"/>
                <a:gd name="connsiteY15" fmla="*/ 1447287 h 2916007"/>
                <a:gd name="connsiteX16" fmla="*/ 1977532 w 3207019"/>
                <a:gd name="connsiteY16" fmla="*/ 2225441 h 2916007"/>
                <a:gd name="connsiteX17" fmla="*/ 1861021 w 3207019"/>
                <a:gd name="connsiteY17" fmla="*/ 2597833 h 2916007"/>
                <a:gd name="connsiteX18" fmla="*/ 1786956 w 3207019"/>
                <a:gd name="connsiteY18" fmla="*/ 2914899 h 2916007"/>
                <a:gd name="connsiteX19" fmla="*/ 3207019 w 3207019"/>
                <a:gd name="connsiteY19" fmla="*/ 2914899 h 2916007"/>
                <a:gd name="connsiteX0" fmla="*/ 357493 w 3207019"/>
                <a:gd name="connsiteY0" fmla="*/ 2916007 h 2916007"/>
                <a:gd name="connsiteX1" fmla="*/ 655081 w 3207019"/>
                <a:gd name="connsiteY1" fmla="*/ 2912690 h 2916007"/>
                <a:gd name="connsiteX2" fmla="*/ 654319 w 3207019"/>
                <a:gd name="connsiteY2" fmla="*/ 2667249 h 2916007"/>
                <a:gd name="connsiteX3" fmla="*/ 63769 w 3207019"/>
                <a:gd name="connsiteY3" fmla="*/ 1600449 h 2916007"/>
                <a:gd name="connsiteX4" fmla="*/ 260745 w 3207019"/>
                <a:gd name="connsiteY4" fmla="*/ 1431970 h 2916007"/>
                <a:gd name="connsiteX5" fmla="*/ 682894 w 3207019"/>
                <a:gd name="connsiteY5" fmla="*/ 1914774 h 2916007"/>
                <a:gd name="connsiteX6" fmla="*/ 625744 w 3207019"/>
                <a:gd name="connsiteY6" fmla="*/ 447924 h 2916007"/>
                <a:gd name="connsiteX7" fmla="*/ 765499 w 3207019"/>
                <a:gd name="connsiteY7" fmla="*/ 0 h 2916007"/>
                <a:gd name="connsiteX8" fmla="*/ 901969 w 3207019"/>
                <a:gd name="connsiteY8" fmla="*/ 457449 h 2916007"/>
                <a:gd name="connsiteX9" fmla="*/ 968644 w 3207019"/>
                <a:gd name="connsiteY9" fmla="*/ 1428999 h 2916007"/>
                <a:gd name="connsiteX10" fmla="*/ 1155103 w 3207019"/>
                <a:gd name="connsiteY10" fmla="*/ 1003117 h 2916007"/>
                <a:gd name="connsiteX11" fmla="*/ 1323964 w 3207019"/>
                <a:gd name="connsiteY11" fmla="*/ 1432656 h 2916007"/>
                <a:gd name="connsiteX12" fmla="*/ 1509892 w 3207019"/>
                <a:gd name="connsiteY12" fmla="*/ 1043352 h 2916007"/>
                <a:gd name="connsiteX13" fmla="*/ 1685229 w 3207019"/>
                <a:gd name="connsiteY13" fmla="*/ 1458260 h 2916007"/>
                <a:gd name="connsiteX14" fmla="*/ 1839075 w 3207019"/>
                <a:gd name="connsiteY14" fmla="*/ 1120162 h 2916007"/>
                <a:gd name="connsiteX15" fmla="*/ 1985609 w 3207019"/>
                <a:gd name="connsiteY15" fmla="*/ 1447287 h 2916007"/>
                <a:gd name="connsiteX16" fmla="*/ 1977532 w 3207019"/>
                <a:gd name="connsiteY16" fmla="*/ 2225441 h 2916007"/>
                <a:gd name="connsiteX17" fmla="*/ 1861021 w 3207019"/>
                <a:gd name="connsiteY17" fmla="*/ 2597833 h 2916007"/>
                <a:gd name="connsiteX18" fmla="*/ 1786956 w 3207019"/>
                <a:gd name="connsiteY18" fmla="*/ 2914899 h 2916007"/>
                <a:gd name="connsiteX19" fmla="*/ 3207019 w 3207019"/>
                <a:gd name="connsiteY19" fmla="*/ 2914899 h 2916007"/>
                <a:gd name="connsiteX0" fmla="*/ 357493 w 3207019"/>
                <a:gd name="connsiteY0" fmla="*/ 2916007 h 2916007"/>
                <a:gd name="connsiteX1" fmla="*/ 655081 w 3207019"/>
                <a:gd name="connsiteY1" fmla="*/ 2912690 h 2916007"/>
                <a:gd name="connsiteX2" fmla="*/ 654319 w 3207019"/>
                <a:gd name="connsiteY2" fmla="*/ 2667249 h 2916007"/>
                <a:gd name="connsiteX3" fmla="*/ 63769 w 3207019"/>
                <a:gd name="connsiteY3" fmla="*/ 1600449 h 2916007"/>
                <a:gd name="connsiteX4" fmla="*/ 260745 w 3207019"/>
                <a:gd name="connsiteY4" fmla="*/ 1431970 h 2916007"/>
                <a:gd name="connsiteX5" fmla="*/ 682894 w 3207019"/>
                <a:gd name="connsiteY5" fmla="*/ 1914774 h 2916007"/>
                <a:gd name="connsiteX6" fmla="*/ 625744 w 3207019"/>
                <a:gd name="connsiteY6" fmla="*/ 447924 h 2916007"/>
                <a:gd name="connsiteX7" fmla="*/ 765499 w 3207019"/>
                <a:gd name="connsiteY7" fmla="*/ 0 h 2916007"/>
                <a:gd name="connsiteX8" fmla="*/ 901969 w 3207019"/>
                <a:gd name="connsiteY8" fmla="*/ 457449 h 2916007"/>
                <a:gd name="connsiteX9" fmla="*/ 968644 w 3207019"/>
                <a:gd name="connsiteY9" fmla="*/ 1428999 h 2916007"/>
                <a:gd name="connsiteX10" fmla="*/ 1155103 w 3207019"/>
                <a:gd name="connsiteY10" fmla="*/ 1003117 h 2916007"/>
                <a:gd name="connsiteX11" fmla="*/ 1323964 w 3207019"/>
                <a:gd name="connsiteY11" fmla="*/ 1432656 h 2916007"/>
                <a:gd name="connsiteX12" fmla="*/ 1509892 w 3207019"/>
                <a:gd name="connsiteY12" fmla="*/ 1043352 h 2916007"/>
                <a:gd name="connsiteX13" fmla="*/ 1685229 w 3207019"/>
                <a:gd name="connsiteY13" fmla="*/ 1458260 h 2916007"/>
                <a:gd name="connsiteX14" fmla="*/ 1839075 w 3207019"/>
                <a:gd name="connsiteY14" fmla="*/ 1120162 h 2916007"/>
                <a:gd name="connsiteX15" fmla="*/ 1985609 w 3207019"/>
                <a:gd name="connsiteY15" fmla="*/ 1447287 h 2916007"/>
                <a:gd name="connsiteX16" fmla="*/ 1977532 w 3207019"/>
                <a:gd name="connsiteY16" fmla="*/ 2225441 h 2916007"/>
                <a:gd name="connsiteX17" fmla="*/ 1861021 w 3207019"/>
                <a:gd name="connsiteY17" fmla="*/ 2597833 h 2916007"/>
                <a:gd name="connsiteX18" fmla="*/ 1786956 w 3207019"/>
                <a:gd name="connsiteY18" fmla="*/ 2914899 h 2916007"/>
                <a:gd name="connsiteX19" fmla="*/ 3207019 w 3207019"/>
                <a:gd name="connsiteY19" fmla="*/ 2914899 h 2916007"/>
                <a:gd name="connsiteX0" fmla="*/ 357493 w 3207019"/>
                <a:gd name="connsiteY0" fmla="*/ 2916007 h 2916007"/>
                <a:gd name="connsiteX1" fmla="*/ 655081 w 3207019"/>
                <a:gd name="connsiteY1" fmla="*/ 2912690 h 2916007"/>
                <a:gd name="connsiteX2" fmla="*/ 654319 w 3207019"/>
                <a:gd name="connsiteY2" fmla="*/ 2667249 h 2916007"/>
                <a:gd name="connsiteX3" fmla="*/ 63769 w 3207019"/>
                <a:gd name="connsiteY3" fmla="*/ 1600449 h 2916007"/>
                <a:gd name="connsiteX4" fmla="*/ 260745 w 3207019"/>
                <a:gd name="connsiteY4" fmla="*/ 1431970 h 2916007"/>
                <a:gd name="connsiteX5" fmla="*/ 682894 w 3207019"/>
                <a:gd name="connsiteY5" fmla="*/ 1914774 h 2916007"/>
                <a:gd name="connsiteX6" fmla="*/ 625744 w 3207019"/>
                <a:gd name="connsiteY6" fmla="*/ 447924 h 2916007"/>
                <a:gd name="connsiteX7" fmla="*/ 765499 w 3207019"/>
                <a:gd name="connsiteY7" fmla="*/ 0 h 2916007"/>
                <a:gd name="connsiteX8" fmla="*/ 901969 w 3207019"/>
                <a:gd name="connsiteY8" fmla="*/ 457449 h 2916007"/>
                <a:gd name="connsiteX9" fmla="*/ 968644 w 3207019"/>
                <a:gd name="connsiteY9" fmla="*/ 1428999 h 2916007"/>
                <a:gd name="connsiteX10" fmla="*/ 1155103 w 3207019"/>
                <a:gd name="connsiteY10" fmla="*/ 1003117 h 2916007"/>
                <a:gd name="connsiteX11" fmla="*/ 1323964 w 3207019"/>
                <a:gd name="connsiteY11" fmla="*/ 1432656 h 2916007"/>
                <a:gd name="connsiteX12" fmla="*/ 1509892 w 3207019"/>
                <a:gd name="connsiteY12" fmla="*/ 1043352 h 2916007"/>
                <a:gd name="connsiteX13" fmla="*/ 1685229 w 3207019"/>
                <a:gd name="connsiteY13" fmla="*/ 1458260 h 2916007"/>
                <a:gd name="connsiteX14" fmla="*/ 1839075 w 3207019"/>
                <a:gd name="connsiteY14" fmla="*/ 1120162 h 2916007"/>
                <a:gd name="connsiteX15" fmla="*/ 1985609 w 3207019"/>
                <a:gd name="connsiteY15" fmla="*/ 1447287 h 2916007"/>
                <a:gd name="connsiteX16" fmla="*/ 1977532 w 3207019"/>
                <a:gd name="connsiteY16" fmla="*/ 2225441 h 2916007"/>
                <a:gd name="connsiteX17" fmla="*/ 1861021 w 3207019"/>
                <a:gd name="connsiteY17" fmla="*/ 2597833 h 2916007"/>
                <a:gd name="connsiteX18" fmla="*/ 1786956 w 3207019"/>
                <a:gd name="connsiteY18" fmla="*/ 2914899 h 2916007"/>
                <a:gd name="connsiteX19" fmla="*/ 3207019 w 3207019"/>
                <a:gd name="connsiteY19" fmla="*/ 2914899 h 2916007"/>
                <a:gd name="connsiteX0" fmla="*/ 357493 w 3207019"/>
                <a:gd name="connsiteY0" fmla="*/ 2916007 h 2916007"/>
                <a:gd name="connsiteX1" fmla="*/ 655081 w 3207019"/>
                <a:gd name="connsiteY1" fmla="*/ 2912690 h 2916007"/>
                <a:gd name="connsiteX2" fmla="*/ 654319 w 3207019"/>
                <a:gd name="connsiteY2" fmla="*/ 2667249 h 2916007"/>
                <a:gd name="connsiteX3" fmla="*/ 63769 w 3207019"/>
                <a:gd name="connsiteY3" fmla="*/ 1600449 h 2916007"/>
                <a:gd name="connsiteX4" fmla="*/ 260745 w 3207019"/>
                <a:gd name="connsiteY4" fmla="*/ 1431970 h 2916007"/>
                <a:gd name="connsiteX5" fmla="*/ 682894 w 3207019"/>
                <a:gd name="connsiteY5" fmla="*/ 1914774 h 2916007"/>
                <a:gd name="connsiteX6" fmla="*/ 625744 w 3207019"/>
                <a:gd name="connsiteY6" fmla="*/ 447924 h 2916007"/>
                <a:gd name="connsiteX7" fmla="*/ 765499 w 3207019"/>
                <a:gd name="connsiteY7" fmla="*/ 0 h 2916007"/>
                <a:gd name="connsiteX8" fmla="*/ 901969 w 3207019"/>
                <a:gd name="connsiteY8" fmla="*/ 457449 h 2916007"/>
                <a:gd name="connsiteX9" fmla="*/ 968644 w 3207019"/>
                <a:gd name="connsiteY9" fmla="*/ 1428999 h 2916007"/>
                <a:gd name="connsiteX10" fmla="*/ 1155103 w 3207019"/>
                <a:gd name="connsiteY10" fmla="*/ 1003117 h 2916007"/>
                <a:gd name="connsiteX11" fmla="*/ 1323964 w 3207019"/>
                <a:gd name="connsiteY11" fmla="*/ 1432656 h 2916007"/>
                <a:gd name="connsiteX12" fmla="*/ 1509892 w 3207019"/>
                <a:gd name="connsiteY12" fmla="*/ 1043352 h 2916007"/>
                <a:gd name="connsiteX13" fmla="*/ 1685229 w 3207019"/>
                <a:gd name="connsiteY13" fmla="*/ 1458260 h 2916007"/>
                <a:gd name="connsiteX14" fmla="*/ 1839075 w 3207019"/>
                <a:gd name="connsiteY14" fmla="*/ 1120162 h 2916007"/>
                <a:gd name="connsiteX15" fmla="*/ 1985609 w 3207019"/>
                <a:gd name="connsiteY15" fmla="*/ 1447287 h 2916007"/>
                <a:gd name="connsiteX16" fmla="*/ 1977532 w 3207019"/>
                <a:gd name="connsiteY16" fmla="*/ 2225441 h 2916007"/>
                <a:gd name="connsiteX17" fmla="*/ 1861021 w 3207019"/>
                <a:gd name="connsiteY17" fmla="*/ 2597833 h 2916007"/>
                <a:gd name="connsiteX18" fmla="*/ 1786956 w 3207019"/>
                <a:gd name="connsiteY18" fmla="*/ 2914899 h 2916007"/>
                <a:gd name="connsiteX19" fmla="*/ 3207019 w 3207019"/>
                <a:gd name="connsiteY19" fmla="*/ 2914899 h 2916007"/>
                <a:gd name="connsiteX0" fmla="*/ 357493 w 3207019"/>
                <a:gd name="connsiteY0" fmla="*/ 2894583 h 2894583"/>
                <a:gd name="connsiteX1" fmla="*/ 655081 w 3207019"/>
                <a:gd name="connsiteY1" fmla="*/ 2891266 h 2894583"/>
                <a:gd name="connsiteX2" fmla="*/ 654319 w 3207019"/>
                <a:gd name="connsiteY2" fmla="*/ 2645825 h 2894583"/>
                <a:gd name="connsiteX3" fmla="*/ 63769 w 3207019"/>
                <a:gd name="connsiteY3" fmla="*/ 1579025 h 2894583"/>
                <a:gd name="connsiteX4" fmla="*/ 260745 w 3207019"/>
                <a:gd name="connsiteY4" fmla="*/ 1410546 h 2894583"/>
                <a:gd name="connsiteX5" fmla="*/ 682894 w 3207019"/>
                <a:gd name="connsiteY5" fmla="*/ 1893350 h 2894583"/>
                <a:gd name="connsiteX6" fmla="*/ 625744 w 3207019"/>
                <a:gd name="connsiteY6" fmla="*/ 426500 h 2894583"/>
                <a:gd name="connsiteX7" fmla="*/ 754786 w 3207019"/>
                <a:gd name="connsiteY7" fmla="*/ 0 h 2894583"/>
                <a:gd name="connsiteX8" fmla="*/ 901969 w 3207019"/>
                <a:gd name="connsiteY8" fmla="*/ 436025 h 2894583"/>
                <a:gd name="connsiteX9" fmla="*/ 968644 w 3207019"/>
                <a:gd name="connsiteY9" fmla="*/ 1407575 h 2894583"/>
                <a:gd name="connsiteX10" fmla="*/ 1155103 w 3207019"/>
                <a:gd name="connsiteY10" fmla="*/ 981693 h 2894583"/>
                <a:gd name="connsiteX11" fmla="*/ 1323964 w 3207019"/>
                <a:gd name="connsiteY11" fmla="*/ 1411232 h 2894583"/>
                <a:gd name="connsiteX12" fmla="*/ 1509892 w 3207019"/>
                <a:gd name="connsiteY12" fmla="*/ 1021928 h 2894583"/>
                <a:gd name="connsiteX13" fmla="*/ 1685229 w 3207019"/>
                <a:gd name="connsiteY13" fmla="*/ 1436836 h 2894583"/>
                <a:gd name="connsiteX14" fmla="*/ 1839075 w 3207019"/>
                <a:gd name="connsiteY14" fmla="*/ 1098738 h 2894583"/>
                <a:gd name="connsiteX15" fmla="*/ 1985609 w 3207019"/>
                <a:gd name="connsiteY15" fmla="*/ 1425863 h 2894583"/>
                <a:gd name="connsiteX16" fmla="*/ 1977532 w 3207019"/>
                <a:gd name="connsiteY16" fmla="*/ 2204017 h 2894583"/>
                <a:gd name="connsiteX17" fmla="*/ 1861021 w 3207019"/>
                <a:gd name="connsiteY17" fmla="*/ 2576409 h 2894583"/>
                <a:gd name="connsiteX18" fmla="*/ 1786956 w 3207019"/>
                <a:gd name="connsiteY18" fmla="*/ 2893475 h 2894583"/>
                <a:gd name="connsiteX19" fmla="*/ 3207019 w 3207019"/>
                <a:gd name="connsiteY19" fmla="*/ 2893475 h 2894583"/>
                <a:gd name="connsiteX0" fmla="*/ 357493 w 3207019"/>
                <a:gd name="connsiteY0" fmla="*/ 2894583 h 2894583"/>
                <a:gd name="connsiteX1" fmla="*/ 655081 w 3207019"/>
                <a:gd name="connsiteY1" fmla="*/ 2891266 h 2894583"/>
                <a:gd name="connsiteX2" fmla="*/ 654319 w 3207019"/>
                <a:gd name="connsiteY2" fmla="*/ 2645825 h 2894583"/>
                <a:gd name="connsiteX3" fmla="*/ 63769 w 3207019"/>
                <a:gd name="connsiteY3" fmla="*/ 1579025 h 2894583"/>
                <a:gd name="connsiteX4" fmla="*/ 260745 w 3207019"/>
                <a:gd name="connsiteY4" fmla="*/ 1410546 h 2894583"/>
                <a:gd name="connsiteX5" fmla="*/ 682894 w 3207019"/>
                <a:gd name="connsiteY5" fmla="*/ 1893350 h 2894583"/>
                <a:gd name="connsiteX6" fmla="*/ 625744 w 3207019"/>
                <a:gd name="connsiteY6" fmla="*/ 426500 h 2894583"/>
                <a:gd name="connsiteX7" fmla="*/ 754786 w 3207019"/>
                <a:gd name="connsiteY7" fmla="*/ 0 h 2894583"/>
                <a:gd name="connsiteX8" fmla="*/ 901969 w 3207019"/>
                <a:gd name="connsiteY8" fmla="*/ 436025 h 2894583"/>
                <a:gd name="connsiteX9" fmla="*/ 968644 w 3207019"/>
                <a:gd name="connsiteY9" fmla="*/ 1407575 h 2894583"/>
                <a:gd name="connsiteX10" fmla="*/ 1155103 w 3207019"/>
                <a:gd name="connsiteY10" fmla="*/ 981693 h 2894583"/>
                <a:gd name="connsiteX11" fmla="*/ 1323964 w 3207019"/>
                <a:gd name="connsiteY11" fmla="*/ 1411232 h 2894583"/>
                <a:gd name="connsiteX12" fmla="*/ 1509892 w 3207019"/>
                <a:gd name="connsiteY12" fmla="*/ 1021928 h 2894583"/>
                <a:gd name="connsiteX13" fmla="*/ 1685229 w 3207019"/>
                <a:gd name="connsiteY13" fmla="*/ 1436836 h 2894583"/>
                <a:gd name="connsiteX14" fmla="*/ 1839075 w 3207019"/>
                <a:gd name="connsiteY14" fmla="*/ 1098738 h 2894583"/>
                <a:gd name="connsiteX15" fmla="*/ 1985609 w 3207019"/>
                <a:gd name="connsiteY15" fmla="*/ 1425863 h 2894583"/>
                <a:gd name="connsiteX16" fmla="*/ 1977532 w 3207019"/>
                <a:gd name="connsiteY16" fmla="*/ 2204017 h 2894583"/>
                <a:gd name="connsiteX17" fmla="*/ 1861021 w 3207019"/>
                <a:gd name="connsiteY17" fmla="*/ 2576409 h 2894583"/>
                <a:gd name="connsiteX18" fmla="*/ 1786956 w 3207019"/>
                <a:gd name="connsiteY18" fmla="*/ 2893475 h 2894583"/>
                <a:gd name="connsiteX19" fmla="*/ 3207019 w 3207019"/>
                <a:gd name="connsiteY19" fmla="*/ 2893475 h 2894583"/>
                <a:gd name="connsiteX0" fmla="*/ 357493 w 3207019"/>
                <a:gd name="connsiteY0" fmla="*/ 2899940 h 2899940"/>
                <a:gd name="connsiteX1" fmla="*/ 655081 w 3207019"/>
                <a:gd name="connsiteY1" fmla="*/ 2896623 h 2899940"/>
                <a:gd name="connsiteX2" fmla="*/ 654319 w 3207019"/>
                <a:gd name="connsiteY2" fmla="*/ 2651182 h 2899940"/>
                <a:gd name="connsiteX3" fmla="*/ 63769 w 3207019"/>
                <a:gd name="connsiteY3" fmla="*/ 1584382 h 2899940"/>
                <a:gd name="connsiteX4" fmla="*/ 260745 w 3207019"/>
                <a:gd name="connsiteY4" fmla="*/ 1415903 h 2899940"/>
                <a:gd name="connsiteX5" fmla="*/ 682894 w 3207019"/>
                <a:gd name="connsiteY5" fmla="*/ 1898707 h 2899940"/>
                <a:gd name="connsiteX6" fmla="*/ 625744 w 3207019"/>
                <a:gd name="connsiteY6" fmla="*/ 431857 h 2899940"/>
                <a:gd name="connsiteX7" fmla="*/ 765498 w 3207019"/>
                <a:gd name="connsiteY7" fmla="*/ 0 h 2899940"/>
                <a:gd name="connsiteX8" fmla="*/ 901969 w 3207019"/>
                <a:gd name="connsiteY8" fmla="*/ 441382 h 2899940"/>
                <a:gd name="connsiteX9" fmla="*/ 968644 w 3207019"/>
                <a:gd name="connsiteY9" fmla="*/ 1412932 h 2899940"/>
                <a:gd name="connsiteX10" fmla="*/ 1155103 w 3207019"/>
                <a:gd name="connsiteY10" fmla="*/ 987050 h 2899940"/>
                <a:gd name="connsiteX11" fmla="*/ 1323964 w 3207019"/>
                <a:gd name="connsiteY11" fmla="*/ 1416589 h 2899940"/>
                <a:gd name="connsiteX12" fmla="*/ 1509892 w 3207019"/>
                <a:gd name="connsiteY12" fmla="*/ 1027285 h 2899940"/>
                <a:gd name="connsiteX13" fmla="*/ 1685229 w 3207019"/>
                <a:gd name="connsiteY13" fmla="*/ 1442193 h 2899940"/>
                <a:gd name="connsiteX14" fmla="*/ 1839075 w 3207019"/>
                <a:gd name="connsiteY14" fmla="*/ 1104095 h 2899940"/>
                <a:gd name="connsiteX15" fmla="*/ 1985609 w 3207019"/>
                <a:gd name="connsiteY15" fmla="*/ 1431220 h 2899940"/>
                <a:gd name="connsiteX16" fmla="*/ 1977532 w 3207019"/>
                <a:gd name="connsiteY16" fmla="*/ 2209374 h 2899940"/>
                <a:gd name="connsiteX17" fmla="*/ 1861021 w 3207019"/>
                <a:gd name="connsiteY17" fmla="*/ 2581766 h 2899940"/>
                <a:gd name="connsiteX18" fmla="*/ 1786956 w 3207019"/>
                <a:gd name="connsiteY18" fmla="*/ 2898832 h 2899940"/>
                <a:gd name="connsiteX19" fmla="*/ 3207019 w 3207019"/>
                <a:gd name="connsiteY19" fmla="*/ 2898832 h 2899940"/>
                <a:gd name="connsiteX0" fmla="*/ 357493 w 3207019"/>
                <a:gd name="connsiteY0" fmla="*/ 2899940 h 2908847"/>
                <a:gd name="connsiteX1" fmla="*/ 655081 w 3207019"/>
                <a:gd name="connsiteY1" fmla="*/ 2896623 h 2908847"/>
                <a:gd name="connsiteX2" fmla="*/ 654319 w 3207019"/>
                <a:gd name="connsiteY2" fmla="*/ 2651182 h 2908847"/>
                <a:gd name="connsiteX3" fmla="*/ 63769 w 3207019"/>
                <a:gd name="connsiteY3" fmla="*/ 1584382 h 2908847"/>
                <a:gd name="connsiteX4" fmla="*/ 260745 w 3207019"/>
                <a:gd name="connsiteY4" fmla="*/ 1415903 h 2908847"/>
                <a:gd name="connsiteX5" fmla="*/ 682894 w 3207019"/>
                <a:gd name="connsiteY5" fmla="*/ 1898707 h 2908847"/>
                <a:gd name="connsiteX6" fmla="*/ 625744 w 3207019"/>
                <a:gd name="connsiteY6" fmla="*/ 431857 h 2908847"/>
                <a:gd name="connsiteX7" fmla="*/ 765498 w 3207019"/>
                <a:gd name="connsiteY7" fmla="*/ 0 h 2908847"/>
                <a:gd name="connsiteX8" fmla="*/ 901969 w 3207019"/>
                <a:gd name="connsiteY8" fmla="*/ 441382 h 2908847"/>
                <a:gd name="connsiteX9" fmla="*/ 968644 w 3207019"/>
                <a:gd name="connsiteY9" fmla="*/ 1412932 h 2908847"/>
                <a:gd name="connsiteX10" fmla="*/ 1155103 w 3207019"/>
                <a:gd name="connsiteY10" fmla="*/ 987050 h 2908847"/>
                <a:gd name="connsiteX11" fmla="*/ 1323964 w 3207019"/>
                <a:gd name="connsiteY11" fmla="*/ 1416589 h 2908847"/>
                <a:gd name="connsiteX12" fmla="*/ 1509892 w 3207019"/>
                <a:gd name="connsiteY12" fmla="*/ 1027285 h 2908847"/>
                <a:gd name="connsiteX13" fmla="*/ 1685229 w 3207019"/>
                <a:gd name="connsiteY13" fmla="*/ 1442193 h 2908847"/>
                <a:gd name="connsiteX14" fmla="*/ 1839075 w 3207019"/>
                <a:gd name="connsiteY14" fmla="*/ 1104095 h 2908847"/>
                <a:gd name="connsiteX15" fmla="*/ 1985609 w 3207019"/>
                <a:gd name="connsiteY15" fmla="*/ 1431220 h 2908847"/>
                <a:gd name="connsiteX16" fmla="*/ 1977532 w 3207019"/>
                <a:gd name="connsiteY16" fmla="*/ 2209374 h 2908847"/>
                <a:gd name="connsiteX17" fmla="*/ 1861021 w 3207019"/>
                <a:gd name="connsiteY17" fmla="*/ 2581766 h 2908847"/>
                <a:gd name="connsiteX18" fmla="*/ 1786956 w 3207019"/>
                <a:gd name="connsiteY18" fmla="*/ 2898832 h 2908847"/>
                <a:gd name="connsiteX19" fmla="*/ 2496608 w 3207019"/>
                <a:gd name="connsiteY19" fmla="*/ 2908634 h 2908847"/>
                <a:gd name="connsiteX20" fmla="*/ 3207019 w 3207019"/>
                <a:gd name="connsiteY20" fmla="*/ 2898832 h 2908847"/>
                <a:gd name="connsiteX0" fmla="*/ 357493 w 3207019"/>
                <a:gd name="connsiteY0" fmla="*/ 2899940 h 2908956"/>
                <a:gd name="connsiteX1" fmla="*/ 655081 w 3207019"/>
                <a:gd name="connsiteY1" fmla="*/ 2896623 h 2908956"/>
                <a:gd name="connsiteX2" fmla="*/ 654319 w 3207019"/>
                <a:gd name="connsiteY2" fmla="*/ 2651182 h 2908956"/>
                <a:gd name="connsiteX3" fmla="*/ 63769 w 3207019"/>
                <a:gd name="connsiteY3" fmla="*/ 1584382 h 2908956"/>
                <a:gd name="connsiteX4" fmla="*/ 260745 w 3207019"/>
                <a:gd name="connsiteY4" fmla="*/ 1415903 h 2908956"/>
                <a:gd name="connsiteX5" fmla="*/ 682894 w 3207019"/>
                <a:gd name="connsiteY5" fmla="*/ 1898707 h 2908956"/>
                <a:gd name="connsiteX6" fmla="*/ 625744 w 3207019"/>
                <a:gd name="connsiteY6" fmla="*/ 431857 h 2908956"/>
                <a:gd name="connsiteX7" fmla="*/ 765498 w 3207019"/>
                <a:gd name="connsiteY7" fmla="*/ 0 h 2908956"/>
                <a:gd name="connsiteX8" fmla="*/ 901969 w 3207019"/>
                <a:gd name="connsiteY8" fmla="*/ 441382 h 2908956"/>
                <a:gd name="connsiteX9" fmla="*/ 968644 w 3207019"/>
                <a:gd name="connsiteY9" fmla="*/ 1412932 h 2908956"/>
                <a:gd name="connsiteX10" fmla="*/ 1155103 w 3207019"/>
                <a:gd name="connsiteY10" fmla="*/ 987050 h 2908956"/>
                <a:gd name="connsiteX11" fmla="*/ 1323964 w 3207019"/>
                <a:gd name="connsiteY11" fmla="*/ 1416589 h 2908956"/>
                <a:gd name="connsiteX12" fmla="*/ 1509892 w 3207019"/>
                <a:gd name="connsiteY12" fmla="*/ 1027285 h 2908956"/>
                <a:gd name="connsiteX13" fmla="*/ 1685229 w 3207019"/>
                <a:gd name="connsiteY13" fmla="*/ 1442193 h 2908956"/>
                <a:gd name="connsiteX14" fmla="*/ 1839075 w 3207019"/>
                <a:gd name="connsiteY14" fmla="*/ 1104095 h 2908956"/>
                <a:gd name="connsiteX15" fmla="*/ 1985609 w 3207019"/>
                <a:gd name="connsiteY15" fmla="*/ 1431220 h 2908956"/>
                <a:gd name="connsiteX16" fmla="*/ 1977532 w 3207019"/>
                <a:gd name="connsiteY16" fmla="*/ 2209374 h 2908956"/>
                <a:gd name="connsiteX17" fmla="*/ 1861021 w 3207019"/>
                <a:gd name="connsiteY17" fmla="*/ 2581766 h 2908956"/>
                <a:gd name="connsiteX18" fmla="*/ 1786956 w 3207019"/>
                <a:gd name="connsiteY18" fmla="*/ 2898832 h 2908956"/>
                <a:gd name="connsiteX19" fmla="*/ 2496608 w 3207019"/>
                <a:gd name="connsiteY19" fmla="*/ 2908634 h 2908956"/>
                <a:gd name="connsiteX20" fmla="*/ 3207019 w 3207019"/>
                <a:gd name="connsiteY20" fmla="*/ 2898832 h 2908956"/>
                <a:gd name="connsiteX0" fmla="*/ 357493 w 3207019"/>
                <a:gd name="connsiteY0" fmla="*/ 2899940 h 2908956"/>
                <a:gd name="connsiteX1" fmla="*/ 655081 w 3207019"/>
                <a:gd name="connsiteY1" fmla="*/ 2896623 h 2908956"/>
                <a:gd name="connsiteX2" fmla="*/ 654319 w 3207019"/>
                <a:gd name="connsiteY2" fmla="*/ 2651182 h 2908956"/>
                <a:gd name="connsiteX3" fmla="*/ 63769 w 3207019"/>
                <a:gd name="connsiteY3" fmla="*/ 1584382 h 2908956"/>
                <a:gd name="connsiteX4" fmla="*/ 260745 w 3207019"/>
                <a:gd name="connsiteY4" fmla="*/ 1415903 h 2908956"/>
                <a:gd name="connsiteX5" fmla="*/ 682894 w 3207019"/>
                <a:gd name="connsiteY5" fmla="*/ 1898707 h 2908956"/>
                <a:gd name="connsiteX6" fmla="*/ 625744 w 3207019"/>
                <a:gd name="connsiteY6" fmla="*/ 431857 h 2908956"/>
                <a:gd name="connsiteX7" fmla="*/ 765498 w 3207019"/>
                <a:gd name="connsiteY7" fmla="*/ 0 h 2908956"/>
                <a:gd name="connsiteX8" fmla="*/ 901969 w 3207019"/>
                <a:gd name="connsiteY8" fmla="*/ 441382 h 2908956"/>
                <a:gd name="connsiteX9" fmla="*/ 968644 w 3207019"/>
                <a:gd name="connsiteY9" fmla="*/ 1412932 h 2908956"/>
                <a:gd name="connsiteX10" fmla="*/ 1155103 w 3207019"/>
                <a:gd name="connsiteY10" fmla="*/ 987050 h 2908956"/>
                <a:gd name="connsiteX11" fmla="*/ 1323964 w 3207019"/>
                <a:gd name="connsiteY11" fmla="*/ 1416589 h 2908956"/>
                <a:gd name="connsiteX12" fmla="*/ 1509892 w 3207019"/>
                <a:gd name="connsiteY12" fmla="*/ 1027285 h 2908956"/>
                <a:gd name="connsiteX13" fmla="*/ 1685229 w 3207019"/>
                <a:gd name="connsiteY13" fmla="*/ 1442193 h 2908956"/>
                <a:gd name="connsiteX14" fmla="*/ 1839075 w 3207019"/>
                <a:gd name="connsiteY14" fmla="*/ 1104095 h 2908956"/>
                <a:gd name="connsiteX15" fmla="*/ 1985609 w 3207019"/>
                <a:gd name="connsiteY15" fmla="*/ 1431220 h 2908956"/>
                <a:gd name="connsiteX16" fmla="*/ 1977532 w 3207019"/>
                <a:gd name="connsiteY16" fmla="*/ 2209374 h 2908956"/>
                <a:gd name="connsiteX17" fmla="*/ 1861021 w 3207019"/>
                <a:gd name="connsiteY17" fmla="*/ 2581766 h 2908956"/>
                <a:gd name="connsiteX18" fmla="*/ 1786956 w 3207019"/>
                <a:gd name="connsiteY18" fmla="*/ 2898832 h 2908956"/>
                <a:gd name="connsiteX19" fmla="*/ 2496608 w 3207019"/>
                <a:gd name="connsiteY19" fmla="*/ 2908634 h 2908956"/>
                <a:gd name="connsiteX20" fmla="*/ 3207019 w 3207019"/>
                <a:gd name="connsiteY20" fmla="*/ 2898832 h 2908956"/>
                <a:gd name="connsiteX0" fmla="*/ 357493 w 3207019"/>
                <a:gd name="connsiteY0" fmla="*/ 2899940 h 2899940"/>
                <a:gd name="connsiteX1" fmla="*/ 655081 w 3207019"/>
                <a:gd name="connsiteY1" fmla="*/ 2896623 h 2899940"/>
                <a:gd name="connsiteX2" fmla="*/ 654319 w 3207019"/>
                <a:gd name="connsiteY2" fmla="*/ 2651182 h 2899940"/>
                <a:gd name="connsiteX3" fmla="*/ 63769 w 3207019"/>
                <a:gd name="connsiteY3" fmla="*/ 1584382 h 2899940"/>
                <a:gd name="connsiteX4" fmla="*/ 260745 w 3207019"/>
                <a:gd name="connsiteY4" fmla="*/ 1415903 h 2899940"/>
                <a:gd name="connsiteX5" fmla="*/ 682894 w 3207019"/>
                <a:gd name="connsiteY5" fmla="*/ 1898707 h 2899940"/>
                <a:gd name="connsiteX6" fmla="*/ 625744 w 3207019"/>
                <a:gd name="connsiteY6" fmla="*/ 431857 h 2899940"/>
                <a:gd name="connsiteX7" fmla="*/ 765498 w 3207019"/>
                <a:gd name="connsiteY7" fmla="*/ 0 h 2899940"/>
                <a:gd name="connsiteX8" fmla="*/ 901969 w 3207019"/>
                <a:gd name="connsiteY8" fmla="*/ 441382 h 2899940"/>
                <a:gd name="connsiteX9" fmla="*/ 968644 w 3207019"/>
                <a:gd name="connsiteY9" fmla="*/ 1412932 h 2899940"/>
                <a:gd name="connsiteX10" fmla="*/ 1155103 w 3207019"/>
                <a:gd name="connsiteY10" fmla="*/ 987050 h 2899940"/>
                <a:gd name="connsiteX11" fmla="*/ 1323964 w 3207019"/>
                <a:gd name="connsiteY11" fmla="*/ 1416589 h 2899940"/>
                <a:gd name="connsiteX12" fmla="*/ 1509892 w 3207019"/>
                <a:gd name="connsiteY12" fmla="*/ 1027285 h 2899940"/>
                <a:gd name="connsiteX13" fmla="*/ 1685229 w 3207019"/>
                <a:gd name="connsiteY13" fmla="*/ 1442193 h 2899940"/>
                <a:gd name="connsiteX14" fmla="*/ 1839075 w 3207019"/>
                <a:gd name="connsiteY14" fmla="*/ 1104095 h 2899940"/>
                <a:gd name="connsiteX15" fmla="*/ 1985609 w 3207019"/>
                <a:gd name="connsiteY15" fmla="*/ 1431220 h 2899940"/>
                <a:gd name="connsiteX16" fmla="*/ 1977532 w 3207019"/>
                <a:gd name="connsiteY16" fmla="*/ 2209374 h 2899940"/>
                <a:gd name="connsiteX17" fmla="*/ 1861021 w 3207019"/>
                <a:gd name="connsiteY17" fmla="*/ 2581766 h 2899940"/>
                <a:gd name="connsiteX18" fmla="*/ 1786956 w 3207019"/>
                <a:gd name="connsiteY18" fmla="*/ 2898832 h 2899940"/>
                <a:gd name="connsiteX19" fmla="*/ 2453760 w 3207019"/>
                <a:gd name="connsiteY19" fmla="*/ 2897922 h 2899940"/>
                <a:gd name="connsiteX20" fmla="*/ 3207019 w 3207019"/>
                <a:gd name="connsiteY20" fmla="*/ 2898832 h 2899940"/>
                <a:gd name="connsiteX0" fmla="*/ 357493 w 3207019"/>
                <a:gd name="connsiteY0" fmla="*/ 2899940 h 2899940"/>
                <a:gd name="connsiteX1" fmla="*/ 655081 w 3207019"/>
                <a:gd name="connsiteY1" fmla="*/ 2896623 h 2899940"/>
                <a:gd name="connsiteX2" fmla="*/ 654319 w 3207019"/>
                <a:gd name="connsiteY2" fmla="*/ 2651182 h 2899940"/>
                <a:gd name="connsiteX3" fmla="*/ 63769 w 3207019"/>
                <a:gd name="connsiteY3" fmla="*/ 1584382 h 2899940"/>
                <a:gd name="connsiteX4" fmla="*/ 260745 w 3207019"/>
                <a:gd name="connsiteY4" fmla="*/ 1415903 h 2899940"/>
                <a:gd name="connsiteX5" fmla="*/ 682894 w 3207019"/>
                <a:gd name="connsiteY5" fmla="*/ 1898707 h 2899940"/>
                <a:gd name="connsiteX6" fmla="*/ 625744 w 3207019"/>
                <a:gd name="connsiteY6" fmla="*/ 431857 h 2899940"/>
                <a:gd name="connsiteX7" fmla="*/ 765498 w 3207019"/>
                <a:gd name="connsiteY7" fmla="*/ 0 h 2899940"/>
                <a:gd name="connsiteX8" fmla="*/ 901969 w 3207019"/>
                <a:gd name="connsiteY8" fmla="*/ 441382 h 2899940"/>
                <a:gd name="connsiteX9" fmla="*/ 968644 w 3207019"/>
                <a:gd name="connsiteY9" fmla="*/ 1412932 h 2899940"/>
                <a:gd name="connsiteX10" fmla="*/ 1155103 w 3207019"/>
                <a:gd name="connsiteY10" fmla="*/ 987050 h 2899940"/>
                <a:gd name="connsiteX11" fmla="*/ 1323964 w 3207019"/>
                <a:gd name="connsiteY11" fmla="*/ 1416589 h 2899940"/>
                <a:gd name="connsiteX12" fmla="*/ 1509892 w 3207019"/>
                <a:gd name="connsiteY12" fmla="*/ 1027285 h 2899940"/>
                <a:gd name="connsiteX13" fmla="*/ 1685229 w 3207019"/>
                <a:gd name="connsiteY13" fmla="*/ 1442193 h 2899940"/>
                <a:gd name="connsiteX14" fmla="*/ 1839075 w 3207019"/>
                <a:gd name="connsiteY14" fmla="*/ 1104095 h 2899940"/>
                <a:gd name="connsiteX15" fmla="*/ 1985609 w 3207019"/>
                <a:gd name="connsiteY15" fmla="*/ 1431220 h 2899940"/>
                <a:gd name="connsiteX16" fmla="*/ 1977532 w 3207019"/>
                <a:gd name="connsiteY16" fmla="*/ 2209374 h 2899940"/>
                <a:gd name="connsiteX17" fmla="*/ 1861021 w 3207019"/>
                <a:gd name="connsiteY17" fmla="*/ 2581766 h 2899940"/>
                <a:gd name="connsiteX18" fmla="*/ 1786956 w 3207019"/>
                <a:gd name="connsiteY18" fmla="*/ 2898832 h 2899940"/>
                <a:gd name="connsiteX19" fmla="*/ 2453760 w 3207019"/>
                <a:gd name="connsiteY19" fmla="*/ 2897922 h 2899940"/>
                <a:gd name="connsiteX20" fmla="*/ 3207019 w 3207019"/>
                <a:gd name="connsiteY20" fmla="*/ 2898832 h 2899940"/>
                <a:gd name="connsiteX0" fmla="*/ 357493 w 2453760"/>
                <a:gd name="connsiteY0" fmla="*/ 2899940 h 2899940"/>
                <a:gd name="connsiteX1" fmla="*/ 655081 w 2453760"/>
                <a:gd name="connsiteY1" fmla="*/ 2896623 h 2899940"/>
                <a:gd name="connsiteX2" fmla="*/ 654319 w 2453760"/>
                <a:gd name="connsiteY2" fmla="*/ 2651182 h 2899940"/>
                <a:gd name="connsiteX3" fmla="*/ 63769 w 2453760"/>
                <a:gd name="connsiteY3" fmla="*/ 1584382 h 2899940"/>
                <a:gd name="connsiteX4" fmla="*/ 260745 w 2453760"/>
                <a:gd name="connsiteY4" fmla="*/ 1415903 h 2899940"/>
                <a:gd name="connsiteX5" fmla="*/ 682894 w 2453760"/>
                <a:gd name="connsiteY5" fmla="*/ 1898707 h 2899940"/>
                <a:gd name="connsiteX6" fmla="*/ 625744 w 2453760"/>
                <a:gd name="connsiteY6" fmla="*/ 431857 h 2899940"/>
                <a:gd name="connsiteX7" fmla="*/ 765498 w 2453760"/>
                <a:gd name="connsiteY7" fmla="*/ 0 h 2899940"/>
                <a:gd name="connsiteX8" fmla="*/ 901969 w 2453760"/>
                <a:gd name="connsiteY8" fmla="*/ 441382 h 2899940"/>
                <a:gd name="connsiteX9" fmla="*/ 968644 w 2453760"/>
                <a:gd name="connsiteY9" fmla="*/ 1412932 h 2899940"/>
                <a:gd name="connsiteX10" fmla="*/ 1155103 w 2453760"/>
                <a:gd name="connsiteY10" fmla="*/ 987050 h 2899940"/>
                <a:gd name="connsiteX11" fmla="*/ 1323964 w 2453760"/>
                <a:gd name="connsiteY11" fmla="*/ 1416589 h 2899940"/>
                <a:gd name="connsiteX12" fmla="*/ 1509892 w 2453760"/>
                <a:gd name="connsiteY12" fmla="*/ 1027285 h 2899940"/>
                <a:gd name="connsiteX13" fmla="*/ 1685229 w 2453760"/>
                <a:gd name="connsiteY13" fmla="*/ 1442193 h 2899940"/>
                <a:gd name="connsiteX14" fmla="*/ 1839075 w 2453760"/>
                <a:gd name="connsiteY14" fmla="*/ 1104095 h 2899940"/>
                <a:gd name="connsiteX15" fmla="*/ 1985609 w 2453760"/>
                <a:gd name="connsiteY15" fmla="*/ 1431220 h 2899940"/>
                <a:gd name="connsiteX16" fmla="*/ 1977532 w 2453760"/>
                <a:gd name="connsiteY16" fmla="*/ 2209374 h 2899940"/>
                <a:gd name="connsiteX17" fmla="*/ 1861021 w 2453760"/>
                <a:gd name="connsiteY17" fmla="*/ 2581766 h 2899940"/>
                <a:gd name="connsiteX18" fmla="*/ 1786956 w 2453760"/>
                <a:gd name="connsiteY18" fmla="*/ 2898832 h 2899940"/>
                <a:gd name="connsiteX19" fmla="*/ 2453760 w 2453760"/>
                <a:gd name="connsiteY19" fmla="*/ 2897922 h 2899940"/>
                <a:gd name="connsiteX0" fmla="*/ 357493 w 2255587"/>
                <a:gd name="connsiteY0" fmla="*/ 2899940 h 2899940"/>
                <a:gd name="connsiteX1" fmla="*/ 655081 w 2255587"/>
                <a:gd name="connsiteY1" fmla="*/ 2896623 h 2899940"/>
                <a:gd name="connsiteX2" fmla="*/ 654319 w 2255587"/>
                <a:gd name="connsiteY2" fmla="*/ 2651182 h 2899940"/>
                <a:gd name="connsiteX3" fmla="*/ 63769 w 2255587"/>
                <a:gd name="connsiteY3" fmla="*/ 1584382 h 2899940"/>
                <a:gd name="connsiteX4" fmla="*/ 260745 w 2255587"/>
                <a:gd name="connsiteY4" fmla="*/ 1415903 h 2899940"/>
                <a:gd name="connsiteX5" fmla="*/ 682894 w 2255587"/>
                <a:gd name="connsiteY5" fmla="*/ 1898707 h 2899940"/>
                <a:gd name="connsiteX6" fmla="*/ 625744 w 2255587"/>
                <a:gd name="connsiteY6" fmla="*/ 431857 h 2899940"/>
                <a:gd name="connsiteX7" fmla="*/ 765498 w 2255587"/>
                <a:gd name="connsiteY7" fmla="*/ 0 h 2899940"/>
                <a:gd name="connsiteX8" fmla="*/ 901969 w 2255587"/>
                <a:gd name="connsiteY8" fmla="*/ 441382 h 2899940"/>
                <a:gd name="connsiteX9" fmla="*/ 968644 w 2255587"/>
                <a:gd name="connsiteY9" fmla="*/ 1412932 h 2899940"/>
                <a:gd name="connsiteX10" fmla="*/ 1155103 w 2255587"/>
                <a:gd name="connsiteY10" fmla="*/ 987050 h 2899940"/>
                <a:gd name="connsiteX11" fmla="*/ 1323964 w 2255587"/>
                <a:gd name="connsiteY11" fmla="*/ 1416589 h 2899940"/>
                <a:gd name="connsiteX12" fmla="*/ 1509892 w 2255587"/>
                <a:gd name="connsiteY12" fmla="*/ 1027285 h 2899940"/>
                <a:gd name="connsiteX13" fmla="*/ 1685229 w 2255587"/>
                <a:gd name="connsiteY13" fmla="*/ 1442193 h 2899940"/>
                <a:gd name="connsiteX14" fmla="*/ 1839075 w 2255587"/>
                <a:gd name="connsiteY14" fmla="*/ 1104095 h 2899940"/>
                <a:gd name="connsiteX15" fmla="*/ 1985609 w 2255587"/>
                <a:gd name="connsiteY15" fmla="*/ 1431220 h 2899940"/>
                <a:gd name="connsiteX16" fmla="*/ 1977532 w 2255587"/>
                <a:gd name="connsiteY16" fmla="*/ 2209374 h 2899940"/>
                <a:gd name="connsiteX17" fmla="*/ 1861021 w 2255587"/>
                <a:gd name="connsiteY17" fmla="*/ 2581766 h 2899940"/>
                <a:gd name="connsiteX18" fmla="*/ 1786956 w 2255587"/>
                <a:gd name="connsiteY18" fmla="*/ 2898832 h 2899940"/>
                <a:gd name="connsiteX19" fmla="*/ 2255587 w 2255587"/>
                <a:gd name="connsiteY19" fmla="*/ 2897922 h 2899940"/>
                <a:gd name="connsiteX0" fmla="*/ 0 w 6739960"/>
                <a:gd name="connsiteY0" fmla="*/ 2932076 h 2932076"/>
                <a:gd name="connsiteX1" fmla="*/ 5139454 w 6739960"/>
                <a:gd name="connsiteY1" fmla="*/ 2896623 h 2932076"/>
                <a:gd name="connsiteX2" fmla="*/ 5138692 w 6739960"/>
                <a:gd name="connsiteY2" fmla="*/ 2651182 h 2932076"/>
                <a:gd name="connsiteX3" fmla="*/ 4548142 w 6739960"/>
                <a:gd name="connsiteY3" fmla="*/ 1584382 h 2932076"/>
                <a:gd name="connsiteX4" fmla="*/ 4745118 w 6739960"/>
                <a:gd name="connsiteY4" fmla="*/ 1415903 h 2932076"/>
                <a:gd name="connsiteX5" fmla="*/ 5167267 w 6739960"/>
                <a:gd name="connsiteY5" fmla="*/ 1898707 h 2932076"/>
                <a:gd name="connsiteX6" fmla="*/ 5110117 w 6739960"/>
                <a:gd name="connsiteY6" fmla="*/ 431857 h 2932076"/>
                <a:gd name="connsiteX7" fmla="*/ 5249871 w 6739960"/>
                <a:gd name="connsiteY7" fmla="*/ 0 h 2932076"/>
                <a:gd name="connsiteX8" fmla="*/ 5386342 w 6739960"/>
                <a:gd name="connsiteY8" fmla="*/ 441382 h 2932076"/>
                <a:gd name="connsiteX9" fmla="*/ 5453017 w 6739960"/>
                <a:gd name="connsiteY9" fmla="*/ 1412932 h 2932076"/>
                <a:gd name="connsiteX10" fmla="*/ 5639476 w 6739960"/>
                <a:gd name="connsiteY10" fmla="*/ 987050 h 2932076"/>
                <a:gd name="connsiteX11" fmla="*/ 5808337 w 6739960"/>
                <a:gd name="connsiteY11" fmla="*/ 1416589 h 2932076"/>
                <a:gd name="connsiteX12" fmla="*/ 5994265 w 6739960"/>
                <a:gd name="connsiteY12" fmla="*/ 1027285 h 2932076"/>
                <a:gd name="connsiteX13" fmla="*/ 6169602 w 6739960"/>
                <a:gd name="connsiteY13" fmla="*/ 1442193 h 2932076"/>
                <a:gd name="connsiteX14" fmla="*/ 6323448 w 6739960"/>
                <a:gd name="connsiteY14" fmla="*/ 1104095 h 2932076"/>
                <a:gd name="connsiteX15" fmla="*/ 6469982 w 6739960"/>
                <a:gd name="connsiteY15" fmla="*/ 1431220 h 2932076"/>
                <a:gd name="connsiteX16" fmla="*/ 6461905 w 6739960"/>
                <a:gd name="connsiteY16" fmla="*/ 2209374 h 2932076"/>
                <a:gd name="connsiteX17" fmla="*/ 6345394 w 6739960"/>
                <a:gd name="connsiteY17" fmla="*/ 2581766 h 2932076"/>
                <a:gd name="connsiteX18" fmla="*/ 6271329 w 6739960"/>
                <a:gd name="connsiteY18" fmla="*/ 2898832 h 2932076"/>
                <a:gd name="connsiteX19" fmla="*/ 6739960 w 6739960"/>
                <a:gd name="connsiteY19" fmla="*/ 2897922 h 2932076"/>
                <a:gd name="connsiteX0" fmla="*/ 0 w 6739960"/>
                <a:gd name="connsiteY0" fmla="*/ 2932076 h 3011101"/>
                <a:gd name="connsiteX1" fmla="*/ 5139454 w 6739960"/>
                <a:gd name="connsiteY1" fmla="*/ 2896623 h 3011101"/>
                <a:gd name="connsiteX2" fmla="*/ 5138692 w 6739960"/>
                <a:gd name="connsiteY2" fmla="*/ 2651182 h 3011101"/>
                <a:gd name="connsiteX3" fmla="*/ 4548142 w 6739960"/>
                <a:gd name="connsiteY3" fmla="*/ 1584382 h 3011101"/>
                <a:gd name="connsiteX4" fmla="*/ 4745118 w 6739960"/>
                <a:gd name="connsiteY4" fmla="*/ 1415903 h 3011101"/>
                <a:gd name="connsiteX5" fmla="*/ 5167267 w 6739960"/>
                <a:gd name="connsiteY5" fmla="*/ 1898707 h 3011101"/>
                <a:gd name="connsiteX6" fmla="*/ 5110117 w 6739960"/>
                <a:gd name="connsiteY6" fmla="*/ 431857 h 3011101"/>
                <a:gd name="connsiteX7" fmla="*/ 5249871 w 6739960"/>
                <a:gd name="connsiteY7" fmla="*/ 0 h 3011101"/>
                <a:gd name="connsiteX8" fmla="*/ 5386342 w 6739960"/>
                <a:gd name="connsiteY8" fmla="*/ 441382 h 3011101"/>
                <a:gd name="connsiteX9" fmla="*/ 5453017 w 6739960"/>
                <a:gd name="connsiteY9" fmla="*/ 1412932 h 3011101"/>
                <a:gd name="connsiteX10" fmla="*/ 5639476 w 6739960"/>
                <a:gd name="connsiteY10" fmla="*/ 987050 h 3011101"/>
                <a:gd name="connsiteX11" fmla="*/ 5808337 w 6739960"/>
                <a:gd name="connsiteY11" fmla="*/ 1416589 h 3011101"/>
                <a:gd name="connsiteX12" fmla="*/ 5994265 w 6739960"/>
                <a:gd name="connsiteY12" fmla="*/ 1027285 h 3011101"/>
                <a:gd name="connsiteX13" fmla="*/ 6169602 w 6739960"/>
                <a:gd name="connsiteY13" fmla="*/ 1442193 h 3011101"/>
                <a:gd name="connsiteX14" fmla="*/ 6323448 w 6739960"/>
                <a:gd name="connsiteY14" fmla="*/ 1104095 h 3011101"/>
                <a:gd name="connsiteX15" fmla="*/ 6469982 w 6739960"/>
                <a:gd name="connsiteY15" fmla="*/ 1431220 h 3011101"/>
                <a:gd name="connsiteX16" fmla="*/ 6461905 w 6739960"/>
                <a:gd name="connsiteY16" fmla="*/ 2209374 h 3011101"/>
                <a:gd name="connsiteX17" fmla="*/ 6345394 w 6739960"/>
                <a:gd name="connsiteY17" fmla="*/ 2581766 h 3011101"/>
                <a:gd name="connsiteX18" fmla="*/ 6271329 w 6739960"/>
                <a:gd name="connsiteY18" fmla="*/ 2898832 h 3011101"/>
                <a:gd name="connsiteX19" fmla="*/ 6739960 w 6739960"/>
                <a:gd name="connsiteY19" fmla="*/ 2897922 h 3011101"/>
                <a:gd name="connsiteX0" fmla="*/ 0 w 6739960"/>
                <a:gd name="connsiteY0" fmla="*/ 2932076 h 3011101"/>
                <a:gd name="connsiteX1" fmla="*/ 5139454 w 6739960"/>
                <a:gd name="connsiteY1" fmla="*/ 2896623 h 3011101"/>
                <a:gd name="connsiteX2" fmla="*/ 5138692 w 6739960"/>
                <a:gd name="connsiteY2" fmla="*/ 2651182 h 3011101"/>
                <a:gd name="connsiteX3" fmla="*/ 4548142 w 6739960"/>
                <a:gd name="connsiteY3" fmla="*/ 1584382 h 3011101"/>
                <a:gd name="connsiteX4" fmla="*/ 4745118 w 6739960"/>
                <a:gd name="connsiteY4" fmla="*/ 1415903 h 3011101"/>
                <a:gd name="connsiteX5" fmla="*/ 5167267 w 6739960"/>
                <a:gd name="connsiteY5" fmla="*/ 1898707 h 3011101"/>
                <a:gd name="connsiteX6" fmla="*/ 5110117 w 6739960"/>
                <a:gd name="connsiteY6" fmla="*/ 431857 h 3011101"/>
                <a:gd name="connsiteX7" fmla="*/ 5249871 w 6739960"/>
                <a:gd name="connsiteY7" fmla="*/ 0 h 3011101"/>
                <a:gd name="connsiteX8" fmla="*/ 5386342 w 6739960"/>
                <a:gd name="connsiteY8" fmla="*/ 441382 h 3011101"/>
                <a:gd name="connsiteX9" fmla="*/ 5453017 w 6739960"/>
                <a:gd name="connsiteY9" fmla="*/ 1412932 h 3011101"/>
                <a:gd name="connsiteX10" fmla="*/ 5639476 w 6739960"/>
                <a:gd name="connsiteY10" fmla="*/ 987050 h 3011101"/>
                <a:gd name="connsiteX11" fmla="*/ 5808337 w 6739960"/>
                <a:gd name="connsiteY11" fmla="*/ 1416589 h 3011101"/>
                <a:gd name="connsiteX12" fmla="*/ 5994265 w 6739960"/>
                <a:gd name="connsiteY12" fmla="*/ 1027285 h 3011101"/>
                <a:gd name="connsiteX13" fmla="*/ 6169602 w 6739960"/>
                <a:gd name="connsiteY13" fmla="*/ 1442193 h 3011101"/>
                <a:gd name="connsiteX14" fmla="*/ 6323448 w 6739960"/>
                <a:gd name="connsiteY14" fmla="*/ 1104095 h 3011101"/>
                <a:gd name="connsiteX15" fmla="*/ 6469982 w 6739960"/>
                <a:gd name="connsiteY15" fmla="*/ 1431220 h 3011101"/>
                <a:gd name="connsiteX16" fmla="*/ 6461905 w 6739960"/>
                <a:gd name="connsiteY16" fmla="*/ 2209374 h 3011101"/>
                <a:gd name="connsiteX17" fmla="*/ 6345394 w 6739960"/>
                <a:gd name="connsiteY17" fmla="*/ 2581766 h 3011101"/>
                <a:gd name="connsiteX18" fmla="*/ 6271329 w 6739960"/>
                <a:gd name="connsiteY18" fmla="*/ 2898832 h 3011101"/>
                <a:gd name="connsiteX19" fmla="*/ 6739960 w 6739960"/>
                <a:gd name="connsiteY19" fmla="*/ 2897922 h 3011101"/>
                <a:gd name="connsiteX0" fmla="*/ 0 w 6739960"/>
                <a:gd name="connsiteY0" fmla="*/ 2932076 h 2932076"/>
                <a:gd name="connsiteX1" fmla="*/ 5139454 w 6739960"/>
                <a:gd name="connsiteY1" fmla="*/ 2896623 h 2932076"/>
                <a:gd name="connsiteX2" fmla="*/ 5138692 w 6739960"/>
                <a:gd name="connsiteY2" fmla="*/ 2651182 h 2932076"/>
                <a:gd name="connsiteX3" fmla="*/ 4548142 w 6739960"/>
                <a:gd name="connsiteY3" fmla="*/ 1584382 h 2932076"/>
                <a:gd name="connsiteX4" fmla="*/ 4745118 w 6739960"/>
                <a:gd name="connsiteY4" fmla="*/ 1415903 h 2932076"/>
                <a:gd name="connsiteX5" fmla="*/ 5167267 w 6739960"/>
                <a:gd name="connsiteY5" fmla="*/ 1898707 h 2932076"/>
                <a:gd name="connsiteX6" fmla="*/ 5110117 w 6739960"/>
                <a:gd name="connsiteY6" fmla="*/ 431857 h 2932076"/>
                <a:gd name="connsiteX7" fmla="*/ 5249871 w 6739960"/>
                <a:gd name="connsiteY7" fmla="*/ 0 h 2932076"/>
                <a:gd name="connsiteX8" fmla="*/ 5386342 w 6739960"/>
                <a:gd name="connsiteY8" fmla="*/ 441382 h 2932076"/>
                <a:gd name="connsiteX9" fmla="*/ 5453017 w 6739960"/>
                <a:gd name="connsiteY9" fmla="*/ 1412932 h 2932076"/>
                <a:gd name="connsiteX10" fmla="*/ 5639476 w 6739960"/>
                <a:gd name="connsiteY10" fmla="*/ 987050 h 2932076"/>
                <a:gd name="connsiteX11" fmla="*/ 5808337 w 6739960"/>
                <a:gd name="connsiteY11" fmla="*/ 1416589 h 2932076"/>
                <a:gd name="connsiteX12" fmla="*/ 5994265 w 6739960"/>
                <a:gd name="connsiteY12" fmla="*/ 1027285 h 2932076"/>
                <a:gd name="connsiteX13" fmla="*/ 6169602 w 6739960"/>
                <a:gd name="connsiteY13" fmla="*/ 1442193 h 2932076"/>
                <a:gd name="connsiteX14" fmla="*/ 6323448 w 6739960"/>
                <a:gd name="connsiteY14" fmla="*/ 1104095 h 2932076"/>
                <a:gd name="connsiteX15" fmla="*/ 6469982 w 6739960"/>
                <a:gd name="connsiteY15" fmla="*/ 1431220 h 2932076"/>
                <a:gd name="connsiteX16" fmla="*/ 6461905 w 6739960"/>
                <a:gd name="connsiteY16" fmla="*/ 2209374 h 2932076"/>
                <a:gd name="connsiteX17" fmla="*/ 6345394 w 6739960"/>
                <a:gd name="connsiteY17" fmla="*/ 2581766 h 2932076"/>
                <a:gd name="connsiteX18" fmla="*/ 6271329 w 6739960"/>
                <a:gd name="connsiteY18" fmla="*/ 2898832 h 2932076"/>
                <a:gd name="connsiteX19" fmla="*/ 6739960 w 6739960"/>
                <a:gd name="connsiteY19" fmla="*/ 2897922 h 2932076"/>
                <a:gd name="connsiteX0" fmla="*/ 0 w 6739960"/>
                <a:gd name="connsiteY0" fmla="*/ 2932076 h 2932076"/>
                <a:gd name="connsiteX1" fmla="*/ 5139454 w 6739960"/>
                <a:gd name="connsiteY1" fmla="*/ 2896623 h 2932076"/>
                <a:gd name="connsiteX2" fmla="*/ 5138692 w 6739960"/>
                <a:gd name="connsiteY2" fmla="*/ 2651182 h 2932076"/>
                <a:gd name="connsiteX3" fmla="*/ 4548142 w 6739960"/>
                <a:gd name="connsiteY3" fmla="*/ 1584382 h 2932076"/>
                <a:gd name="connsiteX4" fmla="*/ 4745118 w 6739960"/>
                <a:gd name="connsiteY4" fmla="*/ 1415903 h 2932076"/>
                <a:gd name="connsiteX5" fmla="*/ 5167267 w 6739960"/>
                <a:gd name="connsiteY5" fmla="*/ 1898707 h 2932076"/>
                <a:gd name="connsiteX6" fmla="*/ 5110117 w 6739960"/>
                <a:gd name="connsiteY6" fmla="*/ 431857 h 2932076"/>
                <a:gd name="connsiteX7" fmla="*/ 5249871 w 6739960"/>
                <a:gd name="connsiteY7" fmla="*/ 0 h 2932076"/>
                <a:gd name="connsiteX8" fmla="*/ 5386342 w 6739960"/>
                <a:gd name="connsiteY8" fmla="*/ 441382 h 2932076"/>
                <a:gd name="connsiteX9" fmla="*/ 5453017 w 6739960"/>
                <a:gd name="connsiteY9" fmla="*/ 1412932 h 2932076"/>
                <a:gd name="connsiteX10" fmla="*/ 5639476 w 6739960"/>
                <a:gd name="connsiteY10" fmla="*/ 987050 h 2932076"/>
                <a:gd name="connsiteX11" fmla="*/ 5808337 w 6739960"/>
                <a:gd name="connsiteY11" fmla="*/ 1416589 h 2932076"/>
                <a:gd name="connsiteX12" fmla="*/ 5994265 w 6739960"/>
                <a:gd name="connsiteY12" fmla="*/ 1027285 h 2932076"/>
                <a:gd name="connsiteX13" fmla="*/ 6169602 w 6739960"/>
                <a:gd name="connsiteY13" fmla="*/ 1442193 h 2932076"/>
                <a:gd name="connsiteX14" fmla="*/ 6323448 w 6739960"/>
                <a:gd name="connsiteY14" fmla="*/ 1104095 h 2932076"/>
                <a:gd name="connsiteX15" fmla="*/ 6469982 w 6739960"/>
                <a:gd name="connsiteY15" fmla="*/ 1431220 h 2932076"/>
                <a:gd name="connsiteX16" fmla="*/ 6461905 w 6739960"/>
                <a:gd name="connsiteY16" fmla="*/ 2209374 h 2932076"/>
                <a:gd name="connsiteX17" fmla="*/ 6345394 w 6739960"/>
                <a:gd name="connsiteY17" fmla="*/ 2581766 h 2932076"/>
                <a:gd name="connsiteX18" fmla="*/ 6271329 w 6739960"/>
                <a:gd name="connsiteY18" fmla="*/ 2898832 h 2932076"/>
                <a:gd name="connsiteX19" fmla="*/ 6739960 w 6739960"/>
                <a:gd name="connsiteY19" fmla="*/ 2897922 h 2932076"/>
                <a:gd name="connsiteX0" fmla="*/ 0 w 6739960"/>
                <a:gd name="connsiteY0" fmla="*/ 2932076 h 2932076"/>
                <a:gd name="connsiteX1" fmla="*/ 5278711 w 6739960"/>
                <a:gd name="connsiteY1" fmla="*/ 2896623 h 2932076"/>
                <a:gd name="connsiteX2" fmla="*/ 5138692 w 6739960"/>
                <a:gd name="connsiteY2" fmla="*/ 2651182 h 2932076"/>
                <a:gd name="connsiteX3" fmla="*/ 4548142 w 6739960"/>
                <a:gd name="connsiteY3" fmla="*/ 1584382 h 2932076"/>
                <a:gd name="connsiteX4" fmla="*/ 4745118 w 6739960"/>
                <a:gd name="connsiteY4" fmla="*/ 1415903 h 2932076"/>
                <a:gd name="connsiteX5" fmla="*/ 5167267 w 6739960"/>
                <a:gd name="connsiteY5" fmla="*/ 1898707 h 2932076"/>
                <a:gd name="connsiteX6" fmla="*/ 5110117 w 6739960"/>
                <a:gd name="connsiteY6" fmla="*/ 431857 h 2932076"/>
                <a:gd name="connsiteX7" fmla="*/ 5249871 w 6739960"/>
                <a:gd name="connsiteY7" fmla="*/ 0 h 2932076"/>
                <a:gd name="connsiteX8" fmla="*/ 5386342 w 6739960"/>
                <a:gd name="connsiteY8" fmla="*/ 441382 h 2932076"/>
                <a:gd name="connsiteX9" fmla="*/ 5453017 w 6739960"/>
                <a:gd name="connsiteY9" fmla="*/ 1412932 h 2932076"/>
                <a:gd name="connsiteX10" fmla="*/ 5639476 w 6739960"/>
                <a:gd name="connsiteY10" fmla="*/ 987050 h 2932076"/>
                <a:gd name="connsiteX11" fmla="*/ 5808337 w 6739960"/>
                <a:gd name="connsiteY11" fmla="*/ 1416589 h 2932076"/>
                <a:gd name="connsiteX12" fmla="*/ 5994265 w 6739960"/>
                <a:gd name="connsiteY12" fmla="*/ 1027285 h 2932076"/>
                <a:gd name="connsiteX13" fmla="*/ 6169602 w 6739960"/>
                <a:gd name="connsiteY13" fmla="*/ 1442193 h 2932076"/>
                <a:gd name="connsiteX14" fmla="*/ 6323448 w 6739960"/>
                <a:gd name="connsiteY14" fmla="*/ 1104095 h 2932076"/>
                <a:gd name="connsiteX15" fmla="*/ 6469982 w 6739960"/>
                <a:gd name="connsiteY15" fmla="*/ 1431220 h 2932076"/>
                <a:gd name="connsiteX16" fmla="*/ 6461905 w 6739960"/>
                <a:gd name="connsiteY16" fmla="*/ 2209374 h 2932076"/>
                <a:gd name="connsiteX17" fmla="*/ 6345394 w 6739960"/>
                <a:gd name="connsiteY17" fmla="*/ 2581766 h 2932076"/>
                <a:gd name="connsiteX18" fmla="*/ 6271329 w 6739960"/>
                <a:gd name="connsiteY18" fmla="*/ 2898832 h 2932076"/>
                <a:gd name="connsiteX19" fmla="*/ 6739960 w 6739960"/>
                <a:gd name="connsiteY19" fmla="*/ 2897922 h 2932076"/>
                <a:gd name="connsiteX0" fmla="*/ 0 w 6739960"/>
                <a:gd name="connsiteY0" fmla="*/ 2932076 h 2932076"/>
                <a:gd name="connsiteX1" fmla="*/ 5278711 w 6739960"/>
                <a:gd name="connsiteY1" fmla="*/ 2896623 h 2932076"/>
                <a:gd name="connsiteX2" fmla="*/ 5138692 w 6739960"/>
                <a:gd name="connsiteY2" fmla="*/ 2651182 h 2932076"/>
                <a:gd name="connsiteX3" fmla="*/ 4548142 w 6739960"/>
                <a:gd name="connsiteY3" fmla="*/ 1584382 h 2932076"/>
                <a:gd name="connsiteX4" fmla="*/ 4745118 w 6739960"/>
                <a:gd name="connsiteY4" fmla="*/ 1415903 h 2932076"/>
                <a:gd name="connsiteX5" fmla="*/ 5167267 w 6739960"/>
                <a:gd name="connsiteY5" fmla="*/ 1898707 h 2932076"/>
                <a:gd name="connsiteX6" fmla="*/ 5110117 w 6739960"/>
                <a:gd name="connsiteY6" fmla="*/ 431857 h 2932076"/>
                <a:gd name="connsiteX7" fmla="*/ 5249871 w 6739960"/>
                <a:gd name="connsiteY7" fmla="*/ 0 h 2932076"/>
                <a:gd name="connsiteX8" fmla="*/ 5386342 w 6739960"/>
                <a:gd name="connsiteY8" fmla="*/ 441382 h 2932076"/>
                <a:gd name="connsiteX9" fmla="*/ 5453017 w 6739960"/>
                <a:gd name="connsiteY9" fmla="*/ 1412932 h 2932076"/>
                <a:gd name="connsiteX10" fmla="*/ 5639476 w 6739960"/>
                <a:gd name="connsiteY10" fmla="*/ 987050 h 2932076"/>
                <a:gd name="connsiteX11" fmla="*/ 5808337 w 6739960"/>
                <a:gd name="connsiteY11" fmla="*/ 1416589 h 2932076"/>
                <a:gd name="connsiteX12" fmla="*/ 5994265 w 6739960"/>
                <a:gd name="connsiteY12" fmla="*/ 1027285 h 2932076"/>
                <a:gd name="connsiteX13" fmla="*/ 6169602 w 6739960"/>
                <a:gd name="connsiteY13" fmla="*/ 1442193 h 2932076"/>
                <a:gd name="connsiteX14" fmla="*/ 6323448 w 6739960"/>
                <a:gd name="connsiteY14" fmla="*/ 1104095 h 2932076"/>
                <a:gd name="connsiteX15" fmla="*/ 6469982 w 6739960"/>
                <a:gd name="connsiteY15" fmla="*/ 1431220 h 2932076"/>
                <a:gd name="connsiteX16" fmla="*/ 6461905 w 6739960"/>
                <a:gd name="connsiteY16" fmla="*/ 2209374 h 2932076"/>
                <a:gd name="connsiteX17" fmla="*/ 6345394 w 6739960"/>
                <a:gd name="connsiteY17" fmla="*/ 2581766 h 2932076"/>
                <a:gd name="connsiteX18" fmla="*/ 6271329 w 6739960"/>
                <a:gd name="connsiteY18" fmla="*/ 2898832 h 2932076"/>
                <a:gd name="connsiteX19" fmla="*/ 6739960 w 6739960"/>
                <a:gd name="connsiteY19" fmla="*/ 2897922 h 2932076"/>
                <a:gd name="connsiteX0" fmla="*/ 0 w 6504294"/>
                <a:gd name="connsiteY0" fmla="*/ 2926720 h 2926720"/>
                <a:gd name="connsiteX1" fmla="*/ 5043045 w 6504294"/>
                <a:gd name="connsiteY1" fmla="*/ 2896623 h 2926720"/>
                <a:gd name="connsiteX2" fmla="*/ 4903026 w 6504294"/>
                <a:gd name="connsiteY2" fmla="*/ 2651182 h 2926720"/>
                <a:gd name="connsiteX3" fmla="*/ 4312476 w 6504294"/>
                <a:gd name="connsiteY3" fmla="*/ 1584382 h 2926720"/>
                <a:gd name="connsiteX4" fmla="*/ 4509452 w 6504294"/>
                <a:gd name="connsiteY4" fmla="*/ 1415903 h 2926720"/>
                <a:gd name="connsiteX5" fmla="*/ 4931601 w 6504294"/>
                <a:gd name="connsiteY5" fmla="*/ 1898707 h 2926720"/>
                <a:gd name="connsiteX6" fmla="*/ 4874451 w 6504294"/>
                <a:gd name="connsiteY6" fmla="*/ 431857 h 2926720"/>
                <a:gd name="connsiteX7" fmla="*/ 5014205 w 6504294"/>
                <a:gd name="connsiteY7" fmla="*/ 0 h 2926720"/>
                <a:gd name="connsiteX8" fmla="*/ 5150676 w 6504294"/>
                <a:gd name="connsiteY8" fmla="*/ 441382 h 2926720"/>
                <a:gd name="connsiteX9" fmla="*/ 5217351 w 6504294"/>
                <a:gd name="connsiteY9" fmla="*/ 1412932 h 2926720"/>
                <a:gd name="connsiteX10" fmla="*/ 5403810 w 6504294"/>
                <a:gd name="connsiteY10" fmla="*/ 987050 h 2926720"/>
                <a:gd name="connsiteX11" fmla="*/ 5572671 w 6504294"/>
                <a:gd name="connsiteY11" fmla="*/ 1416589 h 2926720"/>
                <a:gd name="connsiteX12" fmla="*/ 5758599 w 6504294"/>
                <a:gd name="connsiteY12" fmla="*/ 1027285 h 2926720"/>
                <a:gd name="connsiteX13" fmla="*/ 5933936 w 6504294"/>
                <a:gd name="connsiteY13" fmla="*/ 1442193 h 2926720"/>
                <a:gd name="connsiteX14" fmla="*/ 6087782 w 6504294"/>
                <a:gd name="connsiteY14" fmla="*/ 1104095 h 2926720"/>
                <a:gd name="connsiteX15" fmla="*/ 6234316 w 6504294"/>
                <a:gd name="connsiteY15" fmla="*/ 1431220 h 2926720"/>
                <a:gd name="connsiteX16" fmla="*/ 6226239 w 6504294"/>
                <a:gd name="connsiteY16" fmla="*/ 2209374 h 2926720"/>
                <a:gd name="connsiteX17" fmla="*/ 6109728 w 6504294"/>
                <a:gd name="connsiteY17" fmla="*/ 2581766 h 2926720"/>
                <a:gd name="connsiteX18" fmla="*/ 6035663 w 6504294"/>
                <a:gd name="connsiteY18" fmla="*/ 2898832 h 2926720"/>
                <a:gd name="connsiteX19" fmla="*/ 6504294 w 6504294"/>
                <a:gd name="connsiteY19" fmla="*/ 2897922 h 2926720"/>
                <a:gd name="connsiteX0" fmla="*/ 0 w 6691756"/>
                <a:gd name="connsiteY0" fmla="*/ 2926720 h 2926720"/>
                <a:gd name="connsiteX1" fmla="*/ 5043045 w 6691756"/>
                <a:gd name="connsiteY1" fmla="*/ 2896623 h 2926720"/>
                <a:gd name="connsiteX2" fmla="*/ 4903026 w 6691756"/>
                <a:gd name="connsiteY2" fmla="*/ 2651182 h 2926720"/>
                <a:gd name="connsiteX3" fmla="*/ 4312476 w 6691756"/>
                <a:gd name="connsiteY3" fmla="*/ 1584382 h 2926720"/>
                <a:gd name="connsiteX4" fmla="*/ 4509452 w 6691756"/>
                <a:gd name="connsiteY4" fmla="*/ 1415903 h 2926720"/>
                <a:gd name="connsiteX5" fmla="*/ 4931601 w 6691756"/>
                <a:gd name="connsiteY5" fmla="*/ 1898707 h 2926720"/>
                <a:gd name="connsiteX6" fmla="*/ 4874451 w 6691756"/>
                <a:gd name="connsiteY6" fmla="*/ 431857 h 2926720"/>
                <a:gd name="connsiteX7" fmla="*/ 5014205 w 6691756"/>
                <a:gd name="connsiteY7" fmla="*/ 0 h 2926720"/>
                <a:gd name="connsiteX8" fmla="*/ 5150676 w 6691756"/>
                <a:gd name="connsiteY8" fmla="*/ 441382 h 2926720"/>
                <a:gd name="connsiteX9" fmla="*/ 5217351 w 6691756"/>
                <a:gd name="connsiteY9" fmla="*/ 1412932 h 2926720"/>
                <a:gd name="connsiteX10" fmla="*/ 5403810 w 6691756"/>
                <a:gd name="connsiteY10" fmla="*/ 987050 h 2926720"/>
                <a:gd name="connsiteX11" fmla="*/ 5572671 w 6691756"/>
                <a:gd name="connsiteY11" fmla="*/ 1416589 h 2926720"/>
                <a:gd name="connsiteX12" fmla="*/ 5758599 w 6691756"/>
                <a:gd name="connsiteY12" fmla="*/ 1027285 h 2926720"/>
                <a:gd name="connsiteX13" fmla="*/ 5933936 w 6691756"/>
                <a:gd name="connsiteY13" fmla="*/ 1442193 h 2926720"/>
                <a:gd name="connsiteX14" fmla="*/ 6087782 w 6691756"/>
                <a:gd name="connsiteY14" fmla="*/ 1104095 h 2926720"/>
                <a:gd name="connsiteX15" fmla="*/ 6234316 w 6691756"/>
                <a:gd name="connsiteY15" fmla="*/ 1431220 h 2926720"/>
                <a:gd name="connsiteX16" fmla="*/ 6226239 w 6691756"/>
                <a:gd name="connsiteY16" fmla="*/ 2209374 h 2926720"/>
                <a:gd name="connsiteX17" fmla="*/ 6109728 w 6691756"/>
                <a:gd name="connsiteY17" fmla="*/ 2581766 h 2926720"/>
                <a:gd name="connsiteX18" fmla="*/ 6035663 w 6691756"/>
                <a:gd name="connsiteY18" fmla="*/ 2898832 h 2926720"/>
                <a:gd name="connsiteX19" fmla="*/ 6691756 w 6691756"/>
                <a:gd name="connsiteY19" fmla="*/ 2897922 h 2926720"/>
                <a:gd name="connsiteX0" fmla="*/ 0 w 6691756"/>
                <a:gd name="connsiteY0" fmla="*/ 2926720 h 2926720"/>
                <a:gd name="connsiteX1" fmla="*/ 5043045 w 6691756"/>
                <a:gd name="connsiteY1" fmla="*/ 2917545 h 2926720"/>
                <a:gd name="connsiteX2" fmla="*/ 4903026 w 6691756"/>
                <a:gd name="connsiteY2" fmla="*/ 2651182 h 2926720"/>
                <a:gd name="connsiteX3" fmla="*/ 4312476 w 6691756"/>
                <a:gd name="connsiteY3" fmla="*/ 1584382 h 2926720"/>
                <a:gd name="connsiteX4" fmla="*/ 4509452 w 6691756"/>
                <a:gd name="connsiteY4" fmla="*/ 1415903 h 2926720"/>
                <a:gd name="connsiteX5" fmla="*/ 4931601 w 6691756"/>
                <a:gd name="connsiteY5" fmla="*/ 1898707 h 2926720"/>
                <a:gd name="connsiteX6" fmla="*/ 4874451 w 6691756"/>
                <a:gd name="connsiteY6" fmla="*/ 431857 h 2926720"/>
                <a:gd name="connsiteX7" fmla="*/ 5014205 w 6691756"/>
                <a:gd name="connsiteY7" fmla="*/ 0 h 2926720"/>
                <a:gd name="connsiteX8" fmla="*/ 5150676 w 6691756"/>
                <a:gd name="connsiteY8" fmla="*/ 441382 h 2926720"/>
                <a:gd name="connsiteX9" fmla="*/ 5217351 w 6691756"/>
                <a:gd name="connsiteY9" fmla="*/ 1412932 h 2926720"/>
                <a:gd name="connsiteX10" fmla="*/ 5403810 w 6691756"/>
                <a:gd name="connsiteY10" fmla="*/ 987050 h 2926720"/>
                <a:gd name="connsiteX11" fmla="*/ 5572671 w 6691756"/>
                <a:gd name="connsiteY11" fmla="*/ 1416589 h 2926720"/>
                <a:gd name="connsiteX12" fmla="*/ 5758599 w 6691756"/>
                <a:gd name="connsiteY12" fmla="*/ 1027285 h 2926720"/>
                <a:gd name="connsiteX13" fmla="*/ 5933936 w 6691756"/>
                <a:gd name="connsiteY13" fmla="*/ 1442193 h 2926720"/>
                <a:gd name="connsiteX14" fmla="*/ 6087782 w 6691756"/>
                <a:gd name="connsiteY14" fmla="*/ 1104095 h 2926720"/>
                <a:gd name="connsiteX15" fmla="*/ 6234316 w 6691756"/>
                <a:gd name="connsiteY15" fmla="*/ 1431220 h 2926720"/>
                <a:gd name="connsiteX16" fmla="*/ 6226239 w 6691756"/>
                <a:gd name="connsiteY16" fmla="*/ 2209374 h 2926720"/>
                <a:gd name="connsiteX17" fmla="*/ 6109728 w 6691756"/>
                <a:gd name="connsiteY17" fmla="*/ 2581766 h 2926720"/>
                <a:gd name="connsiteX18" fmla="*/ 6035663 w 6691756"/>
                <a:gd name="connsiteY18" fmla="*/ 2898832 h 2926720"/>
                <a:gd name="connsiteX19" fmla="*/ 6691756 w 6691756"/>
                <a:gd name="connsiteY19" fmla="*/ 2897922 h 2926720"/>
                <a:gd name="connsiteX0" fmla="*/ 0 w 6691756"/>
                <a:gd name="connsiteY0" fmla="*/ 2926720 h 2926720"/>
                <a:gd name="connsiteX1" fmla="*/ 5056993 w 6691756"/>
                <a:gd name="connsiteY1" fmla="*/ 2910571 h 2926720"/>
                <a:gd name="connsiteX2" fmla="*/ 4903026 w 6691756"/>
                <a:gd name="connsiteY2" fmla="*/ 2651182 h 2926720"/>
                <a:gd name="connsiteX3" fmla="*/ 4312476 w 6691756"/>
                <a:gd name="connsiteY3" fmla="*/ 1584382 h 2926720"/>
                <a:gd name="connsiteX4" fmla="*/ 4509452 w 6691756"/>
                <a:gd name="connsiteY4" fmla="*/ 1415903 h 2926720"/>
                <a:gd name="connsiteX5" fmla="*/ 4931601 w 6691756"/>
                <a:gd name="connsiteY5" fmla="*/ 1898707 h 2926720"/>
                <a:gd name="connsiteX6" fmla="*/ 4874451 w 6691756"/>
                <a:gd name="connsiteY6" fmla="*/ 431857 h 2926720"/>
                <a:gd name="connsiteX7" fmla="*/ 5014205 w 6691756"/>
                <a:gd name="connsiteY7" fmla="*/ 0 h 2926720"/>
                <a:gd name="connsiteX8" fmla="*/ 5150676 w 6691756"/>
                <a:gd name="connsiteY8" fmla="*/ 441382 h 2926720"/>
                <a:gd name="connsiteX9" fmla="*/ 5217351 w 6691756"/>
                <a:gd name="connsiteY9" fmla="*/ 1412932 h 2926720"/>
                <a:gd name="connsiteX10" fmla="*/ 5403810 w 6691756"/>
                <a:gd name="connsiteY10" fmla="*/ 987050 h 2926720"/>
                <a:gd name="connsiteX11" fmla="*/ 5572671 w 6691756"/>
                <a:gd name="connsiteY11" fmla="*/ 1416589 h 2926720"/>
                <a:gd name="connsiteX12" fmla="*/ 5758599 w 6691756"/>
                <a:gd name="connsiteY12" fmla="*/ 1027285 h 2926720"/>
                <a:gd name="connsiteX13" fmla="*/ 5933936 w 6691756"/>
                <a:gd name="connsiteY13" fmla="*/ 1442193 h 2926720"/>
                <a:gd name="connsiteX14" fmla="*/ 6087782 w 6691756"/>
                <a:gd name="connsiteY14" fmla="*/ 1104095 h 2926720"/>
                <a:gd name="connsiteX15" fmla="*/ 6234316 w 6691756"/>
                <a:gd name="connsiteY15" fmla="*/ 1431220 h 2926720"/>
                <a:gd name="connsiteX16" fmla="*/ 6226239 w 6691756"/>
                <a:gd name="connsiteY16" fmla="*/ 2209374 h 2926720"/>
                <a:gd name="connsiteX17" fmla="*/ 6109728 w 6691756"/>
                <a:gd name="connsiteY17" fmla="*/ 2581766 h 2926720"/>
                <a:gd name="connsiteX18" fmla="*/ 6035663 w 6691756"/>
                <a:gd name="connsiteY18" fmla="*/ 2898832 h 2926720"/>
                <a:gd name="connsiteX19" fmla="*/ 6691756 w 6691756"/>
                <a:gd name="connsiteY19" fmla="*/ 2897922 h 2926720"/>
                <a:gd name="connsiteX0" fmla="*/ 0 w 6691756"/>
                <a:gd name="connsiteY0" fmla="*/ 2926720 h 2927671"/>
                <a:gd name="connsiteX1" fmla="*/ 5056993 w 6691756"/>
                <a:gd name="connsiteY1" fmla="*/ 2924519 h 2927671"/>
                <a:gd name="connsiteX2" fmla="*/ 4903026 w 6691756"/>
                <a:gd name="connsiteY2" fmla="*/ 2651182 h 2927671"/>
                <a:gd name="connsiteX3" fmla="*/ 4312476 w 6691756"/>
                <a:gd name="connsiteY3" fmla="*/ 1584382 h 2927671"/>
                <a:gd name="connsiteX4" fmla="*/ 4509452 w 6691756"/>
                <a:gd name="connsiteY4" fmla="*/ 1415903 h 2927671"/>
                <a:gd name="connsiteX5" fmla="*/ 4931601 w 6691756"/>
                <a:gd name="connsiteY5" fmla="*/ 1898707 h 2927671"/>
                <a:gd name="connsiteX6" fmla="*/ 4874451 w 6691756"/>
                <a:gd name="connsiteY6" fmla="*/ 431857 h 2927671"/>
                <a:gd name="connsiteX7" fmla="*/ 5014205 w 6691756"/>
                <a:gd name="connsiteY7" fmla="*/ 0 h 2927671"/>
                <a:gd name="connsiteX8" fmla="*/ 5150676 w 6691756"/>
                <a:gd name="connsiteY8" fmla="*/ 441382 h 2927671"/>
                <a:gd name="connsiteX9" fmla="*/ 5217351 w 6691756"/>
                <a:gd name="connsiteY9" fmla="*/ 1412932 h 2927671"/>
                <a:gd name="connsiteX10" fmla="*/ 5403810 w 6691756"/>
                <a:gd name="connsiteY10" fmla="*/ 987050 h 2927671"/>
                <a:gd name="connsiteX11" fmla="*/ 5572671 w 6691756"/>
                <a:gd name="connsiteY11" fmla="*/ 1416589 h 2927671"/>
                <a:gd name="connsiteX12" fmla="*/ 5758599 w 6691756"/>
                <a:gd name="connsiteY12" fmla="*/ 1027285 h 2927671"/>
                <a:gd name="connsiteX13" fmla="*/ 5933936 w 6691756"/>
                <a:gd name="connsiteY13" fmla="*/ 1442193 h 2927671"/>
                <a:gd name="connsiteX14" fmla="*/ 6087782 w 6691756"/>
                <a:gd name="connsiteY14" fmla="*/ 1104095 h 2927671"/>
                <a:gd name="connsiteX15" fmla="*/ 6234316 w 6691756"/>
                <a:gd name="connsiteY15" fmla="*/ 1431220 h 2927671"/>
                <a:gd name="connsiteX16" fmla="*/ 6226239 w 6691756"/>
                <a:gd name="connsiteY16" fmla="*/ 2209374 h 2927671"/>
                <a:gd name="connsiteX17" fmla="*/ 6109728 w 6691756"/>
                <a:gd name="connsiteY17" fmla="*/ 2581766 h 2927671"/>
                <a:gd name="connsiteX18" fmla="*/ 6035663 w 6691756"/>
                <a:gd name="connsiteY18" fmla="*/ 2898832 h 2927671"/>
                <a:gd name="connsiteX19" fmla="*/ 6691756 w 6691756"/>
                <a:gd name="connsiteY19" fmla="*/ 2897922 h 2927671"/>
                <a:gd name="connsiteX0" fmla="*/ 0 w 6691756"/>
                <a:gd name="connsiteY0" fmla="*/ 2926720 h 2927671"/>
                <a:gd name="connsiteX1" fmla="*/ 5056993 w 6691756"/>
                <a:gd name="connsiteY1" fmla="*/ 2924519 h 2927671"/>
                <a:gd name="connsiteX2" fmla="*/ 4903026 w 6691756"/>
                <a:gd name="connsiteY2" fmla="*/ 2651182 h 2927671"/>
                <a:gd name="connsiteX3" fmla="*/ 4312476 w 6691756"/>
                <a:gd name="connsiteY3" fmla="*/ 1584382 h 2927671"/>
                <a:gd name="connsiteX4" fmla="*/ 4509452 w 6691756"/>
                <a:gd name="connsiteY4" fmla="*/ 1415903 h 2927671"/>
                <a:gd name="connsiteX5" fmla="*/ 4931601 w 6691756"/>
                <a:gd name="connsiteY5" fmla="*/ 1898707 h 2927671"/>
                <a:gd name="connsiteX6" fmla="*/ 4874451 w 6691756"/>
                <a:gd name="connsiteY6" fmla="*/ 431857 h 2927671"/>
                <a:gd name="connsiteX7" fmla="*/ 5014205 w 6691756"/>
                <a:gd name="connsiteY7" fmla="*/ 0 h 2927671"/>
                <a:gd name="connsiteX8" fmla="*/ 5150676 w 6691756"/>
                <a:gd name="connsiteY8" fmla="*/ 441382 h 2927671"/>
                <a:gd name="connsiteX9" fmla="*/ 5217351 w 6691756"/>
                <a:gd name="connsiteY9" fmla="*/ 1412932 h 2927671"/>
                <a:gd name="connsiteX10" fmla="*/ 5403810 w 6691756"/>
                <a:gd name="connsiteY10" fmla="*/ 987050 h 2927671"/>
                <a:gd name="connsiteX11" fmla="*/ 5572671 w 6691756"/>
                <a:gd name="connsiteY11" fmla="*/ 1416589 h 2927671"/>
                <a:gd name="connsiteX12" fmla="*/ 5758599 w 6691756"/>
                <a:gd name="connsiteY12" fmla="*/ 1027285 h 2927671"/>
                <a:gd name="connsiteX13" fmla="*/ 5933936 w 6691756"/>
                <a:gd name="connsiteY13" fmla="*/ 1442193 h 2927671"/>
                <a:gd name="connsiteX14" fmla="*/ 6087782 w 6691756"/>
                <a:gd name="connsiteY14" fmla="*/ 1104095 h 2927671"/>
                <a:gd name="connsiteX15" fmla="*/ 6234316 w 6691756"/>
                <a:gd name="connsiteY15" fmla="*/ 1431220 h 2927671"/>
                <a:gd name="connsiteX16" fmla="*/ 6226239 w 6691756"/>
                <a:gd name="connsiteY16" fmla="*/ 2209374 h 2927671"/>
                <a:gd name="connsiteX17" fmla="*/ 6109728 w 6691756"/>
                <a:gd name="connsiteY17" fmla="*/ 2581766 h 2927671"/>
                <a:gd name="connsiteX18" fmla="*/ 6035663 w 6691756"/>
                <a:gd name="connsiteY18" fmla="*/ 2912780 h 2927671"/>
                <a:gd name="connsiteX19" fmla="*/ 6691756 w 6691756"/>
                <a:gd name="connsiteY19" fmla="*/ 2897922 h 2927671"/>
                <a:gd name="connsiteX0" fmla="*/ 0 w 6698730"/>
                <a:gd name="connsiteY0" fmla="*/ 2926720 h 2927671"/>
                <a:gd name="connsiteX1" fmla="*/ 5056993 w 6698730"/>
                <a:gd name="connsiteY1" fmla="*/ 2924519 h 2927671"/>
                <a:gd name="connsiteX2" fmla="*/ 4903026 w 6698730"/>
                <a:gd name="connsiteY2" fmla="*/ 2651182 h 2927671"/>
                <a:gd name="connsiteX3" fmla="*/ 4312476 w 6698730"/>
                <a:gd name="connsiteY3" fmla="*/ 1584382 h 2927671"/>
                <a:gd name="connsiteX4" fmla="*/ 4509452 w 6698730"/>
                <a:gd name="connsiteY4" fmla="*/ 1415903 h 2927671"/>
                <a:gd name="connsiteX5" fmla="*/ 4931601 w 6698730"/>
                <a:gd name="connsiteY5" fmla="*/ 1898707 h 2927671"/>
                <a:gd name="connsiteX6" fmla="*/ 4874451 w 6698730"/>
                <a:gd name="connsiteY6" fmla="*/ 431857 h 2927671"/>
                <a:gd name="connsiteX7" fmla="*/ 5014205 w 6698730"/>
                <a:gd name="connsiteY7" fmla="*/ 0 h 2927671"/>
                <a:gd name="connsiteX8" fmla="*/ 5150676 w 6698730"/>
                <a:gd name="connsiteY8" fmla="*/ 441382 h 2927671"/>
                <a:gd name="connsiteX9" fmla="*/ 5217351 w 6698730"/>
                <a:gd name="connsiteY9" fmla="*/ 1412932 h 2927671"/>
                <a:gd name="connsiteX10" fmla="*/ 5403810 w 6698730"/>
                <a:gd name="connsiteY10" fmla="*/ 987050 h 2927671"/>
                <a:gd name="connsiteX11" fmla="*/ 5572671 w 6698730"/>
                <a:gd name="connsiteY11" fmla="*/ 1416589 h 2927671"/>
                <a:gd name="connsiteX12" fmla="*/ 5758599 w 6698730"/>
                <a:gd name="connsiteY12" fmla="*/ 1027285 h 2927671"/>
                <a:gd name="connsiteX13" fmla="*/ 5933936 w 6698730"/>
                <a:gd name="connsiteY13" fmla="*/ 1442193 h 2927671"/>
                <a:gd name="connsiteX14" fmla="*/ 6087782 w 6698730"/>
                <a:gd name="connsiteY14" fmla="*/ 1104095 h 2927671"/>
                <a:gd name="connsiteX15" fmla="*/ 6234316 w 6698730"/>
                <a:gd name="connsiteY15" fmla="*/ 1431220 h 2927671"/>
                <a:gd name="connsiteX16" fmla="*/ 6226239 w 6698730"/>
                <a:gd name="connsiteY16" fmla="*/ 2209374 h 2927671"/>
                <a:gd name="connsiteX17" fmla="*/ 6109728 w 6698730"/>
                <a:gd name="connsiteY17" fmla="*/ 2581766 h 2927671"/>
                <a:gd name="connsiteX18" fmla="*/ 6035663 w 6698730"/>
                <a:gd name="connsiteY18" fmla="*/ 2912780 h 2927671"/>
                <a:gd name="connsiteX19" fmla="*/ 6698730 w 6698730"/>
                <a:gd name="connsiteY19" fmla="*/ 2918844 h 2927671"/>
                <a:gd name="connsiteX0" fmla="*/ 0 w 6698730"/>
                <a:gd name="connsiteY0" fmla="*/ 2926720 h 2940676"/>
                <a:gd name="connsiteX1" fmla="*/ 5056993 w 6698730"/>
                <a:gd name="connsiteY1" fmla="*/ 2924519 h 2940676"/>
                <a:gd name="connsiteX2" fmla="*/ 4903026 w 6698730"/>
                <a:gd name="connsiteY2" fmla="*/ 2651182 h 2940676"/>
                <a:gd name="connsiteX3" fmla="*/ 4312476 w 6698730"/>
                <a:gd name="connsiteY3" fmla="*/ 1584382 h 2940676"/>
                <a:gd name="connsiteX4" fmla="*/ 4509452 w 6698730"/>
                <a:gd name="connsiteY4" fmla="*/ 1415903 h 2940676"/>
                <a:gd name="connsiteX5" fmla="*/ 4931601 w 6698730"/>
                <a:gd name="connsiteY5" fmla="*/ 1898707 h 2940676"/>
                <a:gd name="connsiteX6" fmla="*/ 4874451 w 6698730"/>
                <a:gd name="connsiteY6" fmla="*/ 431857 h 2940676"/>
                <a:gd name="connsiteX7" fmla="*/ 5014205 w 6698730"/>
                <a:gd name="connsiteY7" fmla="*/ 0 h 2940676"/>
                <a:gd name="connsiteX8" fmla="*/ 5150676 w 6698730"/>
                <a:gd name="connsiteY8" fmla="*/ 441382 h 2940676"/>
                <a:gd name="connsiteX9" fmla="*/ 5217351 w 6698730"/>
                <a:gd name="connsiteY9" fmla="*/ 1412932 h 2940676"/>
                <a:gd name="connsiteX10" fmla="*/ 5403810 w 6698730"/>
                <a:gd name="connsiteY10" fmla="*/ 987050 h 2940676"/>
                <a:gd name="connsiteX11" fmla="*/ 5572671 w 6698730"/>
                <a:gd name="connsiteY11" fmla="*/ 1416589 h 2940676"/>
                <a:gd name="connsiteX12" fmla="*/ 5758599 w 6698730"/>
                <a:gd name="connsiteY12" fmla="*/ 1027285 h 2940676"/>
                <a:gd name="connsiteX13" fmla="*/ 5933936 w 6698730"/>
                <a:gd name="connsiteY13" fmla="*/ 1442193 h 2940676"/>
                <a:gd name="connsiteX14" fmla="*/ 6087782 w 6698730"/>
                <a:gd name="connsiteY14" fmla="*/ 1104095 h 2940676"/>
                <a:gd name="connsiteX15" fmla="*/ 6234316 w 6698730"/>
                <a:gd name="connsiteY15" fmla="*/ 1431220 h 2940676"/>
                <a:gd name="connsiteX16" fmla="*/ 6226239 w 6698730"/>
                <a:gd name="connsiteY16" fmla="*/ 2209374 h 2940676"/>
                <a:gd name="connsiteX17" fmla="*/ 6109728 w 6698730"/>
                <a:gd name="connsiteY17" fmla="*/ 2581766 h 2940676"/>
                <a:gd name="connsiteX18" fmla="*/ 6042637 w 6698730"/>
                <a:gd name="connsiteY18" fmla="*/ 2940676 h 2940676"/>
                <a:gd name="connsiteX19" fmla="*/ 6698730 w 6698730"/>
                <a:gd name="connsiteY19" fmla="*/ 2918844 h 2940676"/>
                <a:gd name="connsiteX0" fmla="*/ 0 w 6705704"/>
                <a:gd name="connsiteY0" fmla="*/ 2926720 h 2940676"/>
                <a:gd name="connsiteX1" fmla="*/ 5056993 w 6705704"/>
                <a:gd name="connsiteY1" fmla="*/ 2924519 h 2940676"/>
                <a:gd name="connsiteX2" fmla="*/ 4903026 w 6705704"/>
                <a:gd name="connsiteY2" fmla="*/ 2651182 h 2940676"/>
                <a:gd name="connsiteX3" fmla="*/ 4312476 w 6705704"/>
                <a:gd name="connsiteY3" fmla="*/ 1584382 h 2940676"/>
                <a:gd name="connsiteX4" fmla="*/ 4509452 w 6705704"/>
                <a:gd name="connsiteY4" fmla="*/ 1415903 h 2940676"/>
                <a:gd name="connsiteX5" fmla="*/ 4931601 w 6705704"/>
                <a:gd name="connsiteY5" fmla="*/ 1898707 h 2940676"/>
                <a:gd name="connsiteX6" fmla="*/ 4874451 w 6705704"/>
                <a:gd name="connsiteY6" fmla="*/ 431857 h 2940676"/>
                <a:gd name="connsiteX7" fmla="*/ 5014205 w 6705704"/>
                <a:gd name="connsiteY7" fmla="*/ 0 h 2940676"/>
                <a:gd name="connsiteX8" fmla="*/ 5150676 w 6705704"/>
                <a:gd name="connsiteY8" fmla="*/ 441382 h 2940676"/>
                <a:gd name="connsiteX9" fmla="*/ 5217351 w 6705704"/>
                <a:gd name="connsiteY9" fmla="*/ 1412932 h 2940676"/>
                <a:gd name="connsiteX10" fmla="*/ 5403810 w 6705704"/>
                <a:gd name="connsiteY10" fmla="*/ 987050 h 2940676"/>
                <a:gd name="connsiteX11" fmla="*/ 5572671 w 6705704"/>
                <a:gd name="connsiteY11" fmla="*/ 1416589 h 2940676"/>
                <a:gd name="connsiteX12" fmla="*/ 5758599 w 6705704"/>
                <a:gd name="connsiteY12" fmla="*/ 1027285 h 2940676"/>
                <a:gd name="connsiteX13" fmla="*/ 5933936 w 6705704"/>
                <a:gd name="connsiteY13" fmla="*/ 1442193 h 2940676"/>
                <a:gd name="connsiteX14" fmla="*/ 6087782 w 6705704"/>
                <a:gd name="connsiteY14" fmla="*/ 1104095 h 2940676"/>
                <a:gd name="connsiteX15" fmla="*/ 6234316 w 6705704"/>
                <a:gd name="connsiteY15" fmla="*/ 1431220 h 2940676"/>
                <a:gd name="connsiteX16" fmla="*/ 6226239 w 6705704"/>
                <a:gd name="connsiteY16" fmla="*/ 2209374 h 2940676"/>
                <a:gd name="connsiteX17" fmla="*/ 6109728 w 6705704"/>
                <a:gd name="connsiteY17" fmla="*/ 2581766 h 2940676"/>
                <a:gd name="connsiteX18" fmla="*/ 6042637 w 6705704"/>
                <a:gd name="connsiteY18" fmla="*/ 2940676 h 2940676"/>
                <a:gd name="connsiteX19" fmla="*/ 6705704 w 6705704"/>
                <a:gd name="connsiteY19" fmla="*/ 2939766 h 2940676"/>
                <a:gd name="connsiteX0" fmla="*/ 0 w 6705704"/>
                <a:gd name="connsiteY0" fmla="*/ 2926720 h 2940676"/>
                <a:gd name="connsiteX1" fmla="*/ 5050019 w 6705704"/>
                <a:gd name="connsiteY1" fmla="*/ 2931493 h 2940676"/>
                <a:gd name="connsiteX2" fmla="*/ 4903026 w 6705704"/>
                <a:gd name="connsiteY2" fmla="*/ 2651182 h 2940676"/>
                <a:gd name="connsiteX3" fmla="*/ 4312476 w 6705704"/>
                <a:gd name="connsiteY3" fmla="*/ 1584382 h 2940676"/>
                <a:gd name="connsiteX4" fmla="*/ 4509452 w 6705704"/>
                <a:gd name="connsiteY4" fmla="*/ 1415903 h 2940676"/>
                <a:gd name="connsiteX5" fmla="*/ 4931601 w 6705704"/>
                <a:gd name="connsiteY5" fmla="*/ 1898707 h 2940676"/>
                <a:gd name="connsiteX6" fmla="*/ 4874451 w 6705704"/>
                <a:gd name="connsiteY6" fmla="*/ 431857 h 2940676"/>
                <a:gd name="connsiteX7" fmla="*/ 5014205 w 6705704"/>
                <a:gd name="connsiteY7" fmla="*/ 0 h 2940676"/>
                <a:gd name="connsiteX8" fmla="*/ 5150676 w 6705704"/>
                <a:gd name="connsiteY8" fmla="*/ 441382 h 2940676"/>
                <a:gd name="connsiteX9" fmla="*/ 5217351 w 6705704"/>
                <a:gd name="connsiteY9" fmla="*/ 1412932 h 2940676"/>
                <a:gd name="connsiteX10" fmla="*/ 5403810 w 6705704"/>
                <a:gd name="connsiteY10" fmla="*/ 987050 h 2940676"/>
                <a:gd name="connsiteX11" fmla="*/ 5572671 w 6705704"/>
                <a:gd name="connsiteY11" fmla="*/ 1416589 h 2940676"/>
                <a:gd name="connsiteX12" fmla="*/ 5758599 w 6705704"/>
                <a:gd name="connsiteY12" fmla="*/ 1027285 h 2940676"/>
                <a:gd name="connsiteX13" fmla="*/ 5933936 w 6705704"/>
                <a:gd name="connsiteY13" fmla="*/ 1442193 h 2940676"/>
                <a:gd name="connsiteX14" fmla="*/ 6087782 w 6705704"/>
                <a:gd name="connsiteY14" fmla="*/ 1104095 h 2940676"/>
                <a:gd name="connsiteX15" fmla="*/ 6234316 w 6705704"/>
                <a:gd name="connsiteY15" fmla="*/ 1431220 h 2940676"/>
                <a:gd name="connsiteX16" fmla="*/ 6226239 w 6705704"/>
                <a:gd name="connsiteY16" fmla="*/ 2209374 h 2940676"/>
                <a:gd name="connsiteX17" fmla="*/ 6109728 w 6705704"/>
                <a:gd name="connsiteY17" fmla="*/ 2581766 h 2940676"/>
                <a:gd name="connsiteX18" fmla="*/ 6042637 w 6705704"/>
                <a:gd name="connsiteY18" fmla="*/ 2940676 h 2940676"/>
                <a:gd name="connsiteX19" fmla="*/ 6705704 w 6705704"/>
                <a:gd name="connsiteY19" fmla="*/ 2939766 h 2940676"/>
                <a:gd name="connsiteX0" fmla="*/ 0 w 7031072"/>
                <a:gd name="connsiteY0" fmla="*/ 2926720 h 2940676"/>
                <a:gd name="connsiteX1" fmla="*/ 5050019 w 7031072"/>
                <a:gd name="connsiteY1" fmla="*/ 2931493 h 2940676"/>
                <a:gd name="connsiteX2" fmla="*/ 4903026 w 7031072"/>
                <a:gd name="connsiteY2" fmla="*/ 2651182 h 2940676"/>
                <a:gd name="connsiteX3" fmla="*/ 4312476 w 7031072"/>
                <a:gd name="connsiteY3" fmla="*/ 1584382 h 2940676"/>
                <a:gd name="connsiteX4" fmla="*/ 4509452 w 7031072"/>
                <a:gd name="connsiteY4" fmla="*/ 1415903 h 2940676"/>
                <a:gd name="connsiteX5" fmla="*/ 4931601 w 7031072"/>
                <a:gd name="connsiteY5" fmla="*/ 1898707 h 2940676"/>
                <a:gd name="connsiteX6" fmla="*/ 4874451 w 7031072"/>
                <a:gd name="connsiteY6" fmla="*/ 431857 h 2940676"/>
                <a:gd name="connsiteX7" fmla="*/ 5014205 w 7031072"/>
                <a:gd name="connsiteY7" fmla="*/ 0 h 2940676"/>
                <a:gd name="connsiteX8" fmla="*/ 5150676 w 7031072"/>
                <a:gd name="connsiteY8" fmla="*/ 441382 h 2940676"/>
                <a:gd name="connsiteX9" fmla="*/ 5217351 w 7031072"/>
                <a:gd name="connsiteY9" fmla="*/ 1412932 h 2940676"/>
                <a:gd name="connsiteX10" fmla="*/ 5403810 w 7031072"/>
                <a:gd name="connsiteY10" fmla="*/ 987050 h 2940676"/>
                <a:gd name="connsiteX11" fmla="*/ 5572671 w 7031072"/>
                <a:gd name="connsiteY11" fmla="*/ 1416589 h 2940676"/>
                <a:gd name="connsiteX12" fmla="*/ 5758599 w 7031072"/>
                <a:gd name="connsiteY12" fmla="*/ 1027285 h 2940676"/>
                <a:gd name="connsiteX13" fmla="*/ 5933936 w 7031072"/>
                <a:gd name="connsiteY13" fmla="*/ 1442193 h 2940676"/>
                <a:gd name="connsiteX14" fmla="*/ 6087782 w 7031072"/>
                <a:gd name="connsiteY14" fmla="*/ 1104095 h 2940676"/>
                <a:gd name="connsiteX15" fmla="*/ 6234316 w 7031072"/>
                <a:gd name="connsiteY15" fmla="*/ 1431220 h 2940676"/>
                <a:gd name="connsiteX16" fmla="*/ 6226239 w 7031072"/>
                <a:gd name="connsiteY16" fmla="*/ 2209374 h 2940676"/>
                <a:gd name="connsiteX17" fmla="*/ 6109728 w 7031072"/>
                <a:gd name="connsiteY17" fmla="*/ 2581766 h 2940676"/>
                <a:gd name="connsiteX18" fmla="*/ 6042637 w 7031072"/>
                <a:gd name="connsiteY18" fmla="*/ 2940676 h 2940676"/>
                <a:gd name="connsiteX19" fmla="*/ 7031072 w 7031072"/>
                <a:gd name="connsiteY19" fmla="*/ 2939766 h 2940676"/>
                <a:gd name="connsiteX0" fmla="*/ 0 w 8920705"/>
                <a:gd name="connsiteY0" fmla="*/ 2914206 h 2940676"/>
                <a:gd name="connsiteX1" fmla="*/ 6939652 w 8920705"/>
                <a:gd name="connsiteY1" fmla="*/ 2931493 h 2940676"/>
                <a:gd name="connsiteX2" fmla="*/ 6792659 w 8920705"/>
                <a:gd name="connsiteY2" fmla="*/ 2651182 h 2940676"/>
                <a:gd name="connsiteX3" fmla="*/ 6202109 w 8920705"/>
                <a:gd name="connsiteY3" fmla="*/ 1584382 h 2940676"/>
                <a:gd name="connsiteX4" fmla="*/ 6399085 w 8920705"/>
                <a:gd name="connsiteY4" fmla="*/ 1415903 h 2940676"/>
                <a:gd name="connsiteX5" fmla="*/ 6821234 w 8920705"/>
                <a:gd name="connsiteY5" fmla="*/ 1898707 h 2940676"/>
                <a:gd name="connsiteX6" fmla="*/ 6764084 w 8920705"/>
                <a:gd name="connsiteY6" fmla="*/ 431857 h 2940676"/>
                <a:gd name="connsiteX7" fmla="*/ 6903838 w 8920705"/>
                <a:gd name="connsiteY7" fmla="*/ 0 h 2940676"/>
                <a:gd name="connsiteX8" fmla="*/ 7040309 w 8920705"/>
                <a:gd name="connsiteY8" fmla="*/ 441382 h 2940676"/>
                <a:gd name="connsiteX9" fmla="*/ 7106984 w 8920705"/>
                <a:gd name="connsiteY9" fmla="*/ 1412932 h 2940676"/>
                <a:gd name="connsiteX10" fmla="*/ 7293443 w 8920705"/>
                <a:gd name="connsiteY10" fmla="*/ 987050 h 2940676"/>
                <a:gd name="connsiteX11" fmla="*/ 7462304 w 8920705"/>
                <a:gd name="connsiteY11" fmla="*/ 1416589 h 2940676"/>
                <a:gd name="connsiteX12" fmla="*/ 7648232 w 8920705"/>
                <a:gd name="connsiteY12" fmla="*/ 1027285 h 2940676"/>
                <a:gd name="connsiteX13" fmla="*/ 7823569 w 8920705"/>
                <a:gd name="connsiteY13" fmla="*/ 1442193 h 2940676"/>
                <a:gd name="connsiteX14" fmla="*/ 7977415 w 8920705"/>
                <a:gd name="connsiteY14" fmla="*/ 1104095 h 2940676"/>
                <a:gd name="connsiteX15" fmla="*/ 8123949 w 8920705"/>
                <a:gd name="connsiteY15" fmla="*/ 1431220 h 2940676"/>
                <a:gd name="connsiteX16" fmla="*/ 8115872 w 8920705"/>
                <a:gd name="connsiteY16" fmla="*/ 2209374 h 2940676"/>
                <a:gd name="connsiteX17" fmla="*/ 7999361 w 8920705"/>
                <a:gd name="connsiteY17" fmla="*/ 2581766 h 2940676"/>
                <a:gd name="connsiteX18" fmla="*/ 7932270 w 8920705"/>
                <a:gd name="connsiteY18" fmla="*/ 2940676 h 2940676"/>
                <a:gd name="connsiteX19" fmla="*/ 8920705 w 8920705"/>
                <a:gd name="connsiteY19" fmla="*/ 2939766 h 2940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920705" h="2940676">
                  <a:moveTo>
                    <a:pt x="0" y="2914206"/>
                  </a:moveTo>
                  <a:cubicBezTo>
                    <a:pt x="92107" y="2906013"/>
                    <a:pt x="6067894" y="2940882"/>
                    <a:pt x="6939652" y="2931493"/>
                  </a:cubicBezTo>
                  <a:cubicBezTo>
                    <a:pt x="6928422" y="2809692"/>
                    <a:pt x="6861188" y="2719585"/>
                    <a:pt x="6792659" y="2651182"/>
                  </a:cubicBezTo>
                  <a:cubicBezTo>
                    <a:pt x="6456819" y="2288268"/>
                    <a:pt x="6516003" y="2046052"/>
                    <a:pt x="6202109" y="1584382"/>
                  </a:cubicBezTo>
                  <a:cubicBezTo>
                    <a:pt x="6022250" y="1333302"/>
                    <a:pt x="6266371" y="1276991"/>
                    <a:pt x="6399085" y="1415903"/>
                  </a:cubicBezTo>
                  <a:cubicBezTo>
                    <a:pt x="6498348" y="1535385"/>
                    <a:pt x="6663449" y="1643894"/>
                    <a:pt x="6821234" y="1898707"/>
                  </a:cubicBezTo>
                  <a:lnTo>
                    <a:pt x="6764084" y="431857"/>
                  </a:lnTo>
                  <a:cubicBezTo>
                    <a:pt x="6812666" y="238595"/>
                    <a:pt x="6825664" y="218012"/>
                    <a:pt x="6903838" y="0"/>
                  </a:cubicBezTo>
                  <a:cubicBezTo>
                    <a:pt x="6971299" y="221184"/>
                    <a:pt x="6998418" y="248742"/>
                    <a:pt x="7040309" y="441382"/>
                  </a:cubicBezTo>
                  <a:lnTo>
                    <a:pt x="7106984" y="1412932"/>
                  </a:lnTo>
                  <a:cubicBezTo>
                    <a:pt x="7089433" y="1278325"/>
                    <a:pt x="7135468" y="987050"/>
                    <a:pt x="7293443" y="987050"/>
                  </a:cubicBezTo>
                  <a:cubicBezTo>
                    <a:pt x="7480678" y="994365"/>
                    <a:pt x="7461086" y="1267236"/>
                    <a:pt x="7462304" y="1416589"/>
                  </a:cubicBezTo>
                  <a:cubicBezTo>
                    <a:pt x="7475093" y="1229174"/>
                    <a:pt x="7506945" y="1022409"/>
                    <a:pt x="7648232" y="1027285"/>
                  </a:cubicBezTo>
                  <a:cubicBezTo>
                    <a:pt x="7815124" y="1024846"/>
                    <a:pt x="7819301" y="1241636"/>
                    <a:pt x="7823569" y="1442193"/>
                  </a:cubicBezTo>
                  <a:cubicBezTo>
                    <a:pt x="7821639" y="1283431"/>
                    <a:pt x="7821891" y="1102266"/>
                    <a:pt x="7977415" y="1104095"/>
                  </a:cubicBezTo>
                  <a:cubicBezTo>
                    <a:pt x="8089047" y="1113238"/>
                    <a:pt x="8099654" y="1249445"/>
                    <a:pt x="8123949" y="1431220"/>
                  </a:cubicBezTo>
                  <a:cubicBezTo>
                    <a:pt x="8150518" y="1738154"/>
                    <a:pt x="8144167" y="1887810"/>
                    <a:pt x="8115872" y="2209374"/>
                  </a:cubicBezTo>
                  <a:cubicBezTo>
                    <a:pt x="8095107" y="2412104"/>
                    <a:pt x="8042097" y="2466856"/>
                    <a:pt x="7999361" y="2581766"/>
                  </a:cubicBezTo>
                  <a:cubicBezTo>
                    <a:pt x="7927365" y="2689360"/>
                    <a:pt x="7912762" y="2730555"/>
                    <a:pt x="7932270" y="2940676"/>
                  </a:cubicBezTo>
                  <a:lnTo>
                    <a:pt x="8920705" y="2939766"/>
                  </a:lnTo>
                </a:path>
              </a:pathLst>
            </a:custGeom>
            <a:grpFill/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="" xmlns:a16="http://schemas.microsoft.com/office/drawing/2014/main" id="{C2684A7C-FB99-4C63-8A69-68F5E4B56AA3}"/>
                </a:ext>
              </a:extLst>
            </p:cNvPr>
            <p:cNvSpPr/>
            <p:nvPr/>
          </p:nvSpPr>
          <p:spPr>
            <a:xfrm>
              <a:off x="6994202" y="1930801"/>
              <a:ext cx="227917" cy="269617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</p:grpSp>
      <p:sp>
        <p:nvSpPr>
          <p:cNvPr id="20" name="Rounded Rectangle 5">
            <a:extLst>
              <a:ext uri="{FF2B5EF4-FFF2-40B4-BE49-F238E27FC236}">
                <a16:creationId xmlns="" xmlns:a16="http://schemas.microsoft.com/office/drawing/2014/main" id="{E085FFDC-FB18-48C5-A020-B8E7F2694BD3}"/>
              </a:ext>
            </a:extLst>
          </p:cNvPr>
          <p:cNvSpPr/>
          <p:nvPr/>
        </p:nvSpPr>
        <p:spPr>
          <a:xfrm flipH="1">
            <a:off x="3315862" y="2855923"/>
            <a:ext cx="410510" cy="338646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8391484" y="1486409"/>
            <a:ext cx="303944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600" dirty="0" err="1" smtClean="0">
                <a:solidFill>
                  <a:schemeClr val="bg1"/>
                </a:solidFill>
              </a:rPr>
              <a:t>Mengingat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adanya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kandungan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merkuri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dalam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sampel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krim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pemutih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maka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diharapkan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masyarakat</a:t>
            </a:r>
            <a:r>
              <a:rPr lang="en-US" sz="1600" dirty="0">
                <a:solidFill>
                  <a:schemeClr val="bg1"/>
                </a:solidFill>
              </a:rPr>
              <a:t> agar </a:t>
            </a:r>
            <a:r>
              <a:rPr lang="en-US" sz="1600" dirty="0" err="1">
                <a:solidFill>
                  <a:schemeClr val="bg1"/>
                </a:solidFill>
              </a:rPr>
              <a:t>lebih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hati-hati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dalam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memilih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kosmetika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pemutih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  <a:endParaRPr lang="en-US" sz="1600" dirty="0">
              <a:solidFill>
                <a:schemeClr val="bg1"/>
              </a:solidFill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en-US" sz="1600" dirty="0" err="1">
                <a:solidFill>
                  <a:schemeClr val="bg1"/>
                </a:solidFill>
              </a:rPr>
              <a:t>Perlu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adanya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sosialisasi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keamanan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kosmetik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oleh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instansi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terkait</a:t>
            </a:r>
            <a:r>
              <a:rPr lang="en-US" sz="1600" dirty="0">
                <a:solidFill>
                  <a:schemeClr val="bg1"/>
                </a:solidFill>
              </a:rPr>
              <a:t> (</a:t>
            </a:r>
            <a:r>
              <a:rPr lang="en-US" sz="1600" dirty="0" err="1">
                <a:solidFill>
                  <a:schemeClr val="bg1"/>
                </a:solidFill>
              </a:rPr>
              <a:t>Balai</a:t>
            </a:r>
            <a:r>
              <a:rPr lang="en-US" sz="1600" dirty="0">
                <a:solidFill>
                  <a:schemeClr val="bg1"/>
                </a:solidFill>
              </a:rPr>
              <a:t> POM </a:t>
            </a:r>
            <a:r>
              <a:rPr lang="en-US" sz="1600" dirty="0" err="1">
                <a:solidFill>
                  <a:schemeClr val="bg1"/>
                </a:solidFill>
              </a:rPr>
              <a:t>dan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dinas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kesehatan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kota</a:t>
            </a:r>
            <a:r>
              <a:rPr lang="en-US" sz="1600" dirty="0">
                <a:solidFill>
                  <a:schemeClr val="bg1"/>
                </a:solidFill>
              </a:rPr>
              <a:t>/</a:t>
            </a:r>
            <a:r>
              <a:rPr lang="en-US" sz="1600" dirty="0" err="1">
                <a:solidFill>
                  <a:schemeClr val="bg1"/>
                </a:solidFill>
              </a:rPr>
              <a:t>kabupaten</a:t>
            </a:r>
            <a:r>
              <a:rPr lang="en-US" sz="1600" dirty="0">
                <a:solidFill>
                  <a:schemeClr val="bg1"/>
                </a:solidFill>
              </a:rPr>
              <a:t>) </a:t>
            </a:r>
            <a:r>
              <a:rPr lang="en-US" sz="1600" dirty="0" err="1">
                <a:solidFill>
                  <a:schemeClr val="bg1"/>
                </a:solidFill>
              </a:rPr>
              <a:t>kepada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masyarakat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4349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Rectangle 204">
            <a:extLst>
              <a:ext uri="{FF2B5EF4-FFF2-40B4-BE49-F238E27FC236}">
                <a16:creationId xmlns="" xmlns:a16="http://schemas.microsoft.com/office/drawing/2014/main" id="{3B352E8D-5E13-4ACD-957C-CBD6DEC272C0}"/>
              </a:ext>
            </a:extLst>
          </p:cNvPr>
          <p:cNvSpPr/>
          <p:nvPr/>
        </p:nvSpPr>
        <p:spPr>
          <a:xfrm>
            <a:off x="0" y="0"/>
            <a:ext cx="6107905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F691C40-340A-44BC-A6B3-C3A20A9ED913}"/>
              </a:ext>
            </a:extLst>
          </p:cNvPr>
          <p:cNvSpPr txBox="1"/>
          <p:nvPr/>
        </p:nvSpPr>
        <p:spPr>
          <a:xfrm>
            <a:off x="0" y="4879673"/>
            <a:ext cx="12192000" cy="995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867" dirty="0">
                <a:cs typeface="Arial" pitchFamily="34" charset="0"/>
              </a:rPr>
              <a:t>Thank You</a:t>
            </a:r>
            <a:endParaRPr lang="ko-KR" altLang="en-US" sz="5867" dirty="0">
              <a:cs typeface="Arial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02A6FD69-6004-443E-8850-EF987F66691A}"/>
              </a:ext>
            </a:extLst>
          </p:cNvPr>
          <p:cNvGrpSpPr/>
          <p:nvPr/>
        </p:nvGrpSpPr>
        <p:grpSpPr>
          <a:xfrm rot="21046937">
            <a:off x="6024983" y="838014"/>
            <a:ext cx="2712035" cy="2507877"/>
            <a:chOff x="8479089" y="1262387"/>
            <a:chExt cx="6147593" cy="5684813"/>
          </a:xfrm>
        </p:grpSpPr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4680488D-F4C7-458A-A8B7-C1ABB828AFC0}"/>
                </a:ext>
              </a:extLst>
            </p:cNvPr>
            <p:cNvGrpSpPr/>
            <p:nvPr/>
          </p:nvGrpSpPr>
          <p:grpSpPr>
            <a:xfrm rot="20275744" flipH="1">
              <a:off x="9114364" y="4275293"/>
              <a:ext cx="965714" cy="1155036"/>
              <a:chOff x="5704433" y="717502"/>
              <a:chExt cx="7365528" cy="8809481"/>
            </a:xfrm>
          </p:grpSpPr>
          <p:sp>
            <p:nvSpPr>
              <p:cNvPr id="96" name="Freeform: Shape 95">
                <a:extLst>
                  <a:ext uri="{FF2B5EF4-FFF2-40B4-BE49-F238E27FC236}">
                    <a16:creationId xmlns="" xmlns:a16="http://schemas.microsoft.com/office/drawing/2014/main" id="{7CBEC376-C192-440B-8194-D924B81A8762}"/>
                  </a:ext>
                </a:extLst>
              </p:cNvPr>
              <p:cNvSpPr/>
              <p:nvPr/>
            </p:nvSpPr>
            <p:spPr>
              <a:xfrm>
                <a:off x="11674968" y="8268753"/>
                <a:ext cx="765879" cy="1258230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700" h="438150">
                    <a:moveTo>
                      <a:pt x="0" y="0"/>
                    </a:moveTo>
                    <a:lnTo>
                      <a:pt x="19050" y="438150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="" xmlns:a16="http://schemas.microsoft.com/office/drawing/2014/main" id="{D96F61D6-6F30-49E5-8990-D0E2659265BE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="" xmlns:a16="http://schemas.microsoft.com/office/drawing/2014/main" id="{18BBEF53-0532-4F2C-91D7-EE813E349B75}"/>
                  </a:ext>
                </a:extLst>
              </p:cNvPr>
              <p:cNvSpPr/>
              <p:nvPr/>
            </p:nvSpPr>
            <p:spPr>
              <a:xfrm>
                <a:off x="5704433" y="5540923"/>
                <a:ext cx="793232" cy="589649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6225" h="205332">
                    <a:moveTo>
                      <a:pt x="157232" y="0"/>
                    </a:moveTo>
                    <a:lnTo>
                      <a:pt x="0" y="205332"/>
                    </a:lnTo>
                    <a:lnTo>
                      <a:pt x="276225" y="157707"/>
                    </a:lnTo>
                    <a:lnTo>
                      <a:pt x="15723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="" xmlns:a16="http://schemas.microsoft.com/office/drawing/2014/main" id="{CD8B9533-017D-48EE-AF7F-853201865C98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="" xmlns:a16="http://schemas.microsoft.com/office/drawing/2014/main" id="{6313D5B4-9579-47A0-9542-9059CD05E4CB}"/>
                  </a:ext>
                </a:extLst>
              </p:cNvPr>
              <p:cNvSpPr/>
              <p:nvPr/>
            </p:nvSpPr>
            <p:spPr>
              <a:xfrm>
                <a:off x="10143209" y="2425829"/>
                <a:ext cx="2926752" cy="3993512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9175" h="1390650">
                    <a:moveTo>
                      <a:pt x="1019175" y="0"/>
                    </a:moveTo>
                    <a:lnTo>
                      <a:pt x="0" y="295275"/>
                    </a:lnTo>
                    <a:lnTo>
                      <a:pt x="19050" y="1390650"/>
                    </a:lnTo>
                    <a:lnTo>
                      <a:pt x="101917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="" xmlns:a16="http://schemas.microsoft.com/office/drawing/2014/main" id="{2501C042-F033-472E-84C7-596539BF7FC9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="" xmlns:a16="http://schemas.microsoft.com/office/drawing/2014/main" id="{67024BD0-81B3-48E7-A4E4-4C6E9D59887C}"/>
                  </a:ext>
                </a:extLst>
              </p:cNvPr>
              <p:cNvSpPr/>
              <p:nvPr/>
            </p:nvSpPr>
            <p:spPr>
              <a:xfrm>
                <a:off x="7708809" y="717502"/>
                <a:ext cx="2543812" cy="6236443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171700">
                    <a:moveTo>
                      <a:pt x="0" y="914400"/>
                    </a:moveTo>
                    <a:lnTo>
                      <a:pt x="871538" y="0"/>
                    </a:lnTo>
                    <a:cubicBezTo>
                      <a:pt x="876300" y="723900"/>
                      <a:pt x="881063" y="1447800"/>
                      <a:pt x="885825" y="2171700"/>
                    </a:cubicBezTo>
                    <a:lnTo>
                      <a:pt x="0" y="91440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="" xmlns:a16="http://schemas.microsoft.com/office/drawing/2014/main" id="{D559077F-D78F-4F72-B835-721D85D66054}"/>
                </a:ext>
              </a:extLst>
            </p:cNvPr>
            <p:cNvGrpSpPr/>
            <p:nvPr/>
          </p:nvGrpSpPr>
          <p:grpSpPr>
            <a:xfrm rot="20275744" flipH="1">
              <a:off x="8479089" y="5341625"/>
              <a:ext cx="1416763" cy="1605575"/>
              <a:chOff x="5365048" y="479821"/>
              <a:chExt cx="8036930" cy="9108010"/>
            </a:xfrm>
          </p:grpSpPr>
          <p:sp>
            <p:nvSpPr>
              <p:cNvPr id="89" name="Freeform: Shape 88">
                <a:extLst>
                  <a:ext uri="{FF2B5EF4-FFF2-40B4-BE49-F238E27FC236}">
                    <a16:creationId xmlns="" xmlns:a16="http://schemas.microsoft.com/office/drawing/2014/main" id="{BFA51BDA-9E5F-49BA-AD4C-BCDF4E7A373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="" xmlns:a16="http://schemas.microsoft.com/office/drawing/2014/main" id="{24096AA8-9CAE-46CA-86D1-9A824BFCBC18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="" xmlns:a16="http://schemas.microsoft.com/office/drawing/2014/main" id="{1E790CA9-0EFA-400F-83F7-79FDEFBB84F9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="" xmlns:a16="http://schemas.microsoft.com/office/drawing/2014/main" id="{6937A1C0-6051-48CA-B549-E2F3F15BFD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="" xmlns:a16="http://schemas.microsoft.com/office/drawing/2014/main" id="{50D6C56A-AE6E-4FA7-BF23-EF6390091311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="" xmlns:a16="http://schemas.microsoft.com/office/drawing/2014/main" id="{0472A129-81DD-4AF2-A48D-BCDDA10A283E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="" xmlns:a16="http://schemas.microsoft.com/office/drawing/2014/main" id="{E125F82E-36F6-4F44-96B8-226BADA4B39D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268031F8-A8E7-4B74-90DC-ADC887AAB31F}"/>
                </a:ext>
              </a:extLst>
            </p:cNvPr>
            <p:cNvGrpSpPr/>
            <p:nvPr/>
          </p:nvGrpSpPr>
          <p:grpSpPr>
            <a:xfrm rot="20275744" flipH="1">
              <a:off x="10278521" y="5974428"/>
              <a:ext cx="496268" cy="512648"/>
              <a:chOff x="5365048" y="1982197"/>
              <a:chExt cx="7362621" cy="7605634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="" xmlns:a16="http://schemas.microsoft.com/office/drawing/2014/main" id="{2D248612-2468-41E8-BF92-FA96B66737B2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="" xmlns:a16="http://schemas.microsoft.com/office/drawing/2014/main" id="{C665D374-1CCD-44DC-B722-C9F04CC6C166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="" xmlns:a16="http://schemas.microsoft.com/office/drawing/2014/main" id="{C494CE6F-7CE0-49AA-AD4E-A03A8B464825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="" xmlns:a16="http://schemas.microsoft.com/office/drawing/2014/main" id="{D8E1949E-7875-4E7A-8F92-6306DAA2D616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="" xmlns:a16="http://schemas.microsoft.com/office/drawing/2014/main" id="{8B97B1F9-3F94-47A2-A65F-198ED6D0641D}"/>
                  </a:ext>
                </a:extLst>
              </p:cNvPr>
              <p:cNvSpPr/>
              <p:nvPr/>
            </p:nvSpPr>
            <p:spPr>
              <a:xfrm>
                <a:off x="9871173" y="3444023"/>
                <a:ext cx="1940058" cy="2975318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  <a:gd name="connsiteX0" fmla="*/ 1247497 w 1247497"/>
                  <a:gd name="connsiteY0" fmla="*/ 0 h 1024830"/>
                  <a:gd name="connsiteX1" fmla="*/ 0 w 1247497"/>
                  <a:gd name="connsiteY1" fmla="*/ 277330 h 1024830"/>
                  <a:gd name="connsiteX2" fmla="*/ 113780 w 1247497"/>
                  <a:gd name="connsiteY2" fmla="*/ 1024830 h 1024830"/>
                  <a:gd name="connsiteX3" fmla="*/ 1247497 w 1247497"/>
                  <a:gd name="connsiteY3" fmla="*/ 0 h 1024830"/>
                  <a:gd name="connsiteX0" fmla="*/ 675581 w 675581"/>
                  <a:gd name="connsiteY0" fmla="*/ 0 h 1036087"/>
                  <a:gd name="connsiteX1" fmla="*/ 0 w 675581"/>
                  <a:gd name="connsiteY1" fmla="*/ 288587 h 1036087"/>
                  <a:gd name="connsiteX2" fmla="*/ 113780 w 675581"/>
                  <a:gd name="connsiteY2" fmla="*/ 1036087 h 1036087"/>
                  <a:gd name="connsiteX3" fmla="*/ 675581 w 675581"/>
                  <a:gd name="connsiteY3" fmla="*/ 0 h 103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81" h="1036087">
                    <a:moveTo>
                      <a:pt x="675581" y="0"/>
                    </a:moveTo>
                    <a:lnTo>
                      <a:pt x="0" y="288587"/>
                    </a:lnTo>
                    <a:lnTo>
                      <a:pt x="113780" y="1036087"/>
                    </a:lnTo>
                    <a:lnTo>
                      <a:pt x="675581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="" xmlns:a16="http://schemas.microsoft.com/office/drawing/2014/main" id="{6A326406-7037-4AA6-B244-9D084044466C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="" xmlns:a16="http://schemas.microsoft.com/office/drawing/2014/main" id="{7FFD3C0B-7922-4E30-85BF-6456E2BBD1F8}"/>
                  </a:ext>
                </a:extLst>
              </p:cNvPr>
              <p:cNvSpPr/>
              <p:nvPr/>
            </p:nvSpPr>
            <p:spPr>
              <a:xfrm>
                <a:off x="7708809" y="1982197"/>
                <a:ext cx="2543813" cy="4971750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  <a:gd name="connsiteX0" fmla="*/ 0 w 993639"/>
                  <a:gd name="connsiteY0" fmla="*/ 595440 h 1852740"/>
                  <a:gd name="connsiteX1" fmla="*/ 993498 w 993639"/>
                  <a:gd name="connsiteY1" fmla="*/ 0 h 1852740"/>
                  <a:gd name="connsiteX2" fmla="*/ 885825 w 993639"/>
                  <a:gd name="connsiteY2" fmla="*/ 1852740 h 1852740"/>
                  <a:gd name="connsiteX3" fmla="*/ 0 w 993639"/>
                  <a:gd name="connsiteY3" fmla="*/ 595440 h 1852740"/>
                  <a:gd name="connsiteX0" fmla="*/ 0 w 885825"/>
                  <a:gd name="connsiteY0" fmla="*/ 473999 h 1731299"/>
                  <a:gd name="connsiteX1" fmla="*/ 784851 w 885825"/>
                  <a:gd name="connsiteY1" fmla="*/ 0 h 1731299"/>
                  <a:gd name="connsiteX2" fmla="*/ 885825 w 885825"/>
                  <a:gd name="connsiteY2" fmla="*/ 1731299 h 1731299"/>
                  <a:gd name="connsiteX3" fmla="*/ 0 w 885825"/>
                  <a:gd name="connsiteY3" fmla="*/ 473999 h 1731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1731299">
                    <a:moveTo>
                      <a:pt x="0" y="473999"/>
                    </a:moveTo>
                    <a:lnTo>
                      <a:pt x="784851" y="0"/>
                    </a:lnTo>
                    <a:cubicBezTo>
                      <a:pt x="789613" y="723900"/>
                      <a:pt x="881063" y="1007399"/>
                      <a:pt x="885825" y="1731299"/>
                    </a:cubicBezTo>
                    <a:lnTo>
                      <a:pt x="0" y="473999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AC1388E3-8EE3-4146-9FAD-C9BFC38BCCE9}"/>
                </a:ext>
              </a:extLst>
            </p:cNvPr>
            <p:cNvGrpSpPr/>
            <p:nvPr/>
          </p:nvGrpSpPr>
          <p:grpSpPr>
            <a:xfrm rot="20275744" flipH="1">
              <a:off x="11620616" y="3813253"/>
              <a:ext cx="1199247" cy="1359069"/>
              <a:chOff x="5365051" y="479822"/>
              <a:chExt cx="8036930" cy="9108006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="" xmlns:a16="http://schemas.microsoft.com/office/drawing/2014/main" id="{AE540BA9-525B-42DE-8A9C-A357F4A01CDE}"/>
                  </a:ext>
                </a:extLst>
              </p:cNvPr>
              <p:cNvSpPr/>
              <p:nvPr/>
            </p:nvSpPr>
            <p:spPr>
              <a:xfrm>
                <a:off x="11674978" y="8268752"/>
                <a:ext cx="1052698" cy="1319076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="" xmlns:a16="http://schemas.microsoft.com/office/drawing/2014/main" id="{D455889F-53FB-4E73-879B-F2A52C1C306E}"/>
                  </a:ext>
                </a:extLst>
              </p:cNvPr>
              <p:cNvSpPr/>
              <p:nvPr/>
            </p:nvSpPr>
            <p:spPr>
              <a:xfrm>
                <a:off x="9107333" y="6879848"/>
                <a:ext cx="3333521" cy="1613813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="" xmlns:a16="http://schemas.microsoft.com/office/drawing/2014/main" id="{7000256E-7023-443F-8B16-BEA62B00ABB3}"/>
                  </a:ext>
                </a:extLst>
              </p:cNvPr>
              <p:cNvSpPr/>
              <p:nvPr/>
            </p:nvSpPr>
            <p:spPr>
              <a:xfrm>
                <a:off x="5365051" y="5540920"/>
                <a:ext cx="1132614" cy="452887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="" xmlns:a16="http://schemas.microsoft.com/office/drawing/2014/main" id="{E74AC44C-B460-4A8E-AB88-4CB7C7DC5D90}"/>
                  </a:ext>
                </a:extLst>
              </p:cNvPr>
              <p:cNvSpPr/>
              <p:nvPr/>
            </p:nvSpPr>
            <p:spPr>
              <a:xfrm>
                <a:off x="6149703" y="5215816"/>
                <a:ext cx="1586462" cy="2373445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="" xmlns:a16="http://schemas.microsoft.com/office/drawing/2014/main" id="{8C1D4433-3660-45D1-AEA5-08ABAD0D5BF1}"/>
                  </a:ext>
                </a:extLst>
              </p:cNvPr>
              <p:cNvSpPr/>
              <p:nvPr/>
            </p:nvSpPr>
            <p:spPr>
              <a:xfrm>
                <a:off x="9871175" y="2566273"/>
                <a:ext cx="3530806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="" xmlns:a16="http://schemas.microsoft.com/office/drawing/2014/main" id="{4C6DA44E-DD44-4AE2-AD19-0F0F683F6DD0}"/>
                  </a:ext>
                </a:extLst>
              </p:cNvPr>
              <p:cNvSpPr/>
              <p:nvPr/>
            </p:nvSpPr>
            <p:spPr>
              <a:xfrm>
                <a:off x="7585443" y="3324704"/>
                <a:ext cx="2667181" cy="4626400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="" xmlns:a16="http://schemas.microsoft.com/office/drawing/2014/main" id="{B0E57E5B-E396-436E-9CD2-899D1BFC09FD}"/>
                  </a:ext>
                </a:extLst>
              </p:cNvPr>
              <p:cNvSpPr/>
              <p:nvPr/>
            </p:nvSpPr>
            <p:spPr>
              <a:xfrm>
                <a:off x="7708807" y="479822"/>
                <a:ext cx="2543816" cy="6474125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="" xmlns:a16="http://schemas.microsoft.com/office/drawing/2014/main" id="{CBC5FFA5-AB21-4F41-8E5B-44C9C25D624A}"/>
                </a:ext>
              </a:extLst>
            </p:cNvPr>
            <p:cNvGrpSpPr/>
            <p:nvPr/>
          </p:nvGrpSpPr>
          <p:grpSpPr>
            <a:xfrm rot="20073958" flipH="1">
              <a:off x="10116519" y="4915091"/>
              <a:ext cx="1567652" cy="1079675"/>
              <a:chOff x="3667032" y="1708483"/>
              <a:chExt cx="8105829" cy="5582653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="" xmlns:a16="http://schemas.microsoft.com/office/drawing/2014/main" id="{95729B65-A9F2-4153-BD37-241D1A423E5C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="" xmlns:a16="http://schemas.microsoft.com/office/drawing/2014/main" id="{1D53C9FD-E2C1-4FF8-913C-DFD3580571DC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="" xmlns:a16="http://schemas.microsoft.com/office/drawing/2014/main" id="{5C4FCA6C-9149-4035-BDE5-FCDC104DF19F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="" xmlns:a16="http://schemas.microsoft.com/office/drawing/2014/main" id="{325E19BA-4335-4A76-9097-AE0652209EBB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="" xmlns:a16="http://schemas.microsoft.com/office/drawing/2014/main" id="{1A883243-FB40-4F67-86E5-D86305DCE2BF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="" xmlns:a16="http://schemas.microsoft.com/office/drawing/2014/main" id="{0009B8F6-6718-4D92-9195-0CEDBEA1327D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="" xmlns:a16="http://schemas.microsoft.com/office/drawing/2014/main" id="{330FE00D-6F54-4BB0-A8CB-C1EFE3ED815E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ADFB101A-532C-4A6C-8A66-BF57A6359ADE}"/>
                </a:ext>
              </a:extLst>
            </p:cNvPr>
            <p:cNvGrpSpPr/>
            <p:nvPr/>
          </p:nvGrpSpPr>
          <p:grpSpPr>
            <a:xfrm rot="20073958" flipH="1">
              <a:off x="10286237" y="3877079"/>
              <a:ext cx="981094" cy="675699"/>
              <a:chOff x="3667032" y="1708483"/>
              <a:chExt cx="8105829" cy="5582653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="" xmlns:a16="http://schemas.microsoft.com/office/drawing/2014/main" id="{1A25ED3E-0AC7-49DD-9535-2F315C1551AF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="" xmlns:a16="http://schemas.microsoft.com/office/drawing/2014/main" id="{C8AEA80C-8106-40EF-B4AD-B76DAD15E418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="" xmlns:a16="http://schemas.microsoft.com/office/drawing/2014/main" id="{4FBA3D4F-6198-4278-A640-42F2415C2BEE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="" xmlns:a16="http://schemas.microsoft.com/office/drawing/2014/main" id="{FA337E08-59C6-4BBC-AEDD-91BCA9BF9FA7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="" xmlns:a16="http://schemas.microsoft.com/office/drawing/2014/main" id="{D2BD79C6-2A24-4BB1-8F3E-85E785394918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="" xmlns:a16="http://schemas.microsoft.com/office/drawing/2014/main" id="{B4D6628B-74D7-464A-BA13-2AF6E2BC1C1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="" xmlns:a16="http://schemas.microsoft.com/office/drawing/2014/main" id="{35ED13DB-3407-4DC7-9666-861AA8C4F91F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="" xmlns:a16="http://schemas.microsoft.com/office/drawing/2014/main" id="{4B0ABEC1-E4DF-4CDC-9B09-372F35A3B4D8}"/>
                </a:ext>
              </a:extLst>
            </p:cNvPr>
            <p:cNvGrpSpPr/>
            <p:nvPr/>
          </p:nvGrpSpPr>
          <p:grpSpPr>
            <a:xfrm rot="20275744" flipH="1">
              <a:off x="10178216" y="1637990"/>
              <a:ext cx="1416763" cy="1605575"/>
              <a:chOff x="5365048" y="479821"/>
              <a:chExt cx="8036930" cy="9108010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="" xmlns:a16="http://schemas.microsoft.com/office/drawing/2014/main" id="{4A07D1AA-4892-46C2-A72C-F33BDC886F5E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="" xmlns:a16="http://schemas.microsoft.com/office/drawing/2014/main" id="{B82FBCD1-0AF1-49E5-9ECB-BC5AC84D4E0B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="" xmlns:a16="http://schemas.microsoft.com/office/drawing/2014/main" id="{25461BBE-5B4E-4546-A712-E35784872D68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="" xmlns:a16="http://schemas.microsoft.com/office/drawing/2014/main" id="{18D74A61-43CD-4E38-A5EA-769BD3FEDF39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="" xmlns:a16="http://schemas.microsoft.com/office/drawing/2014/main" id="{EA7C963D-6434-41DE-B5EC-77D6F266CB8B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="" xmlns:a16="http://schemas.microsoft.com/office/drawing/2014/main" id="{DEFB54BD-2A34-488B-BBEC-E0F26D97850F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="" xmlns:a16="http://schemas.microsoft.com/office/drawing/2014/main" id="{C0D50B2F-0546-41E1-8E55-3F3249F87C63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1C956869-DE70-4BC4-9D59-605951C9CC67}"/>
                </a:ext>
              </a:extLst>
            </p:cNvPr>
            <p:cNvGrpSpPr/>
            <p:nvPr/>
          </p:nvGrpSpPr>
          <p:grpSpPr>
            <a:xfrm rot="20275744" flipH="1">
              <a:off x="11852978" y="2424207"/>
              <a:ext cx="1074020" cy="1217154"/>
              <a:chOff x="5365048" y="479821"/>
              <a:chExt cx="8036930" cy="9108010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="" xmlns:a16="http://schemas.microsoft.com/office/drawing/2014/main" id="{5EF78951-D2B6-47BD-AE82-C5A4F3345506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="" xmlns:a16="http://schemas.microsoft.com/office/drawing/2014/main" id="{DCF68AB6-D845-44CC-B54D-611D83CC7A5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="" xmlns:a16="http://schemas.microsoft.com/office/drawing/2014/main" id="{B3EF97B3-C607-4E0A-85E9-7307355D494E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="" xmlns:a16="http://schemas.microsoft.com/office/drawing/2014/main" id="{5D0E8E99-B2DD-4E53-94F4-D133AA13326A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="" xmlns:a16="http://schemas.microsoft.com/office/drawing/2014/main" id="{C9A00484-0FDA-4391-80B3-F5C71280F7DD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="" xmlns:a16="http://schemas.microsoft.com/office/drawing/2014/main" id="{EB2BFE9E-6CA4-4FE2-9CDD-A5C73817F3E6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="" xmlns:a16="http://schemas.microsoft.com/office/drawing/2014/main" id="{4951888D-C9F8-45D1-BEBE-D61274F42B0E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BC80E53A-BDA6-421E-A0B9-F9D6AFA8ACB1}"/>
                </a:ext>
              </a:extLst>
            </p:cNvPr>
            <p:cNvGrpSpPr/>
            <p:nvPr/>
          </p:nvGrpSpPr>
          <p:grpSpPr>
            <a:xfrm rot="21043784" flipH="1">
              <a:off x="12949687" y="4848328"/>
              <a:ext cx="885221" cy="609671"/>
              <a:chOff x="3667032" y="1708483"/>
              <a:chExt cx="8105829" cy="5582653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="" xmlns:a16="http://schemas.microsoft.com/office/drawing/2014/main" id="{29039BBA-D40D-4CB7-B4AA-86985E567B9D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="" xmlns:a16="http://schemas.microsoft.com/office/drawing/2014/main" id="{27A01CAC-B4C3-43F2-8B31-50C78933503D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="" xmlns:a16="http://schemas.microsoft.com/office/drawing/2014/main" id="{72824BCF-C908-47D7-AC49-1016651DC2A1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="" xmlns:a16="http://schemas.microsoft.com/office/drawing/2014/main" id="{451F7F81-16E9-44DC-81D9-432F3C3341B5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="" xmlns:a16="http://schemas.microsoft.com/office/drawing/2014/main" id="{4C845730-26CE-48B4-8A1C-230683961DC0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="" xmlns:a16="http://schemas.microsoft.com/office/drawing/2014/main" id="{4223C227-32B1-48C4-AAC1-983A5230481C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="" xmlns:a16="http://schemas.microsoft.com/office/drawing/2014/main" id="{F5CF5501-65C5-4741-9767-96A5AC167606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="" xmlns:a16="http://schemas.microsoft.com/office/drawing/2014/main" id="{4BAAD456-113D-41AE-8A6B-24A8B9D8A2C0}"/>
                </a:ext>
              </a:extLst>
            </p:cNvPr>
            <p:cNvGrpSpPr/>
            <p:nvPr/>
          </p:nvGrpSpPr>
          <p:grpSpPr>
            <a:xfrm rot="21043784" flipH="1">
              <a:off x="9098407" y="3250270"/>
              <a:ext cx="740471" cy="509978"/>
              <a:chOff x="3667032" y="1708483"/>
              <a:chExt cx="8105829" cy="5582653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="" xmlns:a16="http://schemas.microsoft.com/office/drawing/2014/main" id="{CA37CF1B-6A06-492F-AB9F-4180E8BE1186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="" xmlns:a16="http://schemas.microsoft.com/office/drawing/2014/main" id="{8D96EC87-32C3-41B3-87D0-ADC9C9366633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="" xmlns:a16="http://schemas.microsoft.com/office/drawing/2014/main" id="{C1906DD1-7E15-45FA-9421-FE86855FBE58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="" xmlns:a16="http://schemas.microsoft.com/office/drawing/2014/main" id="{2AA96BA5-89C9-4AC8-B03E-338614BB400D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="" xmlns:a16="http://schemas.microsoft.com/office/drawing/2014/main" id="{DCF0038E-0734-457A-8448-B1E9B6917CAD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="" xmlns:a16="http://schemas.microsoft.com/office/drawing/2014/main" id="{2606E579-0018-4EB5-AA93-62A7D628D0E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="" xmlns:a16="http://schemas.microsoft.com/office/drawing/2014/main" id="{A7E5310F-D99B-452D-B914-EF3509EEF9E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="" xmlns:a16="http://schemas.microsoft.com/office/drawing/2014/main" id="{30A2579E-15DA-4F58-946A-670FA68FC341}"/>
                </a:ext>
              </a:extLst>
            </p:cNvPr>
            <p:cNvGrpSpPr/>
            <p:nvPr/>
          </p:nvGrpSpPr>
          <p:grpSpPr>
            <a:xfrm rot="20275744" flipH="1">
              <a:off x="12999428" y="1262387"/>
              <a:ext cx="1627254" cy="1844118"/>
              <a:chOff x="5365048" y="479821"/>
              <a:chExt cx="8036930" cy="9108010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="" xmlns:a16="http://schemas.microsoft.com/office/drawing/2014/main" id="{D6AE6580-0F31-401E-BBEA-C1D3225F98FA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="" xmlns:a16="http://schemas.microsoft.com/office/drawing/2014/main" id="{41AE7BFF-2E5B-441B-8605-6F0A0DECCFDD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="" xmlns:a16="http://schemas.microsoft.com/office/drawing/2014/main" id="{A301271A-CCD4-402C-B7E7-A2A1C4A10E17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="" xmlns:a16="http://schemas.microsoft.com/office/drawing/2014/main" id="{13241F4B-5BCF-43C6-8119-F48C4F7C9C6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="" xmlns:a16="http://schemas.microsoft.com/office/drawing/2014/main" id="{49AEF944-1305-4B09-A66B-37BD06A09226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="" xmlns:a16="http://schemas.microsoft.com/office/drawing/2014/main" id="{26BC2747-95CA-4B63-A5B6-9A1514447DED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="" xmlns:a16="http://schemas.microsoft.com/office/drawing/2014/main" id="{61AC05EB-0E92-42B7-A7CB-B626787E7125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664CCFEC-3126-4488-8245-043DB154C8E5}"/>
                </a:ext>
              </a:extLst>
            </p:cNvPr>
            <p:cNvGrpSpPr/>
            <p:nvPr/>
          </p:nvGrpSpPr>
          <p:grpSpPr>
            <a:xfrm rot="19361629" flipH="1">
              <a:off x="13519304" y="3604291"/>
              <a:ext cx="825203" cy="568334"/>
              <a:chOff x="3667032" y="1708483"/>
              <a:chExt cx="8105829" cy="5582653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="" xmlns:a16="http://schemas.microsoft.com/office/drawing/2014/main" id="{6C3DBB1F-F6F8-480E-829B-58B662225AD0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="" xmlns:a16="http://schemas.microsoft.com/office/drawing/2014/main" id="{FC199419-29C2-4E95-9B7F-9DA43F2AE165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="" xmlns:a16="http://schemas.microsoft.com/office/drawing/2014/main" id="{41485636-A858-4F7D-B597-BB741E068B36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="" xmlns:a16="http://schemas.microsoft.com/office/drawing/2014/main" id="{63666CA0-8EC7-4C8A-B422-0E6360155EE4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="" xmlns:a16="http://schemas.microsoft.com/office/drawing/2014/main" id="{739209B4-B036-4AB5-8861-A700E479FABC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="" xmlns:a16="http://schemas.microsoft.com/office/drawing/2014/main" id="{1DA2F69A-D570-4EE4-918B-6D888C25D347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="" xmlns:a16="http://schemas.microsoft.com/office/drawing/2014/main" id="{92821853-B73D-4349-8245-39B6F3BE450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</p:grpSp>
      <p:grpSp>
        <p:nvGrpSpPr>
          <p:cNvPr id="103" name="Group 102">
            <a:extLst>
              <a:ext uri="{FF2B5EF4-FFF2-40B4-BE49-F238E27FC236}">
                <a16:creationId xmlns="" xmlns:a16="http://schemas.microsoft.com/office/drawing/2014/main" id="{8A3C6061-78E0-4B01-A15E-2D68FA822329}"/>
              </a:ext>
            </a:extLst>
          </p:cNvPr>
          <p:cNvGrpSpPr/>
          <p:nvPr/>
        </p:nvGrpSpPr>
        <p:grpSpPr>
          <a:xfrm>
            <a:off x="3286193" y="3060626"/>
            <a:ext cx="5631920" cy="1498769"/>
            <a:chOff x="3960971" y="2767117"/>
            <a:chExt cx="4267200" cy="1321489"/>
          </a:xfrm>
        </p:grpSpPr>
        <p:sp>
          <p:nvSpPr>
            <p:cNvPr id="104" name="Freeform: Shape 103">
              <a:extLst>
                <a:ext uri="{FF2B5EF4-FFF2-40B4-BE49-F238E27FC236}">
                  <a16:creationId xmlns="" xmlns:a16="http://schemas.microsoft.com/office/drawing/2014/main" id="{77BC4723-8B3C-4124-BA0D-34545987152A}"/>
                </a:ext>
              </a:extLst>
            </p:cNvPr>
            <p:cNvSpPr/>
            <p:nvPr/>
          </p:nvSpPr>
          <p:spPr>
            <a:xfrm>
              <a:off x="4049553" y="3359522"/>
              <a:ext cx="4086225" cy="657225"/>
            </a:xfrm>
            <a:custGeom>
              <a:avLst/>
              <a:gdLst>
                <a:gd name="connsiteX0" fmla="*/ 3881914 w 4086225"/>
                <a:gd name="connsiteY0" fmla="*/ 86622 h 657225"/>
                <a:gd name="connsiteX1" fmla="*/ 2049304 w 4086225"/>
                <a:gd name="connsiteY1" fmla="*/ 319032 h 657225"/>
                <a:gd name="connsiteX2" fmla="*/ 2049304 w 4086225"/>
                <a:gd name="connsiteY2" fmla="*/ 313317 h 657225"/>
                <a:gd name="connsiteX3" fmla="*/ 210979 w 4086225"/>
                <a:gd name="connsiteY3" fmla="*/ 78050 h 657225"/>
                <a:gd name="connsiteX4" fmla="*/ 7144 w 4086225"/>
                <a:gd name="connsiteY4" fmla="*/ 603830 h 657225"/>
                <a:gd name="connsiteX5" fmla="*/ 1779746 w 4086225"/>
                <a:gd name="connsiteY5" fmla="*/ 375230 h 657225"/>
                <a:gd name="connsiteX6" fmla="*/ 2043589 w 4086225"/>
                <a:gd name="connsiteY6" fmla="*/ 643835 h 657225"/>
                <a:gd name="connsiteX7" fmla="*/ 2043589 w 4086225"/>
                <a:gd name="connsiteY7" fmla="*/ 652407 h 657225"/>
                <a:gd name="connsiteX8" fmla="*/ 2312194 w 4086225"/>
                <a:gd name="connsiteY8" fmla="*/ 383802 h 657225"/>
                <a:gd name="connsiteX9" fmla="*/ 4084796 w 4086225"/>
                <a:gd name="connsiteY9" fmla="*/ 612402 h 657225"/>
                <a:gd name="connsiteX10" fmla="*/ 3881914 w 4086225"/>
                <a:gd name="connsiteY10" fmla="*/ 86622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86225" h="657225">
                  <a:moveTo>
                    <a:pt x="3881914" y="86622"/>
                  </a:moveTo>
                  <a:cubicBezTo>
                    <a:pt x="3555206" y="-1960"/>
                    <a:pt x="2711291" y="-80065"/>
                    <a:pt x="2049304" y="319032"/>
                  </a:cubicBezTo>
                  <a:lnTo>
                    <a:pt x="2049304" y="313317"/>
                  </a:lnTo>
                  <a:cubicBezTo>
                    <a:pt x="1385411" y="-88638"/>
                    <a:pt x="538639" y="-9580"/>
                    <a:pt x="210979" y="78050"/>
                  </a:cubicBezTo>
                  <a:cubicBezTo>
                    <a:pt x="210979" y="78050"/>
                    <a:pt x="17621" y="294267"/>
                    <a:pt x="7144" y="603830"/>
                  </a:cubicBezTo>
                  <a:lnTo>
                    <a:pt x="1779746" y="375230"/>
                  </a:lnTo>
                  <a:cubicBezTo>
                    <a:pt x="1779746" y="521915"/>
                    <a:pt x="1897856" y="640977"/>
                    <a:pt x="2043589" y="643835"/>
                  </a:cubicBezTo>
                  <a:lnTo>
                    <a:pt x="2043589" y="652407"/>
                  </a:lnTo>
                  <a:cubicBezTo>
                    <a:pt x="2192179" y="652407"/>
                    <a:pt x="2312194" y="532392"/>
                    <a:pt x="2312194" y="383802"/>
                  </a:cubicBezTo>
                  <a:lnTo>
                    <a:pt x="4084796" y="612402"/>
                  </a:lnTo>
                  <a:cubicBezTo>
                    <a:pt x="4076224" y="302840"/>
                    <a:pt x="3881914" y="86622"/>
                    <a:pt x="3881914" y="86622"/>
                  </a:cubicBezTo>
                  <a:close/>
                </a:path>
              </a:pathLst>
            </a:custGeom>
            <a:solidFill>
              <a:srgbClr val="F9F8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="" xmlns:a16="http://schemas.microsoft.com/office/drawing/2014/main" id="{5B3C118E-6047-4870-9502-BB0D98B0FDDD}"/>
                </a:ext>
              </a:extLst>
            </p:cNvPr>
            <p:cNvSpPr/>
            <p:nvPr/>
          </p:nvSpPr>
          <p:spPr>
            <a:xfrm>
              <a:off x="3960971" y="3698081"/>
              <a:ext cx="4267200" cy="390525"/>
            </a:xfrm>
            <a:custGeom>
              <a:avLst/>
              <a:gdLst>
                <a:gd name="connsiteX0" fmla="*/ 2127409 w 4267200"/>
                <a:gd name="connsiteY0" fmla="*/ 389096 h 390525"/>
                <a:gd name="connsiteX1" fmla="*/ 1806416 w 4267200"/>
                <a:gd name="connsiteY1" fmla="*/ 120491 h 390525"/>
                <a:gd name="connsiteX2" fmla="*/ 51911 w 4267200"/>
                <a:gd name="connsiteY2" fmla="*/ 330041 h 390525"/>
                <a:gd name="connsiteX3" fmla="*/ 7144 w 4267200"/>
                <a:gd name="connsiteY3" fmla="*/ 294799 h 390525"/>
                <a:gd name="connsiteX4" fmla="*/ 7144 w 4267200"/>
                <a:gd name="connsiteY4" fmla="*/ 251936 h 390525"/>
                <a:gd name="connsiteX5" fmla="*/ 51911 w 4267200"/>
                <a:gd name="connsiteY5" fmla="*/ 216694 h 390525"/>
                <a:gd name="connsiteX6" fmla="*/ 1859756 w 4267200"/>
                <a:gd name="connsiteY6" fmla="*/ 7144 h 390525"/>
                <a:gd name="connsiteX7" fmla="*/ 1915954 w 4267200"/>
                <a:gd name="connsiteY7" fmla="*/ 65246 h 390525"/>
                <a:gd name="connsiteX8" fmla="*/ 2127409 w 4267200"/>
                <a:gd name="connsiteY8" fmla="*/ 275749 h 390525"/>
                <a:gd name="connsiteX9" fmla="*/ 2338864 w 4267200"/>
                <a:gd name="connsiteY9" fmla="*/ 65246 h 390525"/>
                <a:gd name="connsiteX10" fmla="*/ 2395061 w 4267200"/>
                <a:gd name="connsiteY10" fmla="*/ 7144 h 390525"/>
                <a:gd name="connsiteX11" fmla="*/ 4231482 w 4267200"/>
                <a:gd name="connsiteY11" fmla="*/ 216694 h 390525"/>
                <a:gd name="connsiteX12" fmla="*/ 4266724 w 4267200"/>
                <a:gd name="connsiteY12" fmla="*/ 251936 h 390525"/>
                <a:gd name="connsiteX13" fmla="*/ 4266724 w 4267200"/>
                <a:gd name="connsiteY13" fmla="*/ 294799 h 390525"/>
                <a:gd name="connsiteX14" fmla="*/ 4231482 w 4267200"/>
                <a:gd name="connsiteY14" fmla="*/ 330041 h 390525"/>
                <a:gd name="connsiteX15" fmla="*/ 2448401 w 4267200"/>
                <a:gd name="connsiteY15" fmla="*/ 120491 h 390525"/>
                <a:gd name="connsiteX16" fmla="*/ 2127409 w 4267200"/>
                <a:gd name="connsiteY16" fmla="*/ 38909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67200" h="390525">
                  <a:moveTo>
                    <a:pt x="2127409" y="389096"/>
                  </a:moveTo>
                  <a:cubicBezTo>
                    <a:pt x="1967389" y="389096"/>
                    <a:pt x="1834039" y="272891"/>
                    <a:pt x="1806416" y="120491"/>
                  </a:cubicBezTo>
                  <a:lnTo>
                    <a:pt x="51911" y="330041"/>
                  </a:lnTo>
                  <a:cubicBezTo>
                    <a:pt x="31909" y="330041"/>
                    <a:pt x="7144" y="313849"/>
                    <a:pt x="7144" y="294799"/>
                  </a:cubicBezTo>
                  <a:lnTo>
                    <a:pt x="7144" y="251936"/>
                  </a:lnTo>
                  <a:cubicBezTo>
                    <a:pt x="7144" y="231934"/>
                    <a:pt x="32861" y="216694"/>
                    <a:pt x="51911" y="216694"/>
                  </a:cubicBezTo>
                  <a:lnTo>
                    <a:pt x="1859756" y="7144"/>
                  </a:lnTo>
                  <a:cubicBezTo>
                    <a:pt x="1891189" y="7144"/>
                    <a:pt x="1915954" y="32861"/>
                    <a:pt x="1915954" y="65246"/>
                  </a:cubicBezTo>
                  <a:cubicBezTo>
                    <a:pt x="1915954" y="181451"/>
                    <a:pt x="2011204" y="275749"/>
                    <a:pt x="2127409" y="275749"/>
                  </a:cubicBezTo>
                  <a:cubicBezTo>
                    <a:pt x="2243614" y="275749"/>
                    <a:pt x="2338864" y="181451"/>
                    <a:pt x="2338864" y="65246"/>
                  </a:cubicBezTo>
                  <a:cubicBezTo>
                    <a:pt x="2338864" y="33814"/>
                    <a:pt x="2363629" y="7144"/>
                    <a:pt x="2395061" y="7144"/>
                  </a:cubicBezTo>
                  <a:lnTo>
                    <a:pt x="4231482" y="216694"/>
                  </a:lnTo>
                  <a:cubicBezTo>
                    <a:pt x="4251484" y="216694"/>
                    <a:pt x="4266724" y="232886"/>
                    <a:pt x="4266724" y="251936"/>
                  </a:cubicBezTo>
                  <a:lnTo>
                    <a:pt x="4266724" y="294799"/>
                  </a:lnTo>
                  <a:cubicBezTo>
                    <a:pt x="4266724" y="314801"/>
                    <a:pt x="4250532" y="330041"/>
                    <a:pt x="4231482" y="330041"/>
                  </a:cubicBezTo>
                  <a:lnTo>
                    <a:pt x="2448401" y="120491"/>
                  </a:lnTo>
                  <a:cubicBezTo>
                    <a:pt x="2420779" y="272891"/>
                    <a:pt x="2287429" y="389096"/>
                    <a:pt x="2127409" y="38909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="" xmlns:a16="http://schemas.microsoft.com/office/drawing/2014/main" id="{E840F45B-9168-40A3-945D-2F943D87EDB5}"/>
                </a:ext>
              </a:extLst>
            </p:cNvPr>
            <p:cNvSpPr/>
            <p:nvPr/>
          </p:nvSpPr>
          <p:spPr>
            <a:xfrm>
              <a:off x="6068849" y="2857621"/>
              <a:ext cx="1809750" cy="857250"/>
            </a:xfrm>
            <a:custGeom>
              <a:avLst/>
              <a:gdLst>
                <a:gd name="connsiteX0" fmla="*/ 1806416 w 1809750"/>
                <a:gd name="connsiteY0" fmla="*/ 463748 h 857250"/>
                <a:gd name="connsiteX1" fmla="*/ 423386 w 1809750"/>
                <a:gd name="connsiteY1" fmla="*/ 638056 h 857250"/>
                <a:gd name="connsiteX2" fmla="*/ 437674 w 1809750"/>
                <a:gd name="connsiteY2" fmla="*/ 632341 h 857250"/>
                <a:gd name="connsiteX3" fmla="*/ 1751171 w 1809750"/>
                <a:gd name="connsiteY3" fmla="*/ 395168 h 857250"/>
                <a:gd name="connsiteX4" fmla="*/ 1769269 w 1809750"/>
                <a:gd name="connsiteY4" fmla="*/ 375166 h 857250"/>
                <a:gd name="connsiteX5" fmla="*/ 1749266 w 1809750"/>
                <a:gd name="connsiteY5" fmla="*/ 357068 h 857250"/>
                <a:gd name="connsiteX6" fmla="*/ 421481 w 1809750"/>
                <a:gd name="connsiteY6" fmla="*/ 598051 h 857250"/>
                <a:gd name="connsiteX7" fmla="*/ 343376 w 1809750"/>
                <a:gd name="connsiteY7" fmla="*/ 631388 h 857250"/>
                <a:gd name="connsiteX8" fmla="*/ 1721644 w 1809750"/>
                <a:gd name="connsiteY8" fmla="*/ 305633 h 857250"/>
                <a:gd name="connsiteX9" fmla="*/ 1726406 w 1809750"/>
                <a:gd name="connsiteY9" fmla="*/ 300871 h 857250"/>
                <a:gd name="connsiteX10" fmla="*/ 1721644 w 1809750"/>
                <a:gd name="connsiteY10" fmla="*/ 296108 h 857250"/>
                <a:gd name="connsiteX11" fmla="*/ 381476 w 1809750"/>
                <a:gd name="connsiteY11" fmla="*/ 603766 h 857250"/>
                <a:gd name="connsiteX12" fmla="*/ 454819 w 1809750"/>
                <a:gd name="connsiteY12" fmla="*/ 566618 h 857250"/>
                <a:gd name="connsiteX13" fmla="*/ 1654016 w 1809750"/>
                <a:gd name="connsiteY13" fmla="*/ 252293 h 857250"/>
                <a:gd name="connsiteX14" fmla="*/ 1671161 w 1809750"/>
                <a:gd name="connsiteY14" fmla="*/ 232291 h 857250"/>
                <a:gd name="connsiteX15" fmla="*/ 1650206 w 1809750"/>
                <a:gd name="connsiteY15" fmla="*/ 214193 h 857250"/>
                <a:gd name="connsiteX16" fmla="*/ 435769 w 1809750"/>
                <a:gd name="connsiteY16" fmla="*/ 532328 h 857250"/>
                <a:gd name="connsiteX17" fmla="*/ 104299 w 1809750"/>
                <a:gd name="connsiteY17" fmla="*/ 725686 h 857250"/>
                <a:gd name="connsiteX18" fmla="*/ 1428274 w 1809750"/>
                <a:gd name="connsiteY18" fmla="*/ 17026 h 857250"/>
                <a:gd name="connsiteX19" fmla="*/ 1431131 w 1809750"/>
                <a:gd name="connsiteY19" fmla="*/ 10358 h 857250"/>
                <a:gd name="connsiteX20" fmla="*/ 1424464 w 1809750"/>
                <a:gd name="connsiteY20" fmla="*/ 7501 h 857250"/>
                <a:gd name="connsiteX21" fmla="*/ 57626 w 1809750"/>
                <a:gd name="connsiteY21" fmla="*/ 759023 h 857250"/>
                <a:gd name="connsiteX22" fmla="*/ 9049 w 1809750"/>
                <a:gd name="connsiteY22" fmla="*/ 799028 h 857250"/>
                <a:gd name="connsiteX23" fmla="*/ 21431 w 1809750"/>
                <a:gd name="connsiteY23" fmla="*/ 812363 h 857250"/>
                <a:gd name="connsiteX24" fmla="*/ 7144 w 1809750"/>
                <a:gd name="connsiteY24" fmla="*/ 823793 h 857250"/>
                <a:gd name="connsiteX25" fmla="*/ 31909 w 1809750"/>
                <a:gd name="connsiteY25" fmla="*/ 852368 h 857250"/>
                <a:gd name="connsiteX26" fmla="*/ 327184 w 1809750"/>
                <a:gd name="connsiteY26" fmla="*/ 679013 h 857250"/>
                <a:gd name="connsiteX27" fmla="*/ 330994 w 1809750"/>
                <a:gd name="connsiteY27" fmla="*/ 681871 h 857250"/>
                <a:gd name="connsiteX28" fmla="*/ 332899 w 1809750"/>
                <a:gd name="connsiteY28" fmla="*/ 681871 h 857250"/>
                <a:gd name="connsiteX29" fmla="*/ 1805464 w 1809750"/>
                <a:gd name="connsiteY29" fmla="*/ 472321 h 857250"/>
                <a:gd name="connsiteX30" fmla="*/ 1810226 w 1809750"/>
                <a:gd name="connsiteY30" fmla="*/ 467558 h 857250"/>
                <a:gd name="connsiteX31" fmla="*/ 1806416 w 1809750"/>
                <a:gd name="connsiteY31" fmla="*/ 463748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9750" h="857250">
                  <a:moveTo>
                    <a:pt x="1806416" y="463748"/>
                  </a:moveTo>
                  <a:cubicBezTo>
                    <a:pt x="1798796" y="463748"/>
                    <a:pt x="1060609" y="411361"/>
                    <a:pt x="423386" y="638056"/>
                  </a:cubicBezTo>
                  <a:cubicBezTo>
                    <a:pt x="428149" y="636151"/>
                    <a:pt x="432911" y="634246"/>
                    <a:pt x="437674" y="632341"/>
                  </a:cubicBezTo>
                  <a:cubicBezTo>
                    <a:pt x="691039" y="529471"/>
                    <a:pt x="1122521" y="420886"/>
                    <a:pt x="1751171" y="395168"/>
                  </a:cubicBezTo>
                  <a:cubicBezTo>
                    <a:pt x="1761649" y="395168"/>
                    <a:pt x="1770221" y="385643"/>
                    <a:pt x="1769269" y="375166"/>
                  </a:cubicBezTo>
                  <a:cubicBezTo>
                    <a:pt x="1769269" y="364688"/>
                    <a:pt x="1759744" y="356116"/>
                    <a:pt x="1749266" y="357068"/>
                  </a:cubicBezTo>
                  <a:cubicBezTo>
                    <a:pt x="1114901" y="383738"/>
                    <a:pt x="676751" y="494228"/>
                    <a:pt x="421481" y="598051"/>
                  </a:cubicBezTo>
                  <a:cubicBezTo>
                    <a:pt x="393859" y="609481"/>
                    <a:pt x="368141" y="619958"/>
                    <a:pt x="343376" y="631388"/>
                  </a:cubicBezTo>
                  <a:cubicBezTo>
                    <a:pt x="999649" y="316111"/>
                    <a:pt x="1713071" y="305633"/>
                    <a:pt x="1721644" y="305633"/>
                  </a:cubicBezTo>
                  <a:cubicBezTo>
                    <a:pt x="1724501" y="305633"/>
                    <a:pt x="1726406" y="303728"/>
                    <a:pt x="1726406" y="300871"/>
                  </a:cubicBezTo>
                  <a:cubicBezTo>
                    <a:pt x="1726406" y="298013"/>
                    <a:pt x="1724501" y="296108"/>
                    <a:pt x="1721644" y="296108"/>
                  </a:cubicBezTo>
                  <a:cubicBezTo>
                    <a:pt x="1713071" y="296108"/>
                    <a:pt x="1027271" y="306586"/>
                    <a:pt x="381476" y="603766"/>
                  </a:cubicBezTo>
                  <a:cubicBezTo>
                    <a:pt x="404336" y="591383"/>
                    <a:pt x="429101" y="579001"/>
                    <a:pt x="454819" y="566618"/>
                  </a:cubicBezTo>
                  <a:cubicBezTo>
                    <a:pt x="708184" y="443746"/>
                    <a:pt x="1073944" y="298013"/>
                    <a:pt x="1654016" y="252293"/>
                  </a:cubicBezTo>
                  <a:cubicBezTo>
                    <a:pt x="1664494" y="251341"/>
                    <a:pt x="1672114" y="242768"/>
                    <a:pt x="1671161" y="232291"/>
                  </a:cubicBezTo>
                  <a:cubicBezTo>
                    <a:pt x="1670209" y="221813"/>
                    <a:pt x="1660684" y="214193"/>
                    <a:pt x="1650206" y="214193"/>
                  </a:cubicBezTo>
                  <a:cubicBezTo>
                    <a:pt x="1062514" y="259913"/>
                    <a:pt x="691991" y="407551"/>
                    <a:pt x="435769" y="532328"/>
                  </a:cubicBezTo>
                  <a:cubicBezTo>
                    <a:pt x="284321" y="605671"/>
                    <a:pt x="174784" y="676156"/>
                    <a:pt x="104299" y="725686"/>
                  </a:cubicBezTo>
                  <a:cubicBezTo>
                    <a:pt x="620554" y="206573"/>
                    <a:pt x="1420654" y="19883"/>
                    <a:pt x="1428274" y="17026"/>
                  </a:cubicBezTo>
                  <a:cubicBezTo>
                    <a:pt x="1431131" y="16073"/>
                    <a:pt x="1432084" y="13216"/>
                    <a:pt x="1431131" y="10358"/>
                  </a:cubicBezTo>
                  <a:cubicBezTo>
                    <a:pt x="1430179" y="7501"/>
                    <a:pt x="1427321" y="6548"/>
                    <a:pt x="1424464" y="7501"/>
                  </a:cubicBezTo>
                  <a:cubicBezTo>
                    <a:pt x="1415891" y="11311"/>
                    <a:pt x="573881" y="207526"/>
                    <a:pt x="57626" y="759023"/>
                  </a:cubicBezTo>
                  <a:cubicBezTo>
                    <a:pt x="27146" y="782836"/>
                    <a:pt x="10954" y="797123"/>
                    <a:pt x="9049" y="799028"/>
                  </a:cubicBezTo>
                  <a:lnTo>
                    <a:pt x="21431" y="812363"/>
                  </a:lnTo>
                  <a:cubicBezTo>
                    <a:pt x="12859" y="819031"/>
                    <a:pt x="8096" y="822841"/>
                    <a:pt x="7144" y="823793"/>
                  </a:cubicBezTo>
                  <a:lnTo>
                    <a:pt x="31909" y="852368"/>
                  </a:lnTo>
                  <a:cubicBezTo>
                    <a:pt x="32861" y="851416"/>
                    <a:pt x="126206" y="772358"/>
                    <a:pt x="327184" y="679013"/>
                  </a:cubicBezTo>
                  <a:cubicBezTo>
                    <a:pt x="328136" y="680918"/>
                    <a:pt x="329089" y="681871"/>
                    <a:pt x="330994" y="681871"/>
                  </a:cubicBezTo>
                  <a:cubicBezTo>
                    <a:pt x="331946" y="681871"/>
                    <a:pt x="332899" y="681871"/>
                    <a:pt x="332899" y="681871"/>
                  </a:cubicBezTo>
                  <a:cubicBezTo>
                    <a:pt x="986314" y="414218"/>
                    <a:pt x="1797844" y="472321"/>
                    <a:pt x="1805464" y="472321"/>
                  </a:cubicBezTo>
                  <a:cubicBezTo>
                    <a:pt x="1808321" y="472321"/>
                    <a:pt x="1810226" y="470416"/>
                    <a:pt x="1810226" y="467558"/>
                  </a:cubicBezTo>
                  <a:cubicBezTo>
                    <a:pt x="1811179" y="465653"/>
                    <a:pt x="1808321" y="463748"/>
                    <a:pt x="1806416" y="463748"/>
                  </a:cubicBezTo>
                  <a:close/>
                </a:path>
              </a:pathLst>
            </a:custGeom>
            <a:solidFill>
              <a:srgbClr val="F9F8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="" xmlns:a16="http://schemas.microsoft.com/office/drawing/2014/main" id="{7A8D5DF7-E9AD-4F8C-BA87-80F46B940A9A}"/>
                </a:ext>
              </a:extLst>
            </p:cNvPr>
            <p:cNvSpPr/>
            <p:nvPr/>
          </p:nvSpPr>
          <p:spPr>
            <a:xfrm>
              <a:off x="4297199" y="2767117"/>
              <a:ext cx="1809750" cy="942975"/>
            </a:xfrm>
            <a:custGeom>
              <a:avLst/>
              <a:gdLst>
                <a:gd name="connsiteX0" fmla="*/ 1811179 w 1809750"/>
                <a:gd name="connsiteY0" fmla="*/ 915250 h 942975"/>
                <a:gd name="connsiteX1" fmla="*/ 1796891 w 1809750"/>
                <a:gd name="connsiteY1" fmla="*/ 903820 h 942975"/>
                <a:gd name="connsiteX2" fmla="*/ 1809274 w 1809750"/>
                <a:gd name="connsiteY2" fmla="*/ 890485 h 942975"/>
                <a:gd name="connsiteX3" fmla="*/ 1779746 w 1809750"/>
                <a:gd name="connsiteY3" fmla="*/ 865720 h 942975"/>
                <a:gd name="connsiteX4" fmla="*/ 451009 w 1809750"/>
                <a:gd name="connsiteY4" fmla="*/ 7517 h 942975"/>
                <a:gd name="connsiteX5" fmla="*/ 444341 w 1809750"/>
                <a:gd name="connsiteY5" fmla="*/ 9422 h 942975"/>
                <a:gd name="connsiteX6" fmla="*/ 446246 w 1809750"/>
                <a:gd name="connsiteY6" fmla="*/ 16090 h 942975"/>
                <a:gd name="connsiteX7" fmla="*/ 1745456 w 1809750"/>
                <a:gd name="connsiteY7" fmla="*/ 839050 h 942975"/>
                <a:gd name="connsiteX8" fmla="*/ 1381601 w 1809750"/>
                <a:gd name="connsiteY8" fmla="*/ 621880 h 942975"/>
                <a:gd name="connsiteX9" fmla="*/ 168116 w 1809750"/>
                <a:gd name="connsiteY9" fmla="*/ 304697 h 942975"/>
                <a:gd name="connsiteX10" fmla="*/ 147161 w 1809750"/>
                <a:gd name="connsiteY10" fmla="*/ 322795 h 942975"/>
                <a:gd name="connsiteX11" fmla="*/ 164306 w 1809750"/>
                <a:gd name="connsiteY11" fmla="*/ 342797 h 942975"/>
                <a:gd name="connsiteX12" fmla="*/ 1363504 w 1809750"/>
                <a:gd name="connsiteY12" fmla="*/ 657122 h 942975"/>
                <a:gd name="connsiteX13" fmla="*/ 1436846 w 1809750"/>
                <a:gd name="connsiteY13" fmla="*/ 694270 h 942975"/>
                <a:gd name="connsiteX14" fmla="*/ 97631 w 1809750"/>
                <a:gd name="connsiteY14" fmla="*/ 385660 h 942975"/>
                <a:gd name="connsiteX15" fmla="*/ 92869 w 1809750"/>
                <a:gd name="connsiteY15" fmla="*/ 390422 h 942975"/>
                <a:gd name="connsiteX16" fmla="*/ 97631 w 1809750"/>
                <a:gd name="connsiteY16" fmla="*/ 395185 h 942975"/>
                <a:gd name="connsiteX17" fmla="*/ 1475899 w 1809750"/>
                <a:gd name="connsiteY17" fmla="*/ 720940 h 942975"/>
                <a:gd name="connsiteX18" fmla="*/ 1397794 w 1809750"/>
                <a:gd name="connsiteY18" fmla="*/ 687602 h 942975"/>
                <a:gd name="connsiteX19" fmla="*/ 70009 w 1809750"/>
                <a:gd name="connsiteY19" fmla="*/ 446620 h 942975"/>
                <a:gd name="connsiteX20" fmla="*/ 50006 w 1809750"/>
                <a:gd name="connsiteY20" fmla="*/ 464717 h 942975"/>
                <a:gd name="connsiteX21" fmla="*/ 68104 w 1809750"/>
                <a:gd name="connsiteY21" fmla="*/ 484720 h 942975"/>
                <a:gd name="connsiteX22" fmla="*/ 1381601 w 1809750"/>
                <a:gd name="connsiteY22" fmla="*/ 721892 h 942975"/>
                <a:gd name="connsiteX23" fmla="*/ 1395889 w 1809750"/>
                <a:gd name="connsiteY23" fmla="*/ 727607 h 942975"/>
                <a:gd name="connsiteX24" fmla="*/ 11906 w 1809750"/>
                <a:gd name="connsiteY24" fmla="*/ 554252 h 942975"/>
                <a:gd name="connsiteX25" fmla="*/ 7144 w 1809750"/>
                <a:gd name="connsiteY25" fmla="*/ 559015 h 942975"/>
                <a:gd name="connsiteX26" fmla="*/ 11906 w 1809750"/>
                <a:gd name="connsiteY26" fmla="*/ 563777 h 942975"/>
                <a:gd name="connsiteX27" fmla="*/ 1484471 w 1809750"/>
                <a:gd name="connsiteY27" fmla="*/ 773327 h 942975"/>
                <a:gd name="connsiteX28" fmla="*/ 1486376 w 1809750"/>
                <a:gd name="connsiteY28" fmla="*/ 773327 h 942975"/>
                <a:gd name="connsiteX29" fmla="*/ 1490186 w 1809750"/>
                <a:gd name="connsiteY29" fmla="*/ 770470 h 942975"/>
                <a:gd name="connsiteX30" fmla="*/ 1785461 w 1809750"/>
                <a:gd name="connsiteY30" fmla="*/ 943825 h 942975"/>
                <a:gd name="connsiteX31" fmla="*/ 1811179 w 1809750"/>
                <a:gd name="connsiteY31" fmla="*/ 915250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9750" h="942975">
                  <a:moveTo>
                    <a:pt x="1811179" y="915250"/>
                  </a:moveTo>
                  <a:cubicBezTo>
                    <a:pt x="1810226" y="914297"/>
                    <a:pt x="1805464" y="910487"/>
                    <a:pt x="1796891" y="903820"/>
                  </a:cubicBezTo>
                  <a:lnTo>
                    <a:pt x="1809274" y="890485"/>
                  </a:lnTo>
                  <a:cubicBezTo>
                    <a:pt x="1807369" y="889532"/>
                    <a:pt x="1797844" y="880007"/>
                    <a:pt x="1779746" y="865720"/>
                  </a:cubicBezTo>
                  <a:cubicBezTo>
                    <a:pt x="1303496" y="268502"/>
                    <a:pt x="459581" y="12280"/>
                    <a:pt x="451009" y="7517"/>
                  </a:cubicBezTo>
                  <a:cubicBezTo>
                    <a:pt x="448151" y="6565"/>
                    <a:pt x="446246" y="7517"/>
                    <a:pt x="444341" y="9422"/>
                  </a:cubicBezTo>
                  <a:cubicBezTo>
                    <a:pt x="443389" y="11327"/>
                    <a:pt x="444341" y="14185"/>
                    <a:pt x="446246" y="16090"/>
                  </a:cubicBezTo>
                  <a:cubicBezTo>
                    <a:pt x="453866" y="19900"/>
                    <a:pt x="1267301" y="266597"/>
                    <a:pt x="1745456" y="839050"/>
                  </a:cubicBezTo>
                  <a:cubicBezTo>
                    <a:pt x="1678781" y="789520"/>
                    <a:pt x="1558766" y="707605"/>
                    <a:pt x="1381601" y="621880"/>
                  </a:cubicBezTo>
                  <a:cubicBezTo>
                    <a:pt x="1126331" y="498055"/>
                    <a:pt x="754856" y="350417"/>
                    <a:pt x="168116" y="304697"/>
                  </a:cubicBezTo>
                  <a:cubicBezTo>
                    <a:pt x="157639" y="303745"/>
                    <a:pt x="148114" y="311365"/>
                    <a:pt x="147161" y="322795"/>
                  </a:cubicBezTo>
                  <a:cubicBezTo>
                    <a:pt x="146209" y="333272"/>
                    <a:pt x="153829" y="341845"/>
                    <a:pt x="164306" y="342797"/>
                  </a:cubicBezTo>
                  <a:cubicBezTo>
                    <a:pt x="744379" y="388517"/>
                    <a:pt x="1110139" y="534250"/>
                    <a:pt x="1363504" y="657122"/>
                  </a:cubicBezTo>
                  <a:cubicBezTo>
                    <a:pt x="1389221" y="669505"/>
                    <a:pt x="1413986" y="681887"/>
                    <a:pt x="1436846" y="694270"/>
                  </a:cubicBezTo>
                  <a:cubicBezTo>
                    <a:pt x="791051" y="396137"/>
                    <a:pt x="105251" y="385660"/>
                    <a:pt x="97631" y="385660"/>
                  </a:cubicBezTo>
                  <a:cubicBezTo>
                    <a:pt x="94774" y="385660"/>
                    <a:pt x="92869" y="387565"/>
                    <a:pt x="92869" y="390422"/>
                  </a:cubicBezTo>
                  <a:cubicBezTo>
                    <a:pt x="92869" y="393280"/>
                    <a:pt x="94774" y="395185"/>
                    <a:pt x="97631" y="395185"/>
                  </a:cubicBezTo>
                  <a:cubicBezTo>
                    <a:pt x="106204" y="395185"/>
                    <a:pt x="819626" y="405662"/>
                    <a:pt x="1475899" y="720940"/>
                  </a:cubicBezTo>
                  <a:cubicBezTo>
                    <a:pt x="1451134" y="710462"/>
                    <a:pt x="1425416" y="699032"/>
                    <a:pt x="1397794" y="687602"/>
                  </a:cubicBezTo>
                  <a:cubicBezTo>
                    <a:pt x="1141571" y="582827"/>
                    <a:pt x="704374" y="473290"/>
                    <a:pt x="70009" y="446620"/>
                  </a:cubicBezTo>
                  <a:cubicBezTo>
                    <a:pt x="59531" y="446620"/>
                    <a:pt x="50959" y="454240"/>
                    <a:pt x="50006" y="464717"/>
                  </a:cubicBezTo>
                  <a:cubicBezTo>
                    <a:pt x="50006" y="475195"/>
                    <a:pt x="57626" y="483767"/>
                    <a:pt x="68104" y="484720"/>
                  </a:cubicBezTo>
                  <a:cubicBezTo>
                    <a:pt x="695801" y="511390"/>
                    <a:pt x="1128236" y="619975"/>
                    <a:pt x="1381601" y="721892"/>
                  </a:cubicBezTo>
                  <a:cubicBezTo>
                    <a:pt x="1386364" y="723797"/>
                    <a:pt x="1391126" y="725702"/>
                    <a:pt x="1395889" y="727607"/>
                  </a:cubicBezTo>
                  <a:cubicBezTo>
                    <a:pt x="758666" y="501865"/>
                    <a:pt x="19526" y="554252"/>
                    <a:pt x="11906" y="554252"/>
                  </a:cubicBezTo>
                  <a:cubicBezTo>
                    <a:pt x="9049" y="554252"/>
                    <a:pt x="7144" y="556157"/>
                    <a:pt x="7144" y="559015"/>
                  </a:cubicBezTo>
                  <a:cubicBezTo>
                    <a:pt x="7144" y="561872"/>
                    <a:pt x="9049" y="563777"/>
                    <a:pt x="11906" y="563777"/>
                  </a:cubicBezTo>
                  <a:cubicBezTo>
                    <a:pt x="20479" y="563777"/>
                    <a:pt x="831056" y="505675"/>
                    <a:pt x="1484471" y="773327"/>
                  </a:cubicBezTo>
                  <a:cubicBezTo>
                    <a:pt x="1485424" y="773327"/>
                    <a:pt x="1486376" y="773327"/>
                    <a:pt x="1486376" y="773327"/>
                  </a:cubicBezTo>
                  <a:cubicBezTo>
                    <a:pt x="1488281" y="773327"/>
                    <a:pt x="1489234" y="772375"/>
                    <a:pt x="1490186" y="770470"/>
                  </a:cubicBezTo>
                  <a:cubicBezTo>
                    <a:pt x="1690211" y="863815"/>
                    <a:pt x="1783556" y="942872"/>
                    <a:pt x="1785461" y="943825"/>
                  </a:cubicBezTo>
                  <a:lnTo>
                    <a:pt x="1811179" y="915250"/>
                  </a:lnTo>
                  <a:close/>
                </a:path>
              </a:pathLst>
            </a:custGeom>
            <a:solidFill>
              <a:srgbClr val="F9F8F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D9A21D70-814B-48D3-B5F4-333E57241CA9}"/>
              </a:ext>
            </a:extLst>
          </p:cNvPr>
          <p:cNvGrpSpPr/>
          <p:nvPr/>
        </p:nvGrpSpPr>
        <p:grpSpPr>
          <a:xfrm>
            <a:off x="3877842" y="659408"/>
            <a:ext cx="2104784" cy="2892498"/>
            <a:chOff x="5892963" y="1332011"/>
            <a:chExt cx="3157176" cy="4338747"/>
          </a:xfrm>
        </p:grpSpPr>
        <p:grpSp>
          <p:nvGrpSpPr>
            <p:cNvPr id="109" name="Group 108">
              <a:extLst>
                <a:ext uri="{FF2B5EF4-FFF2-40B4-BE49-F238E27FC236}">
                  <a16:creationId xmlns="" xmlns:a16="http://schemas.microsoft.com/office/drawing/2014/main" id="{0D88CC80-D5A6-4052-8C5D-3B1DD1FEEC3D}"/>
                </a:ext>
              </a:extLst>
            </p:cNvPr>
            <p:cNvGrpSpPr/>
            <p:nvPr/>
          </p:nvGrpSpPr>
          <p:grpSpPr>
            <a:xfrm rot="2136013">
              <a:off x="8411096" y="3929385"/>
              <a:ext cx="639043" cy="764323"/>
              <a:chOff x="5704433" y="717502"/>
              <a:chExt cx="7365528" cy="8809481"/>
            </a:xfrm>
          </p:grpSpPr>
          <p:sp>
            <p:nvSpPr>
              <p:cNvPr id="198" name="Freeform: Shape 197">
                <a:extLst>
                  <a:ext uri="{FF2B5EF4-FFF2-40B4-BE49-F238E27FC236}">
                    <a16:creationId xmlns="" xmlns:a16="http://schemas.microsoft.com/office/drawing/2014/main" id="{703DCB4E-F3E9-43B7-B6EF-8F86A41FB245}"/>
                  </a:ext>
                </a:extLst>
              </p:cNvPr>
              <p:cNvSpPr/>
              <p:nvPr/>
            </p:nvSpPr>
            <p:spPr>
              <a:xfrm>
                <a:off x="11674968" y="8268753"/>
                <a:ext cx="765879" cy="1258230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700" h="438150">
                    <a:moveTo>
                      <a:pt x="0" y="0"/>
                    </a:moveTo>
                    <a:lnTo>
                      <a:pt x="19050" y="438150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="" xmlns:a16="http://schemas.microsoft.com/office/drawing/2014/main" id="{325E0D73-1CD2-43D8-82E2-909BF47D4CC3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="" xmlns:a16="http://schemas.microsoft.com/office/drawing/2014/main" id="{76C77C80-D026-4023-8AD8-F1D38649D6C6}"/>
                  </a:ext>
                </a:extLst>
              </p:cNvPr>
              <p:cNvSpPr/>
              <p:nvPr/>
            </p:nvSpPr>
            <p:spPr>
              <a:xfrm>
                <a:off x="5704433" y="5540923"/>
                <a:ext cx="793232" cy="589649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6225" h="205332">
                    <a:moveTo>
                      <a:pt x="157232" y="0"/>
                    </a:moveTo>
                    <a:lnTo>
                      <a:pt x="0" y="205332"/>
                    </a:lnTo>
                    <a:lnTo>
                      <a:pt x="276225" y="157707"/>
                    </a:lnTo>
                    <a:lnTo>
                      <a:pt x="15723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="" xmlns:a16="http://schemas.microsoft.com/office/drawing/2014/main" id="{BC27A452-60BD-4626-8D9D-B1C151BAF798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="" xmlns:a16="http://schemas.microsoft.com/office/drawing/2014/main" id="{50718587-081C-4A4F-B08B-FE9BD2B55DE2}"/>
                  </a:ext>
                </a:extLst>
              </p:cNvPr>
              <p:cNvSpPr/>
              <p:nvPr/>
            </p:nvSpPr>
            <p:spPr>
              <a:xfrm>
                <a:off x="10143209" y="2425829"/>
                <a:ext cx="2926752" cy="3993512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9175" h="1390650">
                    <a:moveTo>
                      <a:pt x="1019175" y="0"/>
                    </a:moveTo>
                    <a:lnTo>
                      <a:pt x="0" y="295275"/>
                    </a:lnTo>
                    <a:lnTo>
                      <a:pt x="19050" y="1390650"/>
                    </a:lnTo>
                    <a:lnTo>
                      <a:pt x="101917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="" xmlns:a16="http://schemas.microsoft.com/office/drawing/2014/main" id="{2C026964-43E1-4419-9A00-43112E2B442D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="" xmlns:a16="http://schemas.microsoft.com/office/drawing/2014/main" id="{9BA3988E-0E57-4348-8CE5-99E866B08BCF}"/>
                  </a:ext>
                </a:extLst>
              </p:cNvPr>
              <p:cNvSpPr/>
              <p:nvPr/>
            </p:nvSpPr>
            <p:spPr>
              <a:xfrm>
                <a:off x="7708809" y="717502"/>
                <a:ext cx="2543812" cy="6236443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171700">
                    <a:moveTo>
                      <a:pt x="0" y="914400"/>
                    </a:moveTo>
                    <a:lnTo>
                      <a:pt x="871538" y="0"/>
                    </a:lnTo>
                    <a:cubicBezTo>
                      <a:pt x="876300" y="723900"/>
                      <a:pt x="881063" y="1447800"/>
                      <a:pt x="885825" y="2171700"/>
                    </a:cubicBezTo>
                    <a:lnTo>
                      <a:pt x="0" y="91440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="" xmlns:a16="http://schemas.microsoft.com/office/drawing/2014/main" id="{8A54B633-5FA7-450E-AB9C-6C467F3D1F28}"/>
                </a:ext>
              </a:extLst>
            </p:cNvPr>
            <p:cNvGrpSpPr/>
            <p:nvPr/>
          </p:nvGrpSpPr>
          <p:grpSpPr>
            <a:xfrm rot="2136013">
              <a:off x="7755136" y="4884570"/>
              <a:ext cx="328396" cy="339235"/>
              <a:chOff x="5365048" y="1982197"/>
              <a:chExt cx="7362621" cy="7605634"/>
            </a:xfrm>
          </p:grpSpPr>
          <p:sp>
            <p:nvSpPr>
              <p:cNvPr id="184" name="Freeform: Shape 183">
                <a:extLst>
                  <a:ext uri="{FF2B5EF4-FFF2-40B4-BE49-F238E27FC236}">
                    <a16:creationId xmlns="" xmlns:a16="http://schemas.microsoft.com/office/drawing/2014/main" id="{8FFE0B65-DD8E-4E2C-8BA7-7E1EB44133A6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="" xmlns:a16="http://schemas.microsoft.com/office/drawing/2014/main" id="{5EEF1A9D-1F23-495D-B7E1-63B35590EE33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="" xmlns:a16="http://schemas.microsoft.com/office/drawing/2014/main" id="{4D92F89C-8E41-4D06-9EAF-816682DF16CB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="" xmlns:a16="http://schemas.microsoft.com/office/drawing/2014/main" id="{DE0461A0-CED9-46B4-854D-08025B6507A5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="" xmlns:a16="http://schemas.microsoft.com/office/drawing/2014/main" id="{EC33FCDF-964A-44AD-B5E0-1572C598AF29}"/>
                  </a:ext>
                </a:extLst>
              </p:cNvPr>
              <p:cNvSpPr/>
              <p:nvPr/>
            </p:nvSpPr>
            <p:spPr>
              <a:xfrm>
                <a:off x="9871173" y="3444023"/>
                <a:ext cx="1940058" cy="2975318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  <a:gd name="connsiteX0" fmla="*/ 1247497 w 1247497"/>
                  <a:gd name="connsiteY0" fmla="*/ 0 h 1024830"/>
                  <a:gd name="connsiteX1" fmla="*/ 0 w 1247497"/>
                  <a:gd name="connsiteY1" fmla="*/ 277330 h 1024830"/>
                  <a:gd name="connsiteX2" fmla="*/ 113780 w 1247497"/>
                  <a:gd name="connsiteY2" fmla="*/ 1024830 h 1024830"/>
                  <a:gd name="connsiteX3" fmla="*/ 1247497 w 1247497"/>
                  <a:gd name="connsiteY3" fmla="*/ 0 h 1024830"/>
                  <a:gd name="connsiteX0" fmla="*/ 675581 w 675581"/>
                  <a:gd name="connsiteY0" fmla="*/ 0 h 1036087"/>
                  <a:gd name="connsiteX1" fmla="*/ 0 w 675581"/>
                  <a:gd name="connsiteY1" fmla="*/ 288587 h 1036087"/>
                  <a:gd name="connsiteX2" fmla="*/ 113780 w 675581"/>
                  <a:gd name="connsiteY2" fmla="*/ 1036087 h 1036087"/>
                  <a:gd name="connsiteX3" fmla="*/ 675581 w 675581"/>
                  <a:gd name="connsiteY3" fmla="*/ 0 h 103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81" h="1036087">
                    <a:moveTo>
                      <a:pt x="675581" y="0"/>
                    </a:moveTo>
                    <a:lnTo>
                      <a:pt x="0" y="288587"/>
                    </a:lnTo>
                    <a:lnTo>
                      <a:pt x="113780" y="1036087"/>
                    </a:lnTo>
                    <a:lnTo>
                      <a:pt x="675581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="" xmlns:a16="http://schemas.microsoft.com/office/drawing/2014/main" id="{BD6D2F1D-3C7E-43A4-9FEF-75F80DD102C5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="" xmlns:a16="http://schemas.microsoft.com/office/drawing/2014/main" id="{FF2196E5-AD4F-400D-9A81-CFC464AE8E7C}"/>
                  </a:ext>
                </a:extLst>
              </p:cNvPr>
              <p:cNvSpPr/>
              <p:nvPr/>
            </p:nvSpPr>
            <p:spPr>
              <a:xfrm>
                <a:off x="7708809" y="1982197"/>
                <a:ext cx="2543813" cy="4971750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  <a:gd name="connsiteX0" fmla="*/ 0 w 993639"/>
                  <a:gd name="connsiteY0" fmla="*/ 595440 h 1852740"/>
                  <a:gd name="connsiteX1" fmla="*/ 993498 w 993639"/>
                  <a:gd name="connsiteY1" fmla="*/ 0 h 1852740"/>
                  <a:gd name="connsiteX2" fmla="*/ 885825 w 993639"/>
                  <a:gd name="connsiteY2" fmla="*/ 1852740 h 1852740"/>
                  <a:gd name="connsiteX3" fmla="*/ 0 w 993639"/>
                  <a:gd name="connsiteY3" fmla="*/ 595440 h 1852740"/>
                  <a:gd name="connsiteX0" fmla="*/ 0 w 885825"/>
                  <a:gd name="connsiteY0" fmla="*/ 473999 h 1731299"/>
                  <a:gd name="connsiteX1" fmla="*/ 784851 w 885825"/>
                  <a:gd name="connsiteY1" fmla="*/ 0 h 1731299"/>
                  <a:gd name="connsiteX2" fmla="*/ 885825 w 885825"/>
                  <a:gd name="connsiteY2" fmla="*/ 1731299 h 1731299"/>
                  <a:gd name="connsiteX3" fmla="*/ 0 w 885825"/>
                  <a:gd name="connsiteY3" fmla="*/ 473999 h 1731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1731299">
                    <a:moveTo>
                      <a:pt x="0" y="473999"/>
                    </a:moveTo>
                    <a:lnTo>
                      <a:pt x="784851" y="0"/>
                    </a:lnTo>
                    <a:cubicBezTo>
                      <a:pt x="789613" y="723900"/>
                      <a:pt x="881063" y="1007399"/>
                      <a:pt x="885825" y="1731299"/>
                    </a:cubicBezTo>
                    <a:lnTo>
                      <a:pt x="0" y="473999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="" xmlns:a16="http://schemas.microsoft.com/office/drawing/2014/main" id="{0E73A97A-3B81-43E3-BCFC-A846F605D889}"/>
                </a:ext>
              </a:extLst>
            </p:cNvPr>
            <p:cNvGrpSpPr/>
            <p:nvPr/>
          </p:nvGrpSpPr>
          <p:grpSpPr>
            <a:xfrm rot="2136013">
              <a:off x="6701995" y="3224189"/>
              <a:ext cx="793579" cy="899338"/>
              <a:chOff x="5365051" y="479822"/>
              <a:chExt cx="8036930" cy="9108006"/>
            </a:xfrm>
          </p:grpSpPr>
          <p:sp>
            <p:nvSpPr>
              <p:cNvPr id="177" name="Freeform: Shape 176">
                <a:extLst>
                  <a:ext uri="{FF2B5EF4-FFF2-40B4-BE49-F238E27FC236}">
                    <a16:creationId xmlns="" xmlns:a16="http://schemas.microsoft.com/office/drawing/2014/main" id="{C415E702-35BD-4EB1-B922-EDCAD4D35EEF}"/>
                  </a:ext>
                </a:extLst>
              </p:cNvPr>
              <p:cNvSpPr/>
              <p:nvPr/>
            </p:nvSpPr>
            <p:spPr>
              <a:xfrm>
                <a:off x="11674978" y="8268752"/>
                <a:ext cx="1052698" cy="1319076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="" xmlns:a16="http://schemas.microsoft.com/office/drawing/2014/main" id="{9A8A72FC-53DB-4452-98B0-A26E2788C51F}"/>
                  </a:ext>
                </a:extLst>
              </p:cNvPr>
              <p:cNvSpPr/>
              <p:nvPr/>
            </p:nvSpPr>
            <p:spPr>
              <a:xfrm>
                <a:off x="9107333" y="6879848"/>
                <a:ext cx="3333521" cy="1613813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="" xmlns:a16="http://schemas.microsoft.com/office/drawing/2014/main" id="{2047168D-7C6D-4E7A-9173-657116034246}"/>
                  </a:ext>
                </a:extLst>
              </p:cNvPr>
              <p:cNvSpPr/>
              <p:nvPr/>
            </p:nvSpPr>
            <p:spPr>
              <a:xfrm>
                <a:off x="5365051" y="5540920"/>
                <a:ext cx="1132614" cy="452887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="" xmlns:a16="http://schemas.microsoft.com/office/drawing/2014/main" id="{48CB382D-160D-46FA-9516-C511D89ABF73}"/>
                  </a:ext>
                </a:extLst>
              </p:cNvPr>
              <p:cNvSpPr/>
              <p:nvPr/>
            </p:nvSpPr>
            <p:spPr>
              <a:xfrm>
                <a:off x="6149703" y="5215816"/>
                <a:ext cx="1586462" cy="2373445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="" xmlns:a16="http://schemas.microsoft.com/office/drawing/2014/main" id="{0276527C-05D1-4369-9A76-147FBB61F08A}"/>
                  </a:ext>
                </a:extLst>
              </p:cNvPr>
              <p:cNvSpPr/>
              <p:nvPr/>
            </p:nvSpPr>
            <p:spPr>
              <a:xfrm>
                <a:off x="9871175" y="2566273"/>
                <a:ext cx="3530806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="" xmlns:a16="http://schemas.microsoft.com/office/drawing/2014/main" id="{CF0F1E51-74FA-4A14-9C0C-0FC2F66E3310}"/>
                  </a:ext>
                </a:extLst>
              </p:cNvPr>
              <p:cNvSpPr/>
              <p:nvPr/>
            </p:nvSpPr>
            <p:spPr>
              <a:xfrm>
                <a:off x="7585443" y="3324704"/>
                <a:ext cx="2667181" cy="4626400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="" xmlns:a16="http://schemas.microsoft.com/office/drawing/2014/main" id="{70EEAD09-3674-4417-80AF-A0CBCA1FB41A}"/>
                  </a:ext>
                </a:extLst>
              </p:cNvPr>
              <p:cNvSpPr/>
              <p:nvPr/>
            </p:nvSpPr>
            <p:spPr>
              <a:xfrm>
                <a:off x="7708807" y="479822"/>
                <a:ext cx="2543816" cy="6474125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="" xmlns:a16="http://schemas.microsoft.com/office/drawing/2014/main" id="{40822F98-1569-4209-9D0B-705FE2A8E558}"/>
                </a:ext>
              </a:extLst>
            </p:cNvPr>
            <p:cNvGrpSpPr/>
            <p:nvPr/>
          </p:nvGrpSpPr>
          <p:grpSpPr>
            <a:xfrm rot="2337799">
              <a:off x="7280335" y="4139970"/>
              <a:ext cx="1037364" cy="714454"/>
              <a:chOff x="3667032" y="1708483"/>
              <a:chExt cx="8105829" cy="5582653"/>
            </a:xfrm>
          </p:grpSpPr>
          <p:sp>
            <p:nvSpPr>
              <p:cNvPr id="170" name="Freeform: Shape 169">
                <a:extLst>
                  <a:ext uri="{FF2B5EF4-FFF2-40B4-BE49-F238E27FC236}">
                    <a16:creationId xmlns="" xmlns:a16="http://schemas.microsoft.com/office/drawing/2014/main" id="{FE7CF864-0290-45FB-954F-B49F22132E5B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="" xmlns:a16="http://schemas.microsoft.com/office/drawing/2014/main" id="{DF3AF2B7-9327-446C-88F3-40CC3CB62D35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="" xmlns:a16="http://schemas.microsoft.com/office/drawing/2014/main" id="{595373FB-0E0D-4573-B615-B14C91E220B6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="" xmlns:a16="http://schemas.microsoft.com/office/drawing/2014/main" id="{C6DAF9B9-8F53-49B8-AFEA-9D834E378026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="" xmlns:a16="http://schemas.microsoft.com/office/drawing/2014/main" id="{378CF611-EC7D-4B5E-8DB5-33839D972947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="" xmlns:a16="http://schemas.microsoft.com/office/drawing/2014/main" id="{1ADBA83E-71F9-41AE-8DE1-9B8B525B5992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="" xmlns:a16="http://schemas.microsoft.com/office/drawing/2014/main" id="{AA5CA6EC-7F98-4B4D-B33C-8C3FAA53F279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="" xmlns:a16="http://schemas.microsoft.com/office/drawing/2014/main" id="{F2FA341A-60D2-4B02-A1FF-E957F7823702}"/>
                </a:ext>
              </a:extLst>
            </p:cNvPr>
            <p:cNvGrpSpPr/>
            <p:nvPr/>
          </p:nvGrpSpPr>
          <p:grpSpPr>
            <a:xfrm rot="2337799">
              <a:off x="7745862" y="3494984"/>
              <a:ext cx="649220" cy="447131"/>
              <a:chOff x="3667032" y="1708483"/>
              <a:chExt cx="8105829" cy="5582653"/>
            </a:xfrm>
          </p:grpSpPr>
          <p:sp>
            <p:nvSpPr>
              <p:cNvPr id="163" name="Freeform: Shape 162">
                <a:extLst>
                  <a:ext uri="{FF2B5EF4-FFF2-40B4-BE49-F238E27FC236}">
                    <a16:creationId xmlns="" xmlns:a16="http://schemas.microsoft.com/office/drawing/2014/main" id="{D9513D33-A533-4296-A3C1-1E9D0B742CD3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="" xmlns:a16="http://schemas.microsoft.com/office/drawing/2014/main" id="{D787A83A-1095-4335-885E-B84D618F56E3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="" xmlns:a16="http://schemas.microsoft.com/office/drawing/2014/main" id="{1A9301FB-9C5E-449C-887F-C3D25704FB2E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="" xmlns:a16="http://schemas.microsoft.com/office/drawing/2014/main" id="{C1DBC04E-0347-4DB7-803B-7B535C898863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="" xmlns:a16="http://schemas.microsoft.com/office/drawing/2014/main" id="{B6BE048F-4463-4F04-8629-0AD7D4528129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="" xmlns:a16="http://schemas.microsoft.com/office/drawing/2014/main" id="{1EB7D75D-D27C-4319-888A-45A57BDCA164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="" xmlns:a16="http://schemas.microsoft.com/office/drawing/2014/main" id="{0D14D434-3F6F-47DE-AE61-B135EF346478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="" xmlns:a16="http://schemas.microsoft.com/office/drawing/2014/main" id="{5EBCB548-441D-4161-AE5D-12BDE4908C51}"/>
                </a:ext>
              </a:extLst>
            </p:cNvPr>
            <p:cNvGrpSpPr/>
            <p:nvPr/>
          </p:nvGrpSpPr>
          <p:grpSpPr>
            <a:xfrm rot="2136013">
              <a:off x="7805715" y="2028888"/>
              <a:ext cx="937516" cy="1062458"/>
              <a:chOff x="5365048" y="479821"/>
              <a:chExt cx="8036930" cy="9108010"/>
            </a:xfrm>
          </p:grpSpPr>
          <p:sp>
            <p:nvSpPr>
              <p:cNvPr id="156" name="Freeform: Shape 155">
                <a:extLst>
                  <a:ext uri="{FF2B5EF4-FFF2-40B4-BE49-F238E27FC236}">
                    <a16:creationId xmlns="" xmlns:a16="http://schemas.microsoft.com/office/drawing/2014/main" id="{C5160FEC-6D02-44E9-8981-94AB96A34F84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="" xmlns:a16="http://schemas.microsoft.com/office/drawing/2014/main" id="{FDD75A70-5A27-402C-9AE0-48DC449564FB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="" xmlns:a16="http://schemas.microsoft.com/office/drawing/2014/main" id="{0DADA5C2-D98A-4BCC-8AD7-780D5D17078D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="" xmlns:a16="http://schemas.microsoft.com/office/drawing/2014/main" id="{7A4C0018-33A9-43B7-A6BB-0952E043641C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="" xmlns:a16="http://schemas.microsoft.com/office/drawing/2014/main" id="{010C3AA6-FD19-4263-86E1-ACC9FA8C93B2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="" xmlns:a16="http://schemas.microsoft.com/office/drawing/2014/main" id="{D794BBA1-C8D6-4A59-892F-02A301C66C96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="" xmlns:a16="http://schemas.microsoft.com/office/drawing/2014/main" id="{67C8B29A-62E9-4119-9CC6-0632B3D96105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="" xmlns:a16="http://schemas.microsoft.com/office/drawing/2014/main" id="{475D20B1-1097-45B7-8D34-5A27A0746B09}"/>
                </a:ext>
              </a:extLst>
            </p:cNvPr>
            <p:cNvGrpSpPr/>
            <p:nvPr/>
          </p:nvGrpSpPr>
          <p:grpSpPr>
            <a:xfrm rot="2136013">
              <a:off x="6860236" y="2305546"/>
              <a:ext cx="710712" cy="805428"/>
              <a:chOff x="5365048" y="479821"/>
              <a:chExt cx="8036930" cy="9108010"/>
            </a:xfrm>
          </p:grpSpPr>
          <p:sp>
            <p:nvSpPr>
              <p:cNvPr id="149" name="Freeform: Shape 148">
                <a:extLst>
                  <a:ext uri="{FF2B5EF4-FFF2-40B4-BE49-F238E27FC236}">
                    <a16:creationId xmlns="" xmlns:a16="http://schemas.microsoft.com/office/drawing/2014/main" id="{0B1543E2-AF70-4532-91BC-C4073027C80A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="" xmlns:a16="http://schemas.microsoft.com/office/drawing/2014/main" id="{241C7111-C207-4D39-84B0-6007665543C4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="" xmlns:a16="http://schemas.microsoft.com/office/drawing/2014/main" id="{76D89AFF-1DBE-4F8F-AF48-856DA3C5F35D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="" xmlns:a16="http://schemas.microsoft.com/office/drawing/2014/main" id="{1B094BF1-4D09-488C-B457-33C3418BA341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="" xmlns:a16="http://schemas.microsoft.com/office/drawing/2014/main" id="{B078C927-1C2D-417E-9BBE-C09BDE7CF8DA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="" xmlns:a16="http://schemas.microsoft.com/office/drawing/2014/main" id="{5D02436E-A732-468B-AD4A-390872939F01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="" xmlns:a16="http://schemas.microsoft.com/office/drawing/2014/main" id="{18CEB32C-B281-4CDA-B7A0-734976DE0F06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="" xmlns:a16="http://schemas.microsoft.com/office/drawing/2014/main" id="{9FEBF4F6-85D3-4D4C-AC83-2E04531CD2B3}"/>
                </a:ext>
              </a:extLst>
            </p:cNvPr>
            <p:cNvGrpSpPr/>
            <p:nvPr/>
          </p:nvGrpSpPr>
          <p:grpSpPr>
            <a:xfrm rot="1367973">
              <a:off x="5949600" y="3715561"/>
              <a:ext cx="585778" cy="403438"/>
              <a:chOff x="3667032" y="1708483"/>
              <a:chExt cx="8105829" cy="5582653"/>
            </a:xfrm>
          </p:grpSpPr>
          <p:sp>
            <p:nvSpPr>
              <p:cNvPr id="142" name="Freeform: Shape 141">
                <a:extLst>
                  <a:ext uri="{FF2B5EF4-FFF2-40B4-BE49-F238E27FC236}">
                    <a16:creationId xmlns="" xmlns:a16="http://schemas.microsoft.com/office/drawing/2014/main" id="{4ECFF65F-1D8A-45B1-9AC5-95899B9DFD77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="" xmlns:a16="http://schemas.microsoft.com/office/drawing/2014/main" id="{B2C7DCDC-E28E-40B1-9AC9-CA8615D723E7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="" xmlns:a16="http://schemas.microsoft.com/office/drawing/2014/main" id="{0A2C26BE-88F7-455D-B1C1-5A962CC86481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="" xmlns:a16="http://schemas.microsoft.com/office/drawing/2014/main" id="{74E1EF34-C4C2-4AC8-A005-E933CFF40AE9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="" xmlns:a16="http://schemas.microsoft.com/office/drawing/2014/main" id="{CE2B7950-DDC0-437E-94AB-7950446DB5EB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="" xmlns:a16="http://schemas.microsoft.com/office/drawing/2014/main" id="{7B832230-9058-4B0A-A65A-E408DF54BA9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="" xmlns:a16="http://schemas.microsoft.com/office/drawing/2014/main" id="{6A660A3F-AB56-4C2D-BC8C-69F002E4DFC3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="" xmlns:a16="http://schemas.microsoft.com/office/drawing/2014/main" id="{CFF1C338-7506-4E99-BEB7-B76A3DCD0F6A}"/>
                </a:ext>
              </a:extLst>
            </p:cNvPr>
            <p:cNvGrpSpPr/>
            <p:nvPr/>
          </p:nvGrpSpPr>
          <p:grpSpPr>
            <a:xfrm rot="1367973">
              <a:off x="8547152" y="5333290"/>
              <a:ext cx="489993" cy="337468"/>
              <a:chOff x="3667032" y="1708483"/>
              <a:chExt cx="8105829" cy="5582653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="" xmlns:a16="http://schemas.microsoft.com/office/drawing/2014/main" id="{E0EEA463-49B5-48C0-B41A-AB6B791CC2C1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="" xmlns:a16="http://schemas.microsoft.com/office/drawing/2014/main" id="{49592146-CFD3-4BC9-96D3-EC2113C55F33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="" xmlns:a16="http://schemas.microsoft.com/office/drawing/2014/main" id="{CA622B31-2BF5-4939-B5A7-78F8C77DA1F4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="" xmlns:a16="http://schemas.microsoft.com/office/drawing/2014/main" id="{CD0B8B0E-3D4A-4902-9A07-A9E2B1C8A1A3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="" xmlns:a16="http://schemas.microsoft.com/office/drawing/2014/main" id="{48C21853-E555-4F9A-A225-31F2AFFF4424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="" xmlns:a16="http://schemas.microsoft.com/office/drawing/2014/main" id="{845565B3-79FF-4CDB-BE42-3BCFFE0724EA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="" xmlns:a16="http://schemas.microsoft.com/office/drawing/2014/main" id="{F9CD17BE-A92A-4318-830B-5A2766E03B7E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="" xmlns:a16="http://schemas.microsoft.com/office/drawing/2014/main" id="{82BE1511-D21D-4901-AEB6-650496B436CE}"/>
                </a:ext>
              </a:extLst>
            </p:cNvPr>
            <p:cNvGrpSpPr/>
            <p:nvPr/>
          </p:nvGrpSpPr>
          <p:grpSpPr>
            <a:xfrm rot="2136013">
              <a:off x="5892963" y="1332011"/>
              <a:ext cx="1076804" cy="1220310"/>
              <a:chOff x="5365048" y="479821"/>
              <a:chExt cx="8036930" cy="9108010"/>
            </a:xfrm>
          </p:grpSpPr>
          <p:sp>
            <p:nvSpPr>
              <p:cNvPr id="128" name="Freeform: Shape 127">
                <a:extLst>
                  <a:ext uri="{FF2B5EF4-FFF2-40B4-BE49-F238E27FC236}">
                    <a16:creationId xmlns="" xmlns:a16="http://schemas.microsoft.com/office/drawing/2014/main" id="{FEEF53E4-D619-4F87-BEFB-5E75221DDB22}"/>
                  </a:ext>
                </a:extLst>
              </p:cNvPr>
              <p:cNvSpPr/>
              <p:nvPr/>
            </p:nvSpPr>
            <p:spPr>
              <a:xfrm>
                <a:off x="11674969" y="8268753"/>
                <a:ext cx="1052700" cy="1319078"/>
              </a:xfrm>
              <a:custGeom>
                <a:avLst/>
                <a:gdLst>
                  <a:gd name="connsiteX0" fmla="*/ 0 w 266700"/>
                  <a:gd name="connsiteY0" fmla="*/ 0 h 438150"/>
                  <a:gd name="connsiteX1" fmla="*/ 19050 w 266700"/>
                  <a:gd name="connsiteY1" fmla="*/ 438150 h 438150"/>
                  <a:gd name="connsiteX2" fmla="*/ 266700 w 266700"/>
                  <a:gd name="connsiteY2" fmla="*/ 76200 h 438150"/>
                  <a:gd name="connsiteX3" fmla="*/ 0 w 266700"/>
                  <a:gd name="connsiteY3" fmla="*/ 0 h 438150"/>
                  <a:gd name="connsiteX0" fmla="*/ 0 w 366579"/>
                  <a:gd name="connsiteY0" fmla="*/ 0 h 459339"/>
                  <a:gd name="connsiteX1" fmla="*/ 366579 w 366579"/>
                  <a:gd name="connsiteY1" fmla="*/ 459339 h 459339"/>
                  <a:gd name="connsiteX2" fmla="*/ 266700 w 366579"/>
                  <a:gd name="connsiteY2" fmla="*/ 76200 h 459339"/>
                  <a:gd name="connsiteX3" fmla="*/ 0 w 366579"/>
                  <a:gd name="connsiteY3" fmla="*/ 0 h 45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579" h="459339">
                    <a:moveTo>
                      <a:pt x="0" y="0"/>
                    </a:moveTo>
                    <a:lnTo>
                      <a:pt x="366579" y="459339"/>
                    </a:lnTo>
                    <a:lnTo>
                      <a:pt x="266700" y="76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="" xmlns:a16="http://schemas.microsoft.com/office/drawing/2014/main" id="{02E21953-8F5F-41F0-9451-E8721E37392F}"/>
                  </a:ext>
                </a:extLst>
              </p:cNvPr>
              <p:cNvSpPr/>
              <p:nvPr/>
            </p:nvSpPr>
            <p:spPr>
              <a:xfrm>
                <a:off x="9107326" y="6879846"/>
                <a:ext cx="3333521" cy="1613816"/>
              </a:xfrm>
              <a:custGeom>
                <a:avLst/>
                <a:gdLst>
                  <a:gd name="connsiteX0" fmla="*/ 1219200 w 1219200"/>
                  <a:gd name="connsiteY0" fmla="*/ 561975 h 561975"/>
                  <a:gd name="connsiteX1" fmla="*/ 438150 w 1219200"/>
                  <a:gd name="connsiteY1" fmla="*/ 0 h 561975"/>
                  <a:gd name="connsiteX2" fmla="*/ 0 w 1219200"/>
                  <a:gd name="connsiteY2" fmla="*/ 361950 h 561975"/>
                  <a:gd name="connsiteX3" fmla="*/ 1219200 w 1219200"/>
                  <a:gd name="connsiteY3" fmla="*/ 561975 h 561975"/>
                  <a:gd name="connsiteX0" fmla="*/ 1158170 w 1158170"/>
                  <a:gd name="connsiteY0" fmla="*/ 561975 h 561975"/>
                  <a:gd name="connsiteX1" fmla="*/ 377120 w 1158170"/>
                  <a:gd name="connsiteY1" fmla="*/ 0 h 561975"/>
                  <a:gd name="connsiteX2" fmla="*/ 0 w 1158170"/>
                  <a:gd name="connsiteY2" fmla="*/ 375217 h 561975"/>
                  <a:gd name="connsiteX3" fmla="*/ 1158170 w 1158170"/>
                  <a:gd name="connsiteY3" fmla="*/ 561975 h 561975"/>
                  <a:gd name="connsiteX0" fmla="*/ 1160823 w 1160823"/>
                  <a:gd name="connsiteY0" fmla="*/ 561975 h 561975"/>
                  <a:gd name="connsiteX1" fmla="*/ 379773 w 1160823"/>
                  <a:gd name="connsiteY1" fmla="*/ 0 h 561975"/>
                  <a:gd name="connsiteX2" fmla="*/ 0 w 1160823"/>
                  <a:gd name="connsiteY2" fmla="*/ 367257 h 561975"/>
                  <a:gd name="connsiteX3" fmla="*/ 1160823 w 1160823"/>
                  <a:gd name="connsiteY3" fmla="*/ 561975 h 561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823" h="561975">
                    <a:moveTo>
                      <a:pt x="1160823" y="561975"/>
                    </a:moveTo>
                    <a:lnTo>
                      <a:pt x="379773" y="0"/>
                    </a:lnTo>
                    <a:lnTo>
                      <a:pt x="0" y="367257"/>
                    </a:lnTo>
                    <a:lnTo>
                      <a:pt x="1160823" y="561975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="" xmlns:a16="http://schemas.microsoft.com/office/drawing/2014/main" id="{C12DBDD2-7890-45F3-9F89-9618FD3AEF48}"/>
                  </a:ext>
                </a:extLst>
              </p:cNvPr>
              <p:cNvSpPr/>
              <p:nvPr/>
            </p:nvSpPr>
            <p:spPr>
              <a:xfrm>
                <a:off x="5365048" y="5540922"/>
                <a:ext cx="1132617" cy="452885"/>
              </a:xfrm>
              <a:custGeom>
                <a:avLst/>
                <a:gdLst>
                  <a:gd name="connsiteX0" fmla="*/ 133350 w 276225"/>
                  <a:gd name="connsiteY0" fmla="*/ 0 h 200025"/>
                  <a:gd name="connsiteX1" fmla="*/ 0 w 276225"/>
                  <a:gd name="connsiteY1" fmla="*/ 200025 h 200025"/>
                  <a:gd name="connsiteX2" fmla="*/ 276225 w 276225"/>
                  <a:gd name="connsiteY2" fmla="*/ 152400 h 200025"/>
                  <a:gd name="connsiteX3" fmla="*/ 133350 w 276225"/>
                  <a:gd name="connsiteY3" fmla="*/ 0 h 200025"/>
                  <a:gd name="connsiteX0" fmla="*/ 157232 w 276225"/>
                  <a:gd name="connsiteY0" fmla="*/ 0 h 205332"/>
                  <a:gd name="connsiteX1" fmla="*/ 0 w 276225"/>
                  <a:gd name="connsiteY1" fmla="*/ 205332 h 205332"/>
                  <a:gd name="connsiteX2" fmla="*/ 276225 w 276225"/>
                  <a:gd name="connsiteY2" fmla="*/ 157707 h 205332"/>
                  <a:gd name="connsiteX3" fmla="*/ 157232 w 276225"/>
                  <a:gd name="connsiteY3" fmla="*/ 0 h 205332"/>
                  <a:gd name="connsiteX0" fmla="*/ 275415 w 394408"/>
                  <a:gd name="connsiteY0" fmla="*/ 0 h 157707"/>
                  <a:gd name="connsiteX1" fmla="*/ 0 w 394408"/>
                  <a:gd name="connsiteY1" fmla="*/ 150097 h 157707"/>
                  <a:gd name="connsiteX2" fmla="*/ 394408 w 394408"/>
                  <a:gd name="connsiteY2" fmla="*/ 157707 h 157707"/>
                  <a:gd name="connsiteX3" fmla="*/ 275415 w 394408"/>
                  <a:gd name="connsiteY3" fmla="*/ 0 h 157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408" h="157707">
                    <a:moveTo>
                      <a:pt x="275415" y="0"/>
                    </a:moveTo>
                    <a:lnTo>
                      <a:pt x="0" y="150097"/>
                    </a:lnTo>
                    <a:lnTo>
                      <a:pt x="394408" y="157707"/>
                    </a:lnTo>
                    <a:lnTo>
                      <a:pt x="27541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="" xmlns:a16="http://schemas.microsoft.com/office/drawing/2014/main" id="{1D982E81-DCD1-477F-A06E-05F08395430B}"/>
                  </a:ext>
                </a:extLst>
              </p:cNvPr>
              <p:cNvSpPr/>
              <p:nvPr/>
            </p:nvSpPr>
            <p:spPr>
              <a:xfrm>
                <a:off x="6149698" y="5215816"/>
                <a:ext cx="1586463" cy="2373441"/>
              </a:xfrm>
              <a:custGeom>
                <a:avLst/>
                <a:gdLst>
                  <a:gd name="connsiteX0" fmla="*/ 552450 w 552450"/>
                  <a:gd name="connsiteY0" fmla="*/ 0 h 847725"/>
                  <a:gd name="connsiteX1" fmla="*/ 0 w 552450"/>
                  <a:gd name="connsiteY1" fmla="*/ 114300 h 847725"/>
                  <a:gd name="connsiteX2" fmla="*/ 523875 w 552450"/>
                  <a:gd name="connsiteY2" fmla="*/ 847725 h 847725"/>
                  <a:gd name="connsiteX3" fmla="*/ 552450 w 552450"/>
                  <a:gd name="connsiteY3" fmla="*/ 0 h 847725"/>
                  <a:gd name="connsiteX0" fmla="*/ 552450 w 552450"/>
                  <a:gd name="connsiteY0" fmla="*/ 0 h 826497"/>
                  <a:gd name="connsiteX1" fmla="*/ 0 w 552450"/>
                  <a:gd name="connsiteY1" fmla="*/ 114300 h 826497"/>
                  <a:gd name="connsiteX2" fmla="*/ 502647 w 552450"/>
                  <a:gd name="connsiteY2" fmla="*/ 826497 h 826497"/>
                  <a:gd name="connsiteX3" fmla="*/ 552450 w 552450"/>
                  <a:gd name="connsiteY3" fmla="*/ 0 h 82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450" h="826497">
                    <a:moveTo>
                      <a:pt x="552450" y="0"/>
                    </a:moveTo>
                    <a:lnTo>
                      <a:pt x="0" y="114300"/>
                    </a:lnTo>
                    <a:lnTo>
                      <a:pt x="502647" y="826497"/>
                    </a:lnTo>
                    <a:lnTo>
                      <a:pt x="5524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="" xmlns:a16="http://schemas.microsoft.com/office/drawing/2014/main" id="{241E5C80-30B4-49E3-9FB7-CA609F8B58A3}"/>
                  </a:ext>
                </a:extLst>
              </p:cNvPr>
              <p:cNvSpPr/>
              <p:nvPr/>
            </p:nvSpPr>
            <p:spPr>
              <a:xfrm>
                <a:off x="9871174" y="2566277"/>
                <a:ext cx="3530804" cy="3853064"/>
              </a:xfrm>
              <a:custGeom>
                <a:avLst/>
                <a:gdLst>
                  <a:gd name="connsiteX0" fmla="*/ 1019175 w 1019175"/>
                  <a:gd name="connsiteY0" fmla="*/ 0 h 1390650"/>
                  <a:gd name="connsiteX1" fmla="*/ 0 w 1019175"/>
                  <a:gd name="connsiteY1" fmla="*/ 295275 h 1390650"/>
                  <a:gd name="connsiteX2" fmla="*/ 19050 w 1019175"/>
                  <a:gd name="connsiteY2" fmla="*/ 1390650 h 1390650"/>
                  <a:gd name="connsiteX3" fmla="*/ 1019175 w 1019175"/>
                  <a:gd name="connsiteY3" fmla="*/ 0 h 1390650"/>
                  <a:gd name="connsiteX0" fmla="*/ 1113905 w 1113905"/>
                  <a:gd name="connsiteY0" fmla="*/ 0 h 1390650"/>
                  <a:gd name="connsiteX1" fmla="*/ 0 w 1113905"/>
                  <a:gd name="connsiteY1" fmla="*/ 643150 h 1390650"/>
                  <a:gd name="connsiteX2" fmla="*/ 113780 w 1113905"/>
                  <a:gd name="connsiteY2" fmla="*/ 1390650 h 1390650"/>
                  <a:gd name="connsiteX3" fmla="*/ 1113905 w 1113905"/>
                  <a:gd name="connsiteY3" fmla="*/ 0 h 1390650"/>
                  <a:gd name="connsiteX0" fmla="*/ 1229522 w 1229522"/>
                  <a:gd name="connsiteY0" fmla="*/ 0 h 1341742"/>
                  <a:gd name="connsiteX1" fmla="*/ 0 w 1229522"/>
                  <a:gd name="connsiteY1" fmla="*/ 594242 h 1341742"/>
                  <a:gd name="connsiteX2" fmla="*/ 113780 w 1229522"/>
                  <a:gd name="connsiteY2" fmla="*/ 1341742 h 1341742"/>
                  <a:gd name="connsiteX3" fmla="*/ 1229522 w 1229522"/>
                  <a:gd name="connsiteY3" fmla="*/ 0 h 1341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9522" h="1341742">
                    <a:moveTo>
                      <a:pt x="1229522" y="0"/>
                    </a:moveTo>
                    <a:lnTo>
                      <a:pt x="0" y="594242"/>
                    </a:lnTo>
                    <a:lnTo>
                      <a:pt x="113780" y="1341742"/>
                    </a:lnTo>
                    <a:lnTo>
                      <a:pt x="1229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="" xmlns:a16="http://schemas.microsoft.com/office/drawing/2014/main" id="{284A6508-0586-4452-A9FB-188CEA0B4533}"/>
                  </a:ext>
                </a:extLst>
              </p:cNvPr>
              <p:cNvSpPr/>
              <p:nvPr/>
            </p:nvSpPr>
            <p:spPr>
              <a:xfrm>
                <a:off x="7585440" y="3324702"/>
                <a:ext cx="2667179" cy="4626397"/>
              </a:xfrm>
              <a:custGeom>
                <a:avLst/>
                <a:gdLst>
                  <a:gd name="connsiteX0" fmla="*/ 528637 w 928687"/>
                  <a:gd name="connsiteY0" fmla="*/ 1628775 h 1628775"/>
                  <a:gd name="connsiteX1" fmla="*/ 0 w 928687"/>
                  <a:gd name="connsiteY1" fmla="*/ 1500188 h 1628775"/>
                  <a:gd name="connsiteX2" fmla="*/ 71437 w 928687"/>
                  <a:gd name="connsiteY2" fmla="*/ 0 h 1628775"/>
                  <a:gd name="connsiteX3" fmla="*/ 928687 w 928687"/>
                  <a:gd name="connsiteY3" fmla="*/ 1271588 h 1628775"/>
                  <a:gd name="connsiteX4" fmla="*/ 528637 w 928687"/>
                  <a:gd name="connsiteY4" fmla="*/ 1628775 h 1628775"/>
                  <a:gd name="connsiteX0" fmla="*/ 542925 w 942975"/>
                  <a:gd name="connsiteY0" fmla="*/ 1304925 h 1304925"/>
                  <a:gd name="connsiteX1" fmla="*/ 14288 w 942975"/>
                  <a:gd name="connsiteY1" fmla="*/ 1176338 h 1304925"/>
                  <a:gd name="connsiteX2" fmla="*/ 0 w 942975"/>
                  <a:gd name="connsiteY2" fmla="*/ 0 h 1304925"/>
                  <a:gd name="connsiteX3" fmla="*/ 942975 w 942975"/>
                  <a:gd name="connsiteY3" fmla="*/ 947738 h 1304925"/>
                  <a:gd name="connsiteX4" fmla="*/ 542925 w 942975"/>
                  <a:gd name="connsiteY4" fmla="*/ 1304925 h 1304925"/>
                  <a:gd name="connsiteX0" fmla="*/ 528637 w 928687"/>
                  <a:gd name="connsiteY0" fmla="*/ 1581150 h 1581150"/>
                  <a:gd name="connsiteX1" fmla="*/ 0 w 928687"/>
                  <a:gd name="connsiteY1" fmla="*/ 1452563 h 1581150"/>
                  <a:gd name="connsiteX2" fmla="*/ 61912 w 928687"/>
                  <a:gd name="connsiteY2" fmla="*/ 0 h 1581150"/>
                  <a:gd name="connsiteX3" fmla="*/ 928687 w 928687"/>
                  <a:gd name="connsiteY3" fmla="*/ 1223963 h 1581150"/>
                  <a:gd name="connsiteX4" fmla="*/ 528637 w 928687"/>
                  <a:gd name="connsiteY4" fmla="*/ 1581150 h 1581150"/>
                  <a:gd name="connsiteX0" fmla="*/ 528637 w 928687"/>
                  <a:gd name="connsiteY0" fmla="*/ 1619250 h 1619250"/>
                  <a:gd name="connsiteX1" fmla="*/ 0 w 928687"/>
                  <a:gd name="connsiteY1" fmla="*/ 1490663 h 1619250"/>
                  <a:gd name="connsiteX2" fmla="*/ 42862 w 928687"/>
                  <a:gd name="connsiteY2" fmla="*/ 0 h 1619250"/>
                  <a:gd name="connsiteX3" fmla="*/ 928687 w 928687"/>
                  <a:gd name="connsiteY3" fmla="*/ 1262063 h 1619250"/>
                  <a:gd name="connsiteX4" fmla="*/ 528637 w 928687"/>
                  <a:gd name="connsiteY4" fmla="*/ 1619250 h 1619250"/>
                  <a:gd name="connsiteX0" fmla="*/ 528637 w 928687"/>
                  <a:gd name="connsiteY0" fmla="*/ 1614196 h 1614196"/>
                  <a:gd name="connsiteX1" fmla="*/ 0 w 928687"/>
                  <a:gd name="connsiteY1" fmla="*/ 1485609 h 1614196"/>
                  <a:gd name="connsiteX2" fmla="*/ 47916 w 928687"/>
                  <a:gd name="connsiteY2" fmla="*/ 0 h 1614196"/>
                  <a:gd name="connsiteX3" fmla="*/ 928687 w 928687"/>
                  <a:gd name="connsiteY3" fmla="*/ 1257009 h 1614196"/>
                  <a:gd name="connsiteX4" fmla="*/ 528637 w 928687"/>
                  <a:gd name="connsiteY4" fmla="*/ 1614196 h 1614196"/>
                  <a:gd name="connsiteX0" fmla="*/ 528637 w 928687"/>
                  <a:gd name="connsiteY0" fmla="*/ 1442351 h 1442351"/>
                  <a:gd name="connsiteX1" fmla="*/ 0 w 928687"/>
                  <a:gd name="connsiteY1" fmla="*/ 1313764 h 1442351"/>
                  <a:gd name="connsiteX2" fmla="*/ 2427 w 928687"/>
                  <a:gd name="connsiteY2" fmla="*/ 0 h 1442351"/>
                  <a:gd name="connsiteX3" fmla="*/ 928687 w 928687"/>
                  <a:gd name="connsiteY3" fmla="*/ 1085164 h 1442351"/>
                  <a:gd name="connsiteX4" fmla="*/ 528637 w 928687"/>
                  <a:gd name="connsiteY4" fmla="*/ 1442351 h 1442351"/>
                  <a:gd name="connsiteX0" fmla="*/ 528637 w 928687"/>
                  <a:gd name="connsiteY0" fmla="*/ 1624305 h 1624305"/>
                  <a:gd name="connsiteX1" fmla="*/ 0 w 928687"/>
                  <a:gd name="connsiteY1" fmla="*/ 1495718 h 1624305"/>
                  <a:gd name="connsiteX2" fmla="*/ 47916 w 928687"/>
                  <a:gd name="connsiteY2" fmla="*/ 0 h 1624305"/>
                  <a:gd name="connsiteX3" fmla="*/ 928687 w 928687"/>
                  <a:gd name="connsiteY3" fmla="*/ 1267118 h 1624305"/>
                  <a:gd name="connsiteX4" fmla="*/ 528637 w 928687"/>
                  <a:gd name="connsiteY4" fmla="*/ 1624305 h 1624305"/>
                  <a:gd name="connsiteX0" fmla="*/ 528637 w 928687"/>
                  <a:gd name="connsiteY0" fmla="*/ 1616345 h 1616345"/>
                  <a:gd name="connsiteX1" fmla="*/ 0 w 928687"/>
                  <a:gd name="connsiteY1" fmla="*/ 1487758 h 1616345"/>
                  <a:gd name="connsiteX2" fmla="*/ 53223 w 928687"/>
                  <a:gd name="connsiteY2" fmla="*/ 0 h 1616345"/>
                  <a:gd name="connsiteX3" fmla="*/ 928687 w 928687"/>
                  <a:gd name="connsiteY3" fmla="*/ 1259158 h 1616345"/>
                  <a:gd name="connsiteX4" fmla="*/ 528637 w 928687"/>
                  <a:gd name="connsiteY4" fmla="*/ 1616345 h 1616345"/>
                  <a:gd name="connsiteX0" fmla="*/ 528637 w 928687"/>
                  <a:gd name="connsiteY0" fmla="*/ 1618998 h 1618998"/>
                  <a:gd name="connsiteX1" fmla="*/ 0 w 928687"/>
                  <a:gd name="connsiteY1" fmla="*/ 1490411 h 1618998"/>
                  <a:gd name="connsiteX2" fmla="*/ 55877 w 928687"/>
                  <a:gd name="connsiteY2" fmla="*/ 0 h 1618998"/>
                  <a:gd name="connsiteX3" fmla="*/ 928687 w 928687"/>
                  <a:gd name="connsiteY3" fmla="*/ 1261811 h 1618998"/>
                  <a:gd name="connsiteX4" fmla="*/ 528637 w 928687"/>
                  <a:gd name="connsiteY4" fmla="*/ 1618998 h 1618998"/>
                  <a:gd name="connsiteX0" fmla="*/ 528637 w 928687"/>
                  <a:gd name="connsiteY0" fmla="*/ 1611038 h 1611038"/>
                  <a:gd name="connsiteX1" fmla="*/ 0 w 928687"/>
                  <a:gd name="connsiteY1" fmla="*/ 1482451 h 1611038"/>
                  <a:gd name="connsiteX2" fmla="*/ 50570 w 928687"/>
                  <a:gd name="connsiteY2" fmla="*/ 0 h 1611038"/>
                  <a:gd name="connsiteX3" fmla="*/ 928687 w 928687"/>
                  <a:gd name="connsiteY3" fmla="*/ 1253851 h 1611038"/>
                  <a:gd name="connsiteX4" fmla="*/ 528637 w 928687"/>
                  <a:gd name="connsiteY4" fmla="*/ 1611038 h 1611038"/>
                  <a:gd name="connsiteX0" fmla="*/ 536444 w 936494"/>
                  <a:gd name="connsiteY0" fmla="*/ 1597771 h 1597771"/>
                  <a:gd name="connsiteX1" fmla="*/ 7807 w 936494"/>
                  <a:gd name="connsiteY1" fmla="*/ 1469184 h 1597771"/>
                  <a:gd name="connsiteX2" fmla="*/ 0 w 936494"/>
                  <a:gd name="connsiteY2" fmla="*/ 0 h 1597771"/>
                  <a:gd name="connsiteX3" fmla="*/ 936494 w 936494"/>
                  <a:gd name="connsiteY3" fmla="*/ 1240584 h 1597771"/>
                  <a:gd name="connsiteX4" fmla="*/ 536444 w 936494"/>
                  <a:gd name="connsiteY4" fmla="*/ 1597771 h 1597771"/>
                  <a:gd name="connsiteX0" fmla="*/ 528735 w 928785"/>
                  <a:gd name="connsiteY0" fmla="*/ 1611038 h 1611038"/>
                  <a:gd name="connsiteX1" fmla="*/ 98 w 928785"/>
                  <a:gd name="connsiteY1" fmla="*/ 1482451 h 1611038"/>
                  <a:gd name="connsiteX2" fmla="*/ 45361 w 928785"/>
                  <a:gd name="connsiteY2" fmla="*/ 0 h 1611038"/>
                  <a:gd name="connsiteX3" fmla="*/ 928785 w 928785"/>
                  <a:gd name="connsiteY3" fmla="*/ 1253851 h 1611038"/>
                  <a:gd name="connsiteX4" fmla="*/ 528735 w 928785"/>
                  <a:gd name="connsiteY4" fmla="*/ 1611038 h 1611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8785" h="1611038">
                    <a:moveTo>
                      <a:pt x="528735" y="1611038"/>
                    </a:moveTo>
                    <a:lnTo>
                      <a:pt x="98" y="1482451"/>
                    </a:lnTo>
                    <a:cubicBezTo>
                      <a:pt x="-2504" y="992723"/>
                      <a:pt x="47963" y="489728"/>
                      <a:pt x="45361" y="0"/>
                    </a:cubicBezTo>
                    <a:lnTo>
                      <a:pt x="928785" y="1253851"/>
                    </a:lnTo>
                    <a:lnTo>
                      <a:pt x="528735" y="1611038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="" xmlns:a16="http://schemas.microsoft.com/office/drawing/2014/main" id="{D5E6C3D1-57A5-4C07-BF2C-C5C6C2C4F5D1}"/>
                  </a:ext>
                </a:extLst>
              </p:cNvPr>
              <p:cNvSpPr/>
              <p:nvPr/>
            </p:nvSpPr>
            <p:spPr>
              <a:xfrm>
                <a:off x="7708808" y="479821"/>
                <a:ext cx="2543813" cy="6474124"/>
              </a:xfrm>
              <a:custGeom>
                <a:avLst/>
                <a:gdLst>
                  <a:gd name="connsiteX0" fmla="*/ 0 w 885825"/>
                  <a:gd name="connsiteY0" fmla="*/ 914400 h 2171700"/>
                  <a:gd name="connsiteX1" fmla="*/ 871538 w 885825"/>
                  <a:gd name="connsiteY1" fmla="*/ 0 h 2171700"/>
                  <a:gd name="connsiteX2" fmla="*/ 885825 w 885825"/>
                  <a:gd name="connsiteY2" fmla="*/ 2171700 h 2171700"/>
                  <a:gd name="connsiteX3" fmla="*/ 0 w 885825"/>
                  <a:gd name="connsiteY3" fmla="*/ 914400 h 2171700"/>
                  <a:gd name="connsiteX0" fmla="*/ 0 w 885825"/>
                  <a:gd name="connsiteY0" fmla="*/ 997167 h 2254467"/>
                  <a:gd name="connsiteX1" fmla="*/ 675879 w 885825"/>
                  <a:gd name="connsiteY1" fmla="*/ 0 h 2254467"/>
                  <a:gd name="connsiteX2" fmla="*/ 885825 w 885825"/>
                  <a:gd name="connsiteY2" fmla="*/ 2254467 h 2254467"/>
                  <a:gd name="connsiteX3" fmla="*/ 0 w 885825"/>
                  <a:gd name="connsiteY3" fmla="*/ 997167 h 2254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5825" h="2254467">
                    <a:moveTo>
                      <a:pt x="0" y="997167"/>
                    </a:moveTo>
                    <a:lnTo>
                      <a:pt x="675879" y="0"/>
                    </a:lnTo>
                    <a:cubicBezTo>
                      <a:pt x="680641" y="723900"/>
                      <a:pt x="881063" y="1530567"/>
                      <a:pt x="885825" y="2254467"/>
                    </a:cubicBezTo>
                    <a:lnTo>
                      <a:pt x="0" y="997167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="" xmlns:a16="http://schemas.microsoft.com/office/drawing/2014/main" id="{E804ACE0-C45F-475D-A050-BAD374A55873}"/>
                </a:ext>
              </a:extLst>
            </p:cNvPr>
            <p:cNvGrpSpPr/>
            <p:nvPr/>
          </p:nvGrpSpPr>
          <p:grpSpPr>
            <a:xfrm rot="3050128">
              <a:off x="5818076" y="2832032"/>
              <a:ext cx="546062" cy="376084"/>
              <a:chOff x="3667032" y="1708483"/>
              <a:chExt cx="8105829" cy="5582653"/>
            </a:xfrm>
          </p:grpSpPr>
          <p:sp>
            <p:nvSpPr>
              <p:cNvPr id="121" name="Freeform: Shape 120">
                <a:extLst>
                  <a:ext uri="{FF2B5EF4-FFF2-40B4-BE49-F238E27FC236}">
                    <a16:creationId xmlns="" xmlns:a16="http://schemas.microsoft.com/office/drawing/2014/main" id="{BAD64449-524B-4FAE-BA48-277165F59F03}"/>
                  </a:ext>
                </a:extLst>
              </p:cNvPr>
              <p:cNvSpPr/>
              <p:nvPr/>
            </p:nvSpPr>
            <p:spPr>
              <a:xfrm>
                <a:off x="9698517" y="2576706"/>
                <a:ext cx="2074344" cy="1084322"/>
              </a:xfrm>
              <a:custGeom>
                <a:avLst/>
                <a:gdLst>
                  <a:gd name="connsiteX0" fmla="*/ 757990 w 757990"/>
                  <a:gd name="connsiteY0" fmla="*/ 228600 h 264695"/>
                  <a:gd name="connsiteX1" fmla="*/ 288758 w 757990"/>
                  <a:gd name="connsiteY1" fmla="*/ 0 h 264695"/>
                  <a:gd name="connsiteX2" fmla="*/ 0 w 757990"/>
                  <a:gd name="connsiteY2" fmla="*/ 264695 h 264695"/>
                  <a:gd name="connsiteX3" fmla="*/ 757990 w 757990"/>
                  <a:gd name="connsiteY3" fmla="*/ 228600 h 264695"/>
                  <a:gd name="connsiteX0" fmla="*/ 753988 w 753988"/>
                  <a:gd name="connsiteY0" fmla="*/ 288628 h 288628"/>
                  <a:gd name="connsiteX1" fmla="*/ 288758 w 753988"/>
                  <a:gd name="connsiteY1" fmla="*/ 0 h 288628"/>
                  <a:gd name="connsiteX2" fmla="*/ 0 w 753988"/>
                  <a:gd name="connsiteY2" fmla="*/ 264695 h 288628"/>
                  <a:gd name="connsiteX3" fmla="*/ 753988 w 753988"/>
                  <a:gd name="connsiteY3" fmla="*/ 288628 h 288628"/>
                  <a:gd name="connsiteX0" fmla="*/ 753988 w 753988"/>
                  <a:gd name="connsiteY0" fmla="*/ 288628 h 324723"/>
                  <a:gd name="connsiteX1" fmla="*/ 288758 w 753988"/>
                  <a:gd name="connsiteY1" fmla="*/ 0 h 324723"/>
                  <a:gd name="connsiteX2" fmla="*/ 0 w 753988"/>
                  <a:gd name="connsiteY2" fmla="*/ 324723 h 324723"/>
                  <a:gd name="connsiteX3" fmla="*/ 753988 w 753988"/>
                  <a:gd name="connsiteY3" fmla="*/ 288628 h 324723"/>
                  <a:gd name="connsiteX0" fmla="*/ 681954 w 681954"/>
                  <a:gd name="connsiteY0" fmla="*/ 396679 h 396679"/>
                  <a:gd name="connsiteX1" fmla="*/ 288758 w 681954"/>
                  <a:gd name="connsiteY1" fmla="*/ 0 h 396679"/>
                  <a:gd name="connsiteX2" fmla="*/ 0 w 681954"/>
                  <a:gd name="connsiteY2" fmla="*/ 324723 h 396679"/>
                  <a:gd name="connsiteX3" fmla="*/ 681954 w 681954"/>
                  <a:gd name="connsiteY3" fmla="*/ 396679 h 396679"/>
                  <a:gd name="connsiteX0" fmla="*/ 798009 w 798009"/>
                  <a:gd name="connsiteY0" fmla="*/ 324645 h 324723"/>
                  <a:gd name="connsiteX1" fmla="*/ 288758 w 798009"/>
                  <a:gd name="connsiteY1" fmla="*/ 0 h 324723"/>
                  <a:gd name="connsiteX2" fmla="*/ 0 w 798009"/>
                  <a:gd name="connsiteY2" fmla="*/ 324723 h 324723"/>
                  <a:gd name="connsiteX3" fmla="*/ 798009 w 798009"/>
                  <a:gd name="connsiteY3" fmla="*/ 324645 h 324723"/>
                  <a:gd name="connsiteX0" fmla="*/ 798009 w 798009"/>
                  <a:gd name="connsiteY0" fmla="*/ 324645 h 324645"/>
                  <a:gd name="connsiteX1" fmla="*/ 288758 w 798009"/>
                  <a:gd name="connsiteY1" fmla="*/ 0 h 324645"/>
                  <a:gd name="connsiteX2" fmla="*/ 0 w 798009"/>
                  <a:gd name="connsiteY2" fmla="*/ 208668 h 324645"/>
                  <a:gd name="connsiteX3" fmla="*/ 798009 w 798009"/>
                  <a:gd name="connsiteY3" fmla="*/ 324645 h 324645"/>
                  <a:gd name="connsiteX0" fmla="*/ 689958 w 689958"/>
                  <a:gd name="connsiteY0" fmla="*/ 360662 h 360662"/>
                  <a:gd name="connsiteX1" fmla="*/ 288758 w 689958"/>
                  <a:gd name="connsiteY1" fmla="*/ 0 h 360662"/>
                  <a:gd name="connsiteX2" fmla="*/ 0 w 689958"/>
                  <a:gd name="connsiteY2" fmla="*/ 208668 h 360662"/>
                  <a:gd name="connsiteX3" fmla="*/ 689958 w 689958"/>
                  <a:gd name="connsiteY3" fmla="*/ 360662 h 36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58" h="360662">
                    <a:moveTo>
                      <a:pt x="689958" y="360662"/>
                    </a:moveTo>
                    <a:lnTo>
                      <a:pt x="288758" y="0"/>
                    </a:lnTo>
                    <a:lnTo>
                      <a:pt x="0" y="208668"/>
                    </a:lnTo>
                    <a:lnTo>
                      <a:pt x="689958" y="36066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="" xmlns:a16="http://schemas.microsoft.com/office/drawing/2014/main" id="{39791A1E-B811-40A3-B834-24F8968E0F63}"/>
                  </a:ext>
                </a:extLst>
              </p:cNvPr>
              <p:cNvSpPr/>
              <p:nvPr/>
            </p:nvSpPr>
            <p:spPr>
              <a:xfrm>
                <a:off x="8589117" y="2576628"/>
                <a:ext cx="1989499" cy="976664"/>
              </a:xfrm>
              <a:custGeom>
                <a:avLst/>
                <a:gdLst>
                  <a:gd name="connsiteX0" fmla="*/ 661737 w 661737"/>
                  <a:gd name="connsiteY0" fmla="*/ 0 h 324853"/>
                  <a:gd name="connsiteX1" fmla="*/ 360947 w 661737"/>
                  <a:gd name="connsiteY1" fmla="*/ 324853 h 324853"/>
                  <a:gd name="connsiteX2" fmla="*/ 0 w 661737"/>
                  <a:gd name="connsiteY2" fmla="*/ 36095 h 324853"/>
                  <a:gd name="connsiteX3" fmla="*/ 661737 w 661737"/>
                  <a:gd name="connsiteY3" fmla="*/ 0 h 32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1737" h="324853">
                    <a:moveTo>
                      <a:pt x="661737" y="0"/>
                    </a:moveTo>
                    <a:lnTo>
                      <a:pt x="360947" y="324853"/>
                    </a:lnTo>
                    <a:lnTo>
                      <a:pt x="0" y="36095"/>
                    </a:lnTo>
                    <a:lnTo>
                      <a:pt x="661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="" xmlns:a16="http://schemas.microsoft.com/office/drawing/2014/main" id="{70A208DB-752E-4A31-AA18-22566636D23F}"/>
                  </a:ext>
                </a:extLst>
              </p:cNvPr>
              <p:cNvSpPr/>
              <p:nvPr/>
            </p:nvSpPr>
            <p:spPr>
              <a:xfrm>
                <a:off x="3667032" y="1708483"/>
                <a:ext cx="1121354" cy="723455"/>
              </a:xfrm>
              <a:custGeom>
                <a:avLst/>
                <a:gdLst>
                  <a:gd name="connsiteX0" fmla="*/ 0 w 372979"/>
                  <a:gd name="connsiteY0" fmla="*/ 240632 h 240632"/>
                  <a:gd name="connsiteX1" fmla="*/ 204537 w 372979"/>
                  <a:gd name="connsiteY1" fmla="*/ 0 h 240632"/>
                  <a:gd name="connsiteX2" fmla="*/ 372979 w 372979"/>
                  <a:gd name="connsiteY2" fmla="*/ 120316 h 240632"/>
                  <a:gd name="connsiteX3" fmla="*/ 0 w 372979"/>
                  <a:gd name="connsiteY3" fmla="*/ 240632 h 240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2979" h="240632">
                    <a:moveTo>
                      <a:pt x="0" y="240632"/>
                    </a:moveTo>
                    <a:lnTo>
                      <a:pt x="204537" y="0"/>
                    </a:lnTo>
                    <a:lnTo>
                      <a:pt x="372979" y="120316"/>
                    </a:lnTo>
                    <a:lnTo>
                      <a:pt x="0" y="2406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="" xmlns:a16="http://schemas.microsoft.com/office/drawing/2014/main" id="{05DD9197-0938-4D3F-9316-963F8AD6BA30}"/>
                  </a:ext>
                </a:extLst>
              </p:cNvPr>
              <p:cNvSpPr/>
              <p:nvPr/>
            </p:nvSpPr>
            <p:spPr>
              <a:xfrm>
                <a:off x="6683920" y="3191564"/>
                <a:ext cx="1627771" cy="4087516"/>
              </a:xfrm>
              <a:custGeom>
                <a:avLst/>
                <a:gdLst>
                  <a:gd name="connsiteX0" fmla="*/ 541421 w 541421"/>
                  <a:gd name="connsiteY0" fmla="*/ 12032 h 1359569"/>
                  <a:gd name="connsiteX1" fmla="*/ 156410 w 541421"/>
                  <a:gd name="connsiteY1" fmla="*/ 1359569 h 1359569"/>
                  <a:gd name="connsiteX2" fmla="*/ 0 w 541421"/>
                  <a:gd name="connsiteY2" fmla="*/ 0 h 1359569"/>
                  <a:gd name="connsiteX3" fmla="*/ 541421 w 541421"/>
                  <a:gd name="connsiteY3" fmla="*/ 12032 h 1359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421" h="1359569">
                    <a:moveTo>
                      <a:pt x="541421" y="12032"/>
                    </a:moveTo>
                    <a:lnTo>
                      <a:pt x="156410" y="1359569"/>
                    </a:lnTo>
                    <a:lnTo>
                      <a:pt x="0" y="0"/>
                    </a:lnTo>
                    <a:lnTo>
                      <a:pt x="541421" y="12032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="" xmlns:a16="http://schemas.microsoft.com/office/drawing/2014/main" id="{6E1EED2E-A5BA-4ADE-B930-E2C9D88311A6}"/>
                  </a:ext>
                </a:extLst>
              </p:cNvPr>
              <p:cNvSpPr/>
              <p:nvPr/>
            </p:nvSpPr>
            <p:spPr>
              <a:xfrm>
                <a:off x="4296520" y="1708483"/>
                <a:ext cx="1917154" cy="1917154"/>
              </a:xfrm>
              <a:custGeom>
                <a:avLst/>
                <a:gdLst>
                  <a:gd name="connsiteX0" fmla="*/ 0 w 637674"/>
                  <a:gd name="connsiteY0" fmla="*/ 0 h 637674"/>
                  <a:gd name="connsiteX1" fmla="*/ 553453 w 637674"/>
                  <a:gd name="connsiteY1" fmla="*/ 48127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  <a:gd name="connsiteX0" fmla="*/ 0 w 637674"/>
                  <a:gd name="connsiteY0" fmla="*/ 0 h 637674"/>
                  <a:gd name="connsiteX1" fmla="*/ 537445 w 637674"/>
                  <a:gd name="connsiteY1" fmla="*/ 16112 h 637674"/>
                  <a:gd name="connsiteX2" fmla="*/ 637674 w 637674"/>
                  <a:gd name="connsiteY2" fmla="*/ 637674 h 637674"/>
                  <a:gd name="connsiteX3" fmla="*/ 0 w 637674"/>
                  <a:gd name="connsiteY3" fmla="*/ 0 h 63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674" h="637674">
                    <a:moveTo>
                      <a:pt x="0" y="0"/>
                    </a:moveTo>
                    <a:lnTo>
                      <a:pt x="537445" y="16112"/>
                    </a:lnTo>
                    <a:lnTo>
                      <a:pt x="637674" y="6376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="" xmlns:a16="http://schemas.microsoft.com/office/drawing/2014/main" id="{5477E00E-3726-4DCF-846C-FB066ABCA4B8}"/>
                  </a:ext>
                </a:extLst>
              </p:cNvPr>
              <p:cNvSpPr/>
              <p:nvPr/>
            </p:nvSpPr>
            <p:spPr>
              <a:xfrm>
                <a:off x="7479717" y="2106307"/>
                <a:ext cx="2206536" cy="1434953"/>
              </a:xfrm>
              <a:custGeom>
                <a:avLst/>
                <a:gdLst>
                  <a:gd name="connsiteX0" fmla="*/ 168442 w 733927"/>
                  <a:gd name="connsiteY0" fmla="*/ 0 h 493295"/>
                  <a:gd name="connsiteX1" fmla="*/ 733927 w 733927"/>
                  <a:gd name="connsiteY1" fmla="*/ 493295 h 493295"/>
                  <a:gd name="connsiteX2" fmla="*/ 0 w 733927"/>
                  <a:gd name="connsiteY2" fmla="*/ 457200 h 493295"/>
                  <a:gd name="connsiteX3" fmla="*/ 168442 w 733927"/>
                  <a:gd name="connsiteY3" fmla="*/ 0 h 493295"/>
                  <a:gd name="connsiteX0" fmla="*/ 196455 w 733927"/>
                  <a:gd name="connsiteY0" fmla="*/ 0 h 477287"/>
                  <a:gd name="connsiteX1" fmla="*/ 733927 w 733927"/>
                  <a:gd name="connsiteY1" fmla="*/ 477287 h 477287"/>
                  <a:gd name="connsiteX2" fmla="*/ 0 w 733927"/>
                  <a:gd name="connsiteY2" fmla="*/ 441192 h 477287"/>
                  <a:gd name="connsiteX3" fmla="*/ 196455 w 733927"/>
                  <a:gd name="connsiteY3" fmla="*/ 0 h 47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927" h="477287">
                    <a:moveTo>
                      <a:pt x="196455" y="0"/>
                    </a:moveTo>
                    <a:lnTo>
                      <a:pt x="733927" y="477287"/>
                    </a:lnTo>
                    <a:lnTo>
                      <a:pt x="0" y="441192"/>
                    </a:lnTo>
                    <a:lnTo>
                      <a:pt x="196455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="" xmlns:a16="http://schemas.microsoft.com/office/drawing/2014/main" id="{ACBE80BD-D4AC-4EF2-B003-E9DDEEC36F25}"/>
                  </a:ext>
                </a:extLst>
              </p:cNvPr>
              <p:cNvSpPr/>
              <p:nvPr/>
            </p:nvSpPr>
            <p:spPr>
              <a:xfrm>
                <a:off x="5888120" y="1744657"/>
                <a:ext cx="2170362" cy="5546479"/>
              </a:xfrm>
              <a:custGeom>
                <a:avLst/>
                <a:gdLst>
                  <a:gd name="connsiteX0" fmla="*/ 0 w 721895"/>
                  <a:gd name="connsiteY0" fmla="*/ 0 h 1844842"/>
                  <a:gd name="connsiteX1" fmla="*/ 176463 w 721895"/>
                  <a:gd name="connsiteY1" fmla="*/ 1844842 h 1844842"/>
                  <a:gd name="connsiteX2" fmla="*/ 721895 w 721895"/>
                  <a:gd name="connsiteY2" fmla="*/ 112295 h 1844842"/>
                  <a:gd name="connsiteX3" fmla="*/ 0 w 721895"/>
                  <a:gd name="connsiteY3" fmla="*/ 0 h 18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1895" h="1844842">
                    <a:moveTo>
                      <a:pt x="0" y="0"/>
                    </a:moveTo>
                    <a:lnTo>
                      <a:pt x="176463" y="1844842"/>
                    </a:lnTo>
                    <a:lnTo>
                      <a:pt x="721895" y="112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222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BDC7"/>
      </a:accent1>
      <a:accent2>
        <a:srgbClr val="BE8BE2"/>
      </a:accent2>
      <a:accent3>
        <a:srgbClr val="96E5D8"/>
      </a:accent3>
      <a:accent4>
        <a:srgbClr val="85C2F8"/>
      </a:accent4>
      <a:accent5>
        <a:srgbClr val="BFBFBF"/>
      </a:accent5>
      <a:accent6>
        <a:srgbClr val="3F3F3F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OPENED BOO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BDC7"/>
      </a:accent1>
      <a:accent2>
        <a:srgbClr val="BE8BE2"/>
      </a:accent2>
      <a:accent3>
        <a:srgbClr val="96E5D8"/>
      </a:accent3>
      <a:accent4>
        <a:srgbClr val="85C2F8"/>
      </a:accent4>
      <a:accent5>
        <a:srgbClr val="BFBFBF"/>
      </a:accent5>
      <a:accent6>
        <a:srgbClr val="3F3F3F"/>
      </a:accent6>
      <a:hlink>
        <a:srgbClr val="0563C1"/>
      </a:hlink>
      <a:folHlink>
        <a:srgbClr val="954F72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Golden-Eg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BDC7"/>
      </a:accent1>
      <a:accent2>
        <a:srgbClr val="BE8BE2"/>
      </a:accent2>
      <a:accent3>
        <a:srgbClr val="96E5D8"/>
      </a:accent3>
      <a:accent4>
        <a:srgbClr val="85C2F8"/>
      </a:accent4>
      <a:accent5>
        <a:srgbClr val="BFBFBF"/>
      </a:accent5>
      <a:accent6>
        <a:srgbClr val="3F3F3F"/>
      </a:accent6>
      <a:hlink>
        <a:srgbClr val="0563C1"/>
      </a:hlink>
      <a:folHlink>
        <a:srgbClr val="954F72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1886</TotalTime>
  <Words>1269</Words>
  <Application>Microsoft Office PowerPoint</Application>
  <PresentationFormat>Custom</PresentationFormat>
  <Paragraphs>189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User</cp:lastModifiedBy>
  <cp:revision>183</cp:revision>
  <cp:lastPrinted>2021-06-24T12:50:51Z</cp:lastPrinted>
  <dcterms:created xsi:type="dcterms:W3CDTF">2018-04-24T17:14:44Z</dcterms:created>
  <dcterms:modified xsi:type="dcterms:W3CDTF">2021-06-24T13:15:09Z</dcterms:modified>
</cp:coreProperties>
</file>