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6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432" autoAdjust="0"/>
  </p:normalViewPr>
  <p:slideViewPr>
    <p:cSldViewPr>
      <p:cViewPr varScale="1">
        <p:scale>
          <a:sx n="67" d="100"/>
          <a:sy n="67" d="100"/>
        </p:scale>
        <p:origin x="-70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5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CAE37F0-6C04-4778-8CA1-ED4F114CEBC4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244EC6E-7A79-45A1-95F4-6BA922F309F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1524000"/>
          </a:xfrm>
        </p:spPr>
        <p:txBody>
          <a:bodyPr/>
          <a:lstStyle/>
          <a:p>
            <a:r>
              <a:rPr lang="en-US" sz="2800" dirty="0" smtClean="0"/>
              <a:t>STUDI LITERATUR GAMBARAN PENYIMPANAN OBAT DI GUDANG FARMASI PUSKESMAS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2800" y="2362200"/>
            <a:ext cx="5114778" cy="422536"/>
          </a:xfrm>
        </p:spPr>
        <p:txBody>
          <a:bodyPr>
            <a:normAutofit/>
          </a:bodyPr>
          <a:lstStyle/>
          <a:p>
            <a:r>
              <a:rPr lang="fi-FI" sz="1800" dirty="0" smtClean="0"/>
              <a:t>FEBTRI ISSAN </a:t>
            </a:r>
            <a:r>
              <a:rPr lang="fi-FI" sz="1800" dirty="0" smtClean="0"/>
              <a:t>MALLISA </a:t>
            </a:r>
            <a:r>
              <a:rPr lang="fi-FI" sz="1800" dirty="0" smtClean="0"/>
              <a:t>: 19484015417</a:t>
            </a:r>
            <a:endParaRPr lang="fi-FI" sz="1800" dirty="0"/>
          </a:p>
        </p:txBody>
      </p:sp>
      <p:pic>
        <p:nvPicPr>
          <p:cNvPr id="5" name="image1.png" descr="C:\Users\HP\Downloads\logo stiksam.png"/>
          <p:cNvPicPr preferRelativeResize="0"/>
          <p:nvPr/>
        </p:nvPicPr>
        <p:blipFill>
          <a:blip r:embed="rId2"/>
          <a:srcRect/>
          <a:stretch>
            <a:fillRect/>
          </a:stretch>
        </p:blipFill>
        <p:spPr>
          <a:xfrm>
            <a:off x="228600" y="1905000"/>
            <a:ext cx="2339975" cy="233997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76600" y="3886200"/>
            <a:ext cx="5410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Pembimbing</a:t>
            </a:r>
            <a:r>
              <a:rPr lang="en-US" dirty="0" smtClean="0">
                <a:solidFill>
                  <a:schemeClr val="bg1"/>
                </a:solidFill>
              </a:rPr>
              <a:t>  I	: apt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Fitri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Handayani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M.Si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Pembimbing</a:t>
            </a:r>
            <a:r>
              <a:rPr lang="en-US" dirty="0" smtClean="0">
                <a:solidFill>
                  <a:schemeClr val="bg1"/>
                </a:solidFill>
              </a:rPr>
              <a:t> II	: apt</a:t>
            </a:r>
            <a:r>
              <a:rPr lang="en-US" dirty="0">
                <a:solidFill>
                  <a:schemeClr val="bg1"/>
                </a:solidFill>
              </a:rPr>
              <a:t>. Ahmad </a:t>
            </a:r>
            <a:r>
              <a:rPr lang="en-US" dirty="0" err="1">
                <a:solidFill>
                  <a:schemeClr val="bg1"/>
                </a:solidFill>
              </a:rPr>
              <a:t>Kadri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Ansyori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M.Sc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Penguji</a:t>
            </a:r>
            <a:r>
              <a:rPr lang="en-US" dirty="0" smtClean="0">
                <a:solidFill>
                  <a:schemeClr val="bg1"/>
                </a:solidFill>
              </a:rPr>
              <a:t> I		: apt. </a:t>
            </a:r>
            <a:r>
              <a:rPr lang="en-US" dirty="0" err="1" smtClean="0">
                <a:solidFill>
                  <a:schemeClr val="bg1"/>
                </a:solidFill>
              </a:rPr>
              <a:t>Siti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Jubaidah</a:t>
            </a:r>
            <a:r>
              <a:rPr lang="en-US" dirty="0" smtClean="0">
                <a:solidFill>
                  <a:schemeClr val="bg1"/>
                </a:solidFill>
              </a:rPr>
              <a:t>, M.Sc.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Penguji</a:t>
            </a:r>
            <a:r>
              <a:rPr lang="en-US" dirty="0" smtClean="0">
                <a:solidFill>
                  <a:schemeClr val="bg1"/>
                </a:solidFill>
              </a:rPr>
              <a:t> II	: apt. Anita </a:t>
            </a:r>
            <a:r>
              <a:rPr lang="en-US" dirty="0" err="1" smtClean="0">
                <a:solidFill>
                  <a:schemeClr val="bg1"/>
                </a:solidFill>
              </a:rPr>
              <a:t>Apriliana</a:t>
            </a:r>
            <a:r>
              <a:rPr lang="en-US" dirty="0" smtClean="0">
                <a:solidFill>
                  <a:schemeClr val="bg1"/>
                </a:solidFill>
              </a:rPr>
              <a:t>, M. Farm.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239000" cy="914400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err="1" smtClean="0"/>
              <a:t>pendahuluan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7239000" cy="4572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/>
              <a:t>LATAR BELAKANG</a:t>
            </a:r>
          </a:p>
          <a:p>
            <a:pPr algn="ctr">
              <a:buNone/>
            </a:pPr>
            <a:endParaRPr lang="en-US" sz="3200" dirty="0" smtClean="0"/>
          </a:p>
          <a:p>
            <a:r>
              <a:rPr lang="en-US" sz="2800" dirty="0" err="1" smtClean="0"/>
              <a:t>Penyimpanan</a:t>
            </a:r>
            <a:r>
              <a:rPr lang="en-US" sz="2800" dirty="0" smtClean="0"/>
              <a:t> </a:t>
            </a:r>
            <a:r>
              <a:rPr lang="en-US" sz="2800" dirty="0" err="1" smtClean="0"/>
              <a:t>Obat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</a:t>
            </a:r>
            <a:r>
              <a:rPr lang="en-US" sz="2800" dirty="0" err="1" smtClean="0"/>
              <a:t>Gudang</a:t>
            </a:r>
            <a:r>
              <a:rPr lang="en-US" sz="2800" dirty="0" smtClean="0"/>
              <a:t> </a:t>
            </a:r>
            <a:r>
              <a:rPr lang="en-US" sz="2800" dirty="0" err="1" smtClean="0"/>
              <a:t>Farmasi</a:t>
            </a:r>
            <a:r>
              <a:rPr lang="en-US" sz="2800" dirty="0" smtClean="0"/>
              <a:t> </a:t>
            </a:r>
            <a:r>
              <a:rPr lang="en-US" sz="2800" dirty="0" err="1" smtClean="0"/>
              <a:t>Puskesmas</a:t>
            </a:r>
            <a:endParaRPr lang="en-US" sz="2800" dirty="0" smtClean="0"/>
          </a:p>
          <a:p>
            <a:r>
              <a:rPr lang="en-US" sz="2800" dirty="0" err="1" smtClean="0"/>
              <a:t>Tujuan</a:t>
            </a:r>
            <a:r>
              <a:rPr lang="en-US" sz="2800" dirty="0" smtClean="0"/>
              <a:t> </a:t>
            </a:r>
            <a:r>
              <a:rPr lang="en-US" sz="2800" dirty="0" err="1" smtClean="0"/>
              <a:t>Penyimpanan</a:t>
            </a:r>
            <a:r>
              <a:rPr lang="en-US" sz="2800" dirty="0" smtClean="0"/>
              <a:t> </a:t>
            </a:r>
            <a:r>
              <a:rPr lang="en-US" sz="2800" dirty="0" err="1" smtClean="0"/>
              <a:t>Obat</a:t>
            </a:r>
            <a:endParaRPr lang="en-US" sz="2800" dirty="0" smtClean="0"/>
          </a:p>
          <a:p>
            <a:r>
              <a:rPr lang="en-US" sz="2800" dirty="0" err="1" smtClean="0"/>
              <a:t>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Mutu</a:t>
            </a:r>
            <a:r>
              <a:rPr lang="en-US" sz="2800" dirty="0" smtClean="0"/>
              <a:t> </a:t>
            </a:r>
            <a:r>
              <a:rPr lang="en-US" sz="2800" dirty="0" err="1" smtClean="0"/>
              <a:t>Penyimpanan</a:t>
            </a:r>
            <a:r>
              <a:rPr lang="en-US" sz="2800" dirty="0" smtClean="0"/>
              <a:t> </a:t>
            </a:r>
            <a:r>
              <a:rPr lang="en-US" sz="2800" dirty="0" err="1" smtClean="0"/>
              <a:t>Obat</a:t>
            </a:r>
            <a:endParaRPr lang="en-US" sz="2800" dirty="0" smtClean="0"/>
          </a:p>
          <a:p>
            <a:r>
              <a:rPr lang="en-US" sz="2800" dirty="0" err="1" smtClean="0"/>
              <a:t>Permasalahan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781800" cy="5715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RUMUSAN MASALAH</a:t>
            </a:r>
          </a:p>
          <a:p>
            <a:pPr algn="just">
              <a:buNone/>
            </a:pPr>
            <a:r>
              <a:rPr lang="sv-SE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Bagaimana  </a:t>
            </a:r>
            <a:r>
              <a:rPr lang="sv-SE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gambaran   penyimpanan  obat  di </a:t>
            </a:r>
            <a:r>
              <a:rPr lang="sv-SE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gudang farmasi  </a:t>
            </a:r>
            <a:r>
              <a:rPr lang="sv-SE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puskesmas </a:t>
            </a:r>
            <a:r>
              <a:rPr lang="sv-SE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?</a:t>
            </a:r>
          </a:p>
          <a:p>
            <a:pPr algn="just">
              <a:buNone/>
            </a:pPr>
            <a:endParaRPr lang="sv-SE" sz="22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TUJUAN PENELITIAN</a:t>
            </a:r>
          </a:p>
          <a:p>
            <a:pPr>
              <a:buNone/>
            </a:pP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Mendapatkan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gambaran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penyimpanan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obat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gudang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farmasi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puskesmas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None/>
            </a:pPr>
            <a:endParaRPr lang="en-US" sz="22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MANFAAT PENELITIAN</a:t>
            </a:r>
          </a:p>
          <a:p>
            <a:pPr lvl="0"/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Bagi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peneliti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agar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bisa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menambah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wawasan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pengetahuan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dapat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dijadikan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sebagai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tambahan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referensi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penyimpanan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obat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gudang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farmasi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puskesmas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lvl="0"/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Bagi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puskesmas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dapat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menjadi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masukan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informasi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yang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dapat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dijadikan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dasar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evaluasi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pengelolaan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obat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tahap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penyimpanan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sehingga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pengelolaan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penyimpanan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obat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dapat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lebih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ditingkatkan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sesuai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sz="2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peraturan</a:t>
            </a:r>
            <a:r>
              <a:rPr lang="en-US" sz="2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 </a:t>
            </a:r>
          </a:p>
          <a:p>
            <a:pPr lvl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239000" cy="685800"/>
          </a:xfrm>
          <a:solidFill>
            <a:schemeClr val="bg2">
              <a:lumMod val="5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METODE 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RANCANGAN PENELITIAN</a:t>
            </a:r>
          </a:p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Penelitian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studi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literatur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yang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dilakukan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dengan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cara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mengumpulkan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mempelajari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menelaah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buku-buku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serta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dokumen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terkait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seperti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skripsi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serta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jurnal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ilmiah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TAHAP PENELITIAN</a:t>
            </a:r>
          </a:p>
          <a:p>
            <a:pPr marL="514350" indent="-514350">
              <a:buAutoNum type="arabicParenR"/>
            </a:pP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R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eduksi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data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berupa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penyuntingan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meringkas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514350" indent="-514350">
              <a:buAutoNum type="arabicParenR"/>
            </a:pP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Penyajian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data,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yaitu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data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tabel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deskriptif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514350" indent="-514350">
              <a:buAutoNum type="arabicParenR"/>
            </a:pP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enarikan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kesimpulan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219200"/>
            <a:ext cx="63246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OBJEK PENELITIAN 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Data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gambaran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pada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tata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ruang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gudang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sistem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penyimpanan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obat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dan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penjagaan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mutu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obat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di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gudang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farmasi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puskesmas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pada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penelitian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ANALISA DATA</a:t>
            </a:r>
          </a:p>
          <a:p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Metode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analisis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deskriptif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yaitu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analisis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dengan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membuat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gambaran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penyimpanan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obat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di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gudang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farmasi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puskesmas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berdasarkan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data-data  yang 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terkumpul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42048" cy="762000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9200" y="1828800"/>
          <a:ext cx="5714999" cy="4648200"/>
        </p:xfrm>
        <a:graphic>
          <a:graphicData uri="http://schemas.openxmlformats.org/drawingml/2006/table">
            <a:tbl>
              <a:tblPr/>
              <a:tblGrid>
                <a:gridCol w="1428221"/>
                <a:gridCol w="1428926"/>
                <a:gridCol w="1428926"/>
                <a:gridCol w="1428926"/>
              </a:tblGrid>
              <a:tr h="1225599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Judul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Analisis proses penyimpanan obat di Puskesmas Teling Atas kecamatan Wanea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sv-SE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Implementasi sistem penyimpanan obat di Puskesmas Rawat Inap Sidomulyo Kota Madya PekanBaru.</a:t>
                      </a:r>
                      <a:endParaRPr lang="sv-SE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Kajian kesesuaian penyimpanan sediaan obat pada dua puskesmas di kota Palangkaraya.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334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Peneliti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M.Khoirurriza,  Chreisy K, F. Mandagi,Febi.K..  Kolibu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Husnawati, Anita Lukman,  Indra Ardyansyah .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Christine Anggraini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6756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Lembaga / Nama jurusan , tahun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Jurusan Fakultas Kesehatan Masyarakat Universitas Sam Ratulangi , 2017 .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Scientis Vol.6 No.1 Febuari 2016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Jurusan Ilmiah Mahasiwa Universitas Surabaya Vol.2 , No.2 Tahun 2013 .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177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Tujuan Penelitian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Mengetahui sistem penyimpanan obat pada Puskesmas Teling Atas , kecamatan Wanea , kota Manado 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Mengetahui sistem penyimpanan obat yang tepat pada Puskesmas Rawat Inap Sidomulyo PekanBaru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Mengetahui tata cara penyimpanan pada dua puskesmas di Palangkaraya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334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Metode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Pengambilan data secara obserfatif dan analisis data secara desckriptif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Pengambilan data secara obserfatif dan analisis data secara deskriptif</a:t>
                      </a:r>
                      <a:endParaRPr lang="en-US" sz="90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Pengambilan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data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secara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obserfatif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dan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analisis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data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secara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desckriptif</a:t>
                      </a:r>
                      <a:endParaRPr lang="en-US" sz="900" dirty="0">
                        <a:latin typeface="Times New Roman"/>
                      </a:endParaRPr>
                    </a:p>
                  </a:txBody>
                  <a:tcPr marL="53234" marR="53234" marT="35489" marB="354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13716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PENELITIAN SEBELUMNYA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143000" y="457201"/>
          <a:ext cx="6019799" cy="2666999"/>
        </p:xfrm>
        <a:graphic>
          <a:graphicData uri="http://schemas.openxmlformats.org/drawingml/2006/table">
            <a:tbl>
              <a:tblPr/>
              <a:tblGrid>
                <a:gridCol w="1348816"/>
                <a:gridCol w="1667411"/>
                <a:gridCol w="1613071"/>
                <a:gridCol w="1390501"/>
              </a:tblGrid>
              <a:tr h="2666999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Hasil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penelitian</a:t>
                      </a:r>
                      <a:endParaRPr lang="en-US" sz="1100" dirty="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Sistem penyimpanan obat pada gudang Farmasi Puskesmas Teling Atas kecamatan Wanea,Kota Manado persyaratan tata cara penyimpanan sesuai persyaratan ( 100% ) sedang untuk fisik gudang hanya 2 x 3 M,belum sesuai persyaratan 3 x 4 M , Permenkes RI 2010 90,9% dengan rata rata 95%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Sistem penyimpanan obat pada Puskesmas Rawat Inap Sidomulyo PekanBaru, memenuhi persyaratan untuk gudang obat dan penyimpanan dengan memiliki nilai rata rata 93,3%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Sistem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penyimpanan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obat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pada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dua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Puskesmas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dikota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Palangkaraya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endParaRPr lang="en-US" sz="1100" dirty="0">
                        <a:latin typeface="Times New Roman"/>
                      </a:endParaRPr>
                    </a:p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Untuk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persyaratan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gudang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dan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tata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cara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penyimpanan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obat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memenuhi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persyaratan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sangat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baik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dengan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nilai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rata-rata 94,43%</a:t>
                      </a:r>
                      <a:endParaRPr lang="en-US" sz="1100" dirty="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3962400"/>
          <a:ext cx="6096000" cy="2668907"/>
        </p:xfrm>
        <a:graphic>
          <a:graphicData uri="http://schemas.openxmlformats.org/drawingml/2006/table">
            <a:tbl>
              <a:tblPr/>
              <a:tblGrid>
                <a:gridCol w="920680"/>
                <a:gridCol w="1703426"/>
                <a:gridCol w="920680"/>
                <a:gridCol w="1275607"/>
                <a:gridCol w="1275607"/>
              </a:tblGrid>
              <a:tr h="218458">
                <a:tc rowSpan="2"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No.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Aspek Gudang Penyimpanan Obat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Persentase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183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*</a:t>
                      </a:r>
                      <a:endParaRPr lang="en-US" sz="1100">
                        <a:latin typeface="Times New Roman"/>
                      </a:endParaRPr>
                    </a:p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Puskesmas Teling Atas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** Puskesmas Sidomulyo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sv-SE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***</a:t>
                      </a:r>
                      <a:endParaRPr lang="sv-SE" sz="1100">
                        <a:latin typeface="Times New Roman"/>
                      </a:endParaRPr>
                    </a:p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sv-SE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Puskesmas Bukit Hindu &amp; Puskesmas Pahandut</a:t>
                      </a:r>
                      <a:endParaRPr lang="sv-SE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09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1.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Ruang Gudang Penyimpanan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85.7%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71.43%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100%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2.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Penyusunan Obat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100%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100%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100%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3.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Kondisi Penyimpanan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100%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100%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83.3%</a:t>
                      </a:r>
                      <a:endParaRPr lang="en-US" sz="1100" dirty="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1600" y="3352800"/>
            <a:ext cx="5638800" cy="33855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/>
              <a:t>Aspek</a:t>
            </a:r>
            <a:r>
              <a:rPr lang="en-US" sz="1600" dirty="0"/>
              <a:t> </a:t>
            </a:r>
            <a:r>
              <a:rPr lang="en-US" sz="1600" dirty="0" err="1"/>
              <a:t>Gudang</a:t>
            </a:r>
            <a:r>
              <a:rPr lang="en-US" sz="1600" dirty="0"/>
              <a:t> </a:t>
            </a:r>
            <a:r>
              <a:rPr lang="en-US" sz="1600" dirty="0" err="1"/>
              <a:t>Penyimpanan</a:t>
            </a:r>
            <a:r>
              <a:rPr lang="en-US" sz="1600" dirty="0"/>
              <a:t> </a:t>
            </a:r>
            <a:r>
              <a:rPr lang="en-US" sz="1600" dirty="0" err="1"/>
              <a:t>Obat</a:t>
            </a:r>
            <a:r>
              <a:rPr lang="en-US" sz="1600" dirty="0"/>
              <a:t> </a:t>
            </a:r>
            <a:r>
              <a:rPr lang="en-US" sz="1600" dirty="0" err="1"/>
              <a:t>di</a:t>
            </a:r>
            <a:r>
              <a:rPr lang="en-US" sz="1600" dirty="0"/>
              <a:t> </a:t>
            </a:r>
            <a:r>
              <a:rPr lang="en-US" sz="1600" dirty="0" err="1" smtClean="0"/>
              <a:t>Puskesmas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242048" cy="6858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PENUTUP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828800"/>
            <a:ext cx="64008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SIMPULAN</a:t>
            </a:r>
          </a:p>
          <a:p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r>
              <a:rPr lang="en-US" sz="2000" dirty="0" err="1">
                <a:latin typeface="Calibri" pitchFamily="34" charset="0"/>
                <a:cs typeface="Calibri" pitchFamily="34" charset="0"/>
              </a:rPr>
              <a:t>Berdasarkan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hasil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telaah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beberapa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jurnal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disimpulkan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sistem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penyimpanan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obat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pada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beberapa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puskesmas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yaitu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Aspek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ruang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penyimpanan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aspek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tata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cara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penyimpanan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, 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aspek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kondisi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penyimpanan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memenuhi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persyaratan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SARAN</a:t>
            </a:r>
          </a:p>
          <a:p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r>
              <a:rPr lang="en-US" sz="2000" dirty="0" err="1">
                <a:latin typeface="Calibri" pitchFamily="34" charset="0"/>
                <a:cs typeface="Calibri" pitchFamily="34" charset="0"/>
              </a:rPr>
              <a:t>Sebaiknya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parameter yang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masih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kurang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memenuhi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perlu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diperbaiki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dan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ditingkatkan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demi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menjaga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terjaminnya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mutu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sediaan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obat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781800" y="27058366"/>
          <a:ext cx="844819" cy="34663634"/>
        </p:xfrm>
        <a:graphic>
          <a:graphicData uri="http://schemas.openxmlformats.org/drawingml/2006/table">
            <a:tbl>
              <a:tblPr/>
              <a:tblGrid>
                <a:gridCol w="162560"/>
                <a:gridCol w="243664"/>
                <a:gridCol w="229018"/>
                <a:gridCol w="209577"/>
              </a:tblGrid>
              <a:tr h="532960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Judul</a:t>
                      </a:r>
                      <a:endParaRPr lang="en-US" sz="1100" dirty="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Analisis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roses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penyimpanan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obat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di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Puskesmas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Teling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Atas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kecamatan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Wanea</a:t>
                      </a:r>
                      <a:endParaRPr lang="en-US" sz="1100" dirty="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sv-SE" sz="11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Implementasi sistem penyimpanan obat di Puskesmas Rawat Inap Sidomulyo Kota Madya PekanBaru.</a:t>
                      </a:r>
                      <a:endParaRPr lang="sv-SE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Kajian kesesuaian penyimpanan sediaan obat pada dua puskesmas di kota Palangkaraya.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161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Peneliti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M.Khoirurriza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, 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Chreisy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K, F.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Mandagi,Febi.K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.. 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Kolibu</a:t>
                      </a:r>
                      <a:endParaRPr lang="en-US" sz="1100" dirty="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Husnawati, Anita Lukman,  Indra Ardyansyah .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Christine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Anggraini</a:t>
                      </a:r>
                      <a:endParaRPr lang="en-US" sz="1100" dirty="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5920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Lembaga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/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Nama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jurusan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,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tahun</a:t>
                      </a:r>
                      <a:endParaRPr lang="en-US" sz="1100" dirty="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Jurusan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Fakultas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Kesehatan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Masyarakat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Universitas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Sam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Ratulangi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, 2017 .</a:t>
                      </a:r>
                      <a:endParaRPr lang="en-US" sz="1100" dirty="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Scientis Vol.6 No.1 Febuari 2016</a:t>
                      </a:r>
                      <a:endParaRPr lang="en-US" sz="110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Jurusan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Ilmiah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Mahasiwa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Universitas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Surabaya Vol.2 , No.2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Tahun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 2013 .</a:t>
                      </a:r>
                      <a:endParaRPr lang="en-US" sz="1100" dirty="0">
                        <a:latin typeface="Times New Roman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1.png" descr="C:\Users\HP\Downloads\logo stiksam.png"/>
          <p:cNvPicPr preferRelativeResize="0"/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2590800"/>
            <a:ext cx="1981201" cy="17526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14300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Lucida Calligraphy" pitchFamily="66" charset="0"/>
              </a:rPr>
              <a:t>TERIMAKASIH</a:t>
            </a:r>
            <a:endParaRPr lang="en-US" sz="4800" b="1" dirty="0">
              <a:latin typeface="Lucida Calligraphy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2590800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STUDI LITERATUR GAMBARAN PENYIMPANAN OBAT DI GUDANG FARMASI PUSKESMAS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971800" y="4191001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FEBTRI ISSAN MALLISA : 19484015417</a:t>
            </a:r>
          </a:p>
          <a:p>
            <a:pPr algn="ctr"/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752600" y="5562600"/>
            <a:ext cx="5181600" cy="3693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90</TotalTime>
  <Words>516</Words>
  <Application>Microsoft Office PowerPoint</Application>
  <PresentationFormat>On-screen Show (4:3)</PresentationFormat>
  <Paragraphs>109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Opulent</vt:lpstr>
      <vt:lpstr>STUDI LITERATUR GAMBARAN PENYIMPANAN OBAT DI GUDANG FARMASI PUSKESMAS</vt:lpstr>
      <vt:lpstr>    pendahuluan</vt:lpstr>
      <vt:lpstr>Slide 3</vt:lpstr>
      <vt:lpstr>METODE PENELITIAN</vt:lpstr>
      <vt:lpstr>Slide 5</vt:lpstr>
      <vt:lpstr>Hasil penelitian</vt:lpstr>
      <vt:lpstr>Slide 7</vt:lpstr>
      <vt:lpstr>PENUTUP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 LITERATUR GAMBARAN PENYIMPANAN OBAT DI GUDANG FARMASI PUSKESMAS</dc:title>
  <dc:creator>Windows User</dc:creator>
  <cp:lastModifiedBy>Windows User</cp:lastModifiedBy>
  <cp:revision>12</cp:revision>
  <dcterms:created xsi:type="dcterms:W3CDTF">2020-07-18T03:21:20Z</dcterms:created>
  <dcterms:modified xsi:type="dcterms:W3CDTF">2020-07-18T04:52:07Z</dcterms:modified>
</cp:coreProperties>
</file>