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60" r:id="rId5"/>
    <p:sldId id="268" r:id="rId6"/>
    <p:sldId id="265" r:id="rId7"/>
    <p:sldId id="269" r:id="rId8"/>
    <p:sldId id="271" r:id="rId9"/>
    <p:sldId id="272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2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887B9-0254-409F-8326-5D1ECCF6E4C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3AD95334-F7F1-43EE-8B25-8EA5B1C0B6C9}">
      <dgm:prSet phldrT="[Text]"/>
      <dgm:spPr/>
      <dgm:t>
        <a:bodyPr/>
        <a:lstStyle/>
        <a:p>
          <a:pPr algn="ctr"/>
          <a:r>
            <a:rPr lang="en-US" dirty="0">
              <a:latin typeface="Comic Sans MS" panose="030F0702030302020204" pitchFamily="66" charset="0"/>
            </a:rPr>
            <a:t>RUMUSAN MASALAH</a:t>
          </a:r>
          <a:endParaRPr lang="en-ID" dirty="0">
            <a:latin typeface="Comic Sans MS" panose="030F0702030302020204" pitchFamily="66" charset="0"/>
          </a:endParaRPr>
        </a:p>
      </dgm:t>
    </dgm:pt>
    <dgm:pt modelId="{2DFFE7C8-8929-4DC8-B0D6-70693AEFAA1E}" type="parTrans" cxnId="{162B6557-3838-486E-9C0C-61A278726DD8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BD3D8628-D289-42C1-B3FD-16916F531A21}" type="sibTrans" cxnId="{162B6557-3838-486E-9C0C-61A278726DD8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9E67FBA7-4940-4E5F-AA20-528DD359D522}">
      <dgm:prSet phldrT="[Text]"/>
      <dgm:spPr/>
      <dgm:t>
        <a:bodyPr/>
        <a:lstStyle/>
        <a:p>
          <a:endParaRPr lang="en-ID" dirty="0">
            <a:latin typeface="Comic Sans MS" panose="030F0702030302020204" pitchFamily="66" charset="0"/>
          </a:endParaRPr>
        </a:p>
      </dgm:t>
    </dgm:pt>
    <dgm:pt modelId="{68D6B841-2DFE-4357-81A1-DDA72400E8E7}" type="parTrans" cxnId="{13C98350-FF34-487F-B78B-7AE07487A743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4CBB4CAF-176B-497F-9FC8-9F212E4DFDDF}" type="sibTrans" cxnId="{13C98350-FF34-487F-B78B-7AE07487A743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3B3E3E52-3399-4EB1-8214-817293AC7B32}">
      <dgm:prSet phldrT="[Text]"/>
      <dgm:spPr/>
      <dgm:t>
        <a:bodyPr/>
        <a:lstStyle/>
        <a:p>
          <a:r>
            <a:rPr lang="en-US" dirty="0" err="1">
              <a:latin typeface="Comic Sans MS" panose="030F0702030302020204" pitchFamily="66" charset="0"/>
            </a:rPr>
            <a:t>Bagaimana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gambaran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penggunaan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antibiotika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untuk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pasien</a:t>
          </a:r>
          <a:r>
            <a:rPr lang="en-US" dirty="0">
              <a:latin typeface="Comic Sans MS" panose="030F0702030302020204" pitchFamily="66" charset="0"/>
            </a:rPr>
            <a:t> ISPA pada </a:t>
          </a:r>
          <a:r>
            <a:rPr lang="en-US" dirty="0" err="1">
              <a:latin typeface="Comic Sans MS" panose="030F0702030302020204" pitchFamily="66" charset="0"/>
            </a:rPr>
            <a:t>anak-anak</a:t>
          </a:r>
          <a:r>
            <a:rPr lang="en-US" dirty="0">
              <a:latin typeface="Comic Sans MS" panose="030F0702030302020204" pitchFamily="66" charset="0"/>
            </a:rPr>
            <a:t>  </a:t>
          </a:r>
          <a:endParaRPr lang="en-ID" dirty="0">
            <a:latin typeface="Comic Sans MS" panose="030F0702030302020204" pitchFamily="66" charset="0"/>
          </a:endParaRPr>
        </a:p>
      </dgm:t>
    </dgm:pt>
    <dgm:pt modelId="{E92D636C-E406-4EC3-864C-920697398435}" type="parTrans" cxnId="{AF225A54-B740-4A23-AEAD-47A236FCD382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F76A40FE-7D14-4497-9973-C006E2793F6F}" type="sibTrans" cxnId="{AF225A54-B740-4A23-AEAD-47A236FCD382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7B3FB01F-AB5B-402C-BDFA-14841A1AC5B1}">
      <dgm:prSet phldrT="[Text]"/>
      <dgm:spPr/>
      <dgm:t>
        <a:bodyPr/>
        <a:lstStyle/>
        <a:p>
          <a:pPr algn="ctr"/>
          <a:r>
            <a:rPr lang="en-US" dirty="0">
              <a:latin typeface="Comic Sans MS" panose="030F0702030302020204" pitchFamily="66" charset="0"/>
            </a:rPr>
            <a:t>TUJUAN PENELITIAN</a:t>
          </a:r>
          <a:endParaRPr lang="en-ID" dirty="0">
            <a:latin typeface="Comic Sans MS" panose="030F0702030302020204" pitchFamily="66" charset="0"/>
          </a:endParaRPr>
        </a:p>
      </dgm:t>
    </dgm:pt>
    <dgm:pt modelId="{DF152A6E-5CEF-4FFF-B82E-B6A88705F845}" type="parTrans" cxnId="{94877387-F706-4B97-9AFF-E2573FEDAD6D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C3CA7217-8B9A-4980-89BC-F2DB8930C75B}" type="sibTrans" cxnId="{94877387-F706-4B97-9AFF-E2573FEDAD6D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36D8AE59-F3D9-4D71-9543-9527A59F0B4E}">
      <dgm:prSet phldrT="[Text]"/>
      <dgm:spPr/>
      <dgm:t>
        <a:bodyPr/>
        <a:lstStyle/>
        <a:p>
          <a:r>
            <a:rPr lang="en-US" dirty="0" err="1">
              <a:latin typeface="Comic Sans MS" panose="030F0702030302020204" pitchFamily="66" charset="0"/>
            </a:rPr>
            <a:t>Mengetahui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gambaran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penggunaan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antibiotika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untuk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pasien</a:t>
          </a:r>
          <a:r>
            <a:rPr lang="en-US" dirty="0">
              <a:latin typeface="Comic Sans MS" panose="030F0702030302020204" pitchFamily="66" charset="0"/>
            </a:rPr>
            <a:t> ISPA </a:t>
          </a:r>
          <a:r>
            <a:rPr lang="en-US" dirty="0" err="1">
              <a:latin typeface="Comic Sans MS" panose="030F0702030302020204" pitchFamily="66" charset="0"/>
            </a:rPr>
            <a:t>anak</a:t>
          </a:r>
          <a:r>
            <a:rPr lang="en-US" dirty="0">
              <a:latin typeface="Comic Sans MS" panose="030F0702030302020204" pitchFamily="66" charset="0"/>
            </a:rPr>
            <a:t> </a:t>
          </a:r>
          <a:endParaRPr lang="en-ID" dirty="0">
            <a:latin typeface="Comic Sans MS" panose="030F0702030302020204" pitchFamily="66" charset="0"/>
          </a:endParaRPr>
        </a:p>
      </dgm:t>
    </dgm:pt>
    <dgm:pt modelId="{278FFF5F-863D-47A3-9382-884C1A0F1095}" type="parTrans" cxnId="{F5ABE52A-A625-47C8-AD81-2EDFC9633AA0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E53F15AB-BD24-4528-8683-1A45AA534304}" type="sibTrans" cxnId="{F5ABE52A-A625-47C8-AD81-2EDFC9633AA0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36C69601-3D82-4966-8CE6-3CE2B533F081}">
      <dgm:prSet phldrT="[Text]"/>
      <dgm:spPr/>
      <dgm:t>
        <a:bodyPr/>
        <a:lstStyle/>
        <a:p>
          <a:pPr algn="ctr"/>
          <a:r>
            <a:rPr lang="en-US" dirty="0">
              <a:latin typeface="Comic Sans MS" panose="030F0702030302020204" pitchFamily="66" charset="0"/>
            </a:rPr>
            <a:t>MANFAAT PENELITIAN</a:t>
          </a:r>
          <a:endParaRPr lang="en-ID" dirty="0">
            <a:latin typeface="Comic Sans MS" panose="030F0702030302020204" pitchFamily="66" charset="0"/>
          </a:endParaRPr>
        </a:p>
      </dgm:t>
    </dgm:pt>
    <dgm:pt modelId="{2CA4624B-6589-40E1-87BE-070497C42F9A}" type="parTrans" cxnId="{102788D2-8509-402A-9EAE-79170C3AE828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9F7F86F5-53E0-47F3-B0E4-F592AD9056A7}" type="sibTrans" cxnId="{102788D2-8509-402A-9EAE-79170C3AE828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F6943E95-2C02-42AD-9DAC-113A24881C3C}">
      <dgm:prSet phldrT="[Text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>
              <a:latin typeface="Comic Sans MS" panose="030F0702030302020204" pitchFamily="66" charset="0"/>
            </a:rPr>
            <a:t>Sebagai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gambaran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bagi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tenaga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kesehatan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tentang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peggunaan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antibiotika</a:t>
          </a:r>
          <a:r>
            <a:rPr lang="en-US" dirty="0">
              <a:latin typeface="Comic Sans MS" panose="030F0702030302020204" pitchFamily="66" charset="0"/>
            </a:rPr>
            <a:t> pada </a:t>
          </a:r>
          <a:r>
            <a:rPr lang="en-US" dirty="0" err="1">
              <a:latin typeface="Comic Sans MS" panose="030F0702030302020204" pitchFamily="66" charset="0"/>
            </a:rPr>
            <a:t>pasien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ispa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khususnya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anak-anak</a:t>
          </a:r>
          <a:endParaRPr lang="en-ID" dirty="0">
            <a:latin typeface="Comic Sans MS" panose="030F0702030302020204" pitchFamily="66" charset="0"/>
          </a:endParaRPr>
        </a:p>
      </dgm:t>
    </dgm:pt>
    <dgm:pt modelId="{48191B2E-E281-453F-A0E0-EA7BE89B2B14}" type="parTrans" cxnId="{11FACCD3-AA55-4D69-9139-8C4CF8ED01FF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EA2049D4-BA0C-46CE-88F0-3E57EA2CE2E7}" type="sibTrans" cxnId="{11FACCD3-AA55-4D69-9139-8C4CF8ED01FF}">
      <dgm:prSet/>
      <dgm:spPr/>
      <dgm:t>
        <a:bodyPr/>
        <a:lstStyle/>
        <a:p>
          <a:endParaRPr lang="en-ID">
            <a:latin typeface="Comic Sans MS" panose="030F0702030302020204" pitchFamily="66" charset="0"/>
          </a:endParaRPr>
        </a:p>
      </dgm:t>
    </dgm:pt>
    <dgm:pt modelId="{1D322E79-8B9D-4DC8-BF81-4DFA3AB048E7}">
      <dgm:prSet phldrT="[Text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>
              <a:latin typeface="Comic Sans MS" panose="030F0702030302020204" pitchFamily="66" charset="0"/>
            </a:rPr>
            <a:t>Sebagai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referensi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untuk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penelitian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selanjutnya</a:t>
          </a:r>
          <a:r>
            <a:rPr lang="en-US" dirty="0">
              <a:latin typeface="Comic Sans MS" panose="030F0702030302020204" pitchFamily="66" charset="0"/>
            </a:rPr>
            <a:t> yang </a:t>
          </a:r>
          <a:r>
            <a:rPr lang="en-US" dirty="0" err="1">
              <a:latin typeface="Comic Sans MS" panose="030F0702030302020204" pitchFamily="66" charset="0"/>
            </a:rPr>
            <a:t>berkaitan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dengan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penggunaan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antibiotika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untuk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pasien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ispa</a:t>
          </a:r>
          <a:r>
            <a:rPr lang="en-US" dirty="0">
              <a:latin typeface="Comic Sans MS" panose="030F0702030302020204" pitchFamily="66" charset="0"/>
            </a:rPr>
            <a:t> </a:t>
          </a:r>
          <a:r>
            <a:rPr lang="en-US" dirty="0" err="1">
              <a:latin typeface="Comic Sans MS" panose="030F0702030302020204" pitchFamily="66" charset="0"/>
            </a:rPr>
            <a:t>anak-anak</a:t>
          </a:r>
          <a:endParaRPr lang="en-ID" dirty="0">
            <a:latin typeface="Comic Sans MS" panose="030F0702030302020204" pitchFamily="66" charset="0"/>
          </a:endParaRPr>
        </a:p>
      </dgm:t>
    </dgm:pt>
    <dgm:pt modelId="{1B080E66-2BCF-439D-A6A6-AAAB72705A01}" type="parTrans" cxnId="{4265280A-32A7-42F6-BCBA-596CDFABC39E}">
      <dgm:prSet/>
      <dgm:spPr/>
      <dgm:t>
        <a:bodyPr/>
        <a:lstStyle/>
        <a:p>
          <a:endParaRPr lang="en-ID"/>
        </a:p>
      </dgm:t>
    </dgm:pt>
    <dgm:pt modelId="{D105C2C4-0026-415C-ABB5-F3F063D63D63}" type="sibTrans" cxnId="{4265280A-32A7-42F6-BCBA-596CDFABC39E}">
      <dgm:prSet/>
      <dgm:spPr/>
      <dgm:t>
        <a:bodyPr/>
        <a:lstStyle/>
        <a:p>
          <a:endParaRPr lang="en-ID"/>
        </a:p>
      </dgm:t>
    </dgm:pt>
    <dgm:pt modelId="{2853E77C-A658-4B76-9246-B2496CC2B50B}" type="pres">
      <dgm:prSet presAssocID="{07C887B9-0254-409F-8326-5D1ECCF6E4CF}" presName="linear" presStyleCnt="0">
        <dgm:presLayoutVars>
          <dgm:animLvl val="lvl"/>
          <dgm:resizeHandles val="exact"/>
        </dgm:presLayoutVars>
      </dgm:prSet>
      <dgm:spPr/>
    </dgm:pt>
    <dgm:pt modelId="{0D333D1A-8DA8-443F-9A6E-1BA90580AF84}" type="pres">
      <dgm:prSet presAssocID="{3AD95334-F7F1-43EE-8B25-8EA5B1C0B6C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F369AC6-039E-4CF5-A9D6-4EF4AC0BB2E1}" type="pres">
      <dgm:prSet presAssocID="{3AD95334-F7F1-43EE-8B25-8EA5B1C0B6C9}" presName="childText" presStyleLbl="revTx" presStyleIdx="0" presStyleCnt="3">
        <dgm:presLayoutVars>
          <dgm:bulletEnabled val="1"/>
        </dgm:presLayoutVars>
      </dgm:prSet>
      <dgm:spPr/>
    </dgm:pt>
    <dgm:pt modelId="{558AD2BC-0400-4F8F-A612-5368E435EF3F}" type="pres">
      <dgm:prSet presAssocID="{7B3FB01F-AB5B-402C-BDFA-14841A1AC5B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51CADD2-4455-4632-AC99-67E846D77602}" type="pres">
      <dgm:prSet presAssocID="{7B3FB01F-AB5B-402C-BDFA-14841A1AC5B1}" presName="childText" presStyleLbl="revTx" presStyleIdx="1" presStyleCnt="3">
        <dgm:presLayoutVars>
          <dgm:bulletEnabled val="1"/>
        </dgm:presLayoutVars>
      </dgm:prSet>
      <dgm:spPr/>
    </dgm:pt>
    <dgm:pt modelId="{16D7E020-DEA1-4C9C-999A-283783284A0E}" type="pres">
      <dgm:prSet presAssocID="{36C69601-3D82-4966-8CE6-3CE2B533F08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852AC30-9485-43A4-A4E3-07A2F67C0BBA}" type="pres">
      <dgm:prSet presAssocID="{36C69601-3D82-4966-8CE6-3CE2B533F081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957FF900-993C-4244-B1A7-10B3ED1D7AD7}" type="presOf" srcId="{1D322E79-8B9D-4DC8-BF81-4DFA3AB048E7}" destId="{5852AC30-9485-43A4-A4E3-07A2F67C0BBA}" srcOrd="0" destOrd="1" presId="urn:microsoft.com/office/officeart/2005/8/layout/vList2"/>
    <dgm:cxn modelId="{4265280A-32A7-42F6-BCBA-596CDFABC39E}" srcId="{36C69601-3D82-4966-8CE6-3CE2B533F081}" destId="{1D322E79-8B9D-4DC8-BF81-4DFA3AB048E7}" srcOrd="1" destOrd="0" parTransId="{1B080E66-2BCF-439D-A6A6-AAAB72705A01}" sibTransId="{D105C2C4-0026-415C-ABB5-F3F063D63D63}"/>
    <dgm:cxn modelId="{F5ABE52A-A625-47C8-AD81-2EDFC9633AA0}" srcId="{7B3FB01F-AB5B-402C-BDFA-14841A1AC5B1}" destId="{36D8AE59-F3D9-4D71-9543-9527A59F0B4E}" srcOrd="0" destOrd="0" parTransId="{278FFF5F-863D-47A3-9382-884C1A0F1095}" sibTransId="{E53F15AB-BD24-4528-8683-1A45AA534304}"/>
    <dgm:cxn modelId="{2459602C-10EB-4658-AF3B-7CAF73A21537}" type="presOf" srcId="{F6943E95-2C02-42AD-9DAC-113A24881C3C}" destId="{5852AC30-9485-43A4-A4E3-07A2F67C0BBA}" srcOrd="0" destOrd="0" presId="urn:microsoft.com/office/officeart/2005/8/layout/vList2"/>
    <dgm:cxn modelId="{BE67A63A-C77C-406E-8827-1CA0CCD00CCD}" type="presOf" srcId="{36D8AE59-F3D9-4D71-9543-9527A59F0B4E}" destId="{951CADD2-4455-4632-AC99-67E846D77602}" srcOrd="0" destOrd="0" presId="urn:microsoft.com/office/officeart/2005/8/layout/vList2"/>
    <dgm:cxn modelId="{6683413C-292A-4EAB-A502-DC27C6CC4DF6}" type="presOf" srcId="{07C887B9-0254-409F-8326-5D1ECCF6E4CF}" destId="{2853E77C-A658-4B76-9246-B2496CC2B50B}" srcOrd="0" destOrd="0" presId="urn:microsoft.com/office/officeart/2005/8/layout/vList2"/>
    <dgm:cxn modelId="{46D59544-1F4B-4C6F-A173-1400C34CB58C}" type="presOf" srcId="{3B3E3E52-3399-4EB1-8214-817293AC7B32}" destId="{5F369AC6-039E-4CF5-A9D6-4EF4AC0BB2E1}" srcOrd="0" destOrd="1" presId="urn:microsoft.com/office/officeart/2005/8/layout/vList2"/>
    <dgm:cxn modelId="{13C98350-FF34-487F-B78B-7AE07487A743}" srcId="{3AD95334-F7F1-43EE-8B25-8EA5B1C0B6C9}" destId="{9E67FBA7-4940-4E5F-AA20-528DD359D522}" srcOrd="0" destOrd="0" parTransId="{68D6B841-2DFE-4357-81A1-DDA72400E8E7}" sibTransId="{4CBB4CAF-176B-497F-9FC8-9F212E4DFDDF}"/>
    <dgm:cxn modelId="{AF225A54-B740-4A23-AEAD-47A236FCD382}" srcId="{3AD95334-F7F1-43EE-8B25-8EA5B1C0B6C9}" destId="{3B3E3E52-3399-4EB1-8214-817293AC7B32}" srcOrd="1" destOrd="0" parTransId="{E92D636C-E406-4EC3-864C-920697398435}" sibTransId="{F76A40FE-7D14-4497-9973-C006E2793F6F}"/>
    <dgm:cxn modelId="{162B6557-3838-486E-9C0C-61A278726DD8}" srcId="{07C887B9-0254-409F-8326-5D1ECCF6E4CF}" destId="{3AD95334-F7F1-43EE-8B25-8EA5B1C0B6C9}" srcOrd="0" destOrd="0" parTransId="{2DFFE7C8-8929-4DC8-B0D6-70693AEFAA1E}" sibTransId="{BD3D8628-D289-42C1-B3FD-16916F531A21}"/>
    <dgm:cxn modelId="{C9F71C7B-1ACA-48EF-A549-FDD1C321F7C0}" type="presOf" srcId="{36C69601-3D82-4966-8CE6-3CE2B533F081}" destId="{16D7E020-DEA1-4C9C-999A-283783284A0E}" srcOrd="0" destOrd="0" presId="urn:microsoft.com/office/officeart/2005/8/layout/vList2"/>
    <dgm:cxn modelId="{379C5780-AAF4-42B0-ABD8-8610D4DA6D9D}" type="presOf" srcId="{7B3FB01F-AB5B-402C-BDFA-14841A1AC5B1}" destId="{558AD2BC-0400-4F8F-A612-5368E435EF3F}" srcOrd="0" destOrd="0" presId="urn:microsoft.com/office/officeart/2005/8/layout/vList2"/>
    <dgm:cxn modelId="{94877387-F706-4B97-9AFF-E2573FEDAD6D}" srcId="{07C887B9-0254-409F-8326-5D1ECCF6E4CF}" destId="{7B3FB01F-AB5B-402C-BDFA-14841A1AC5B1}" srcOrd="1" destOrd="0" parTransId="{DF152A6E-5CEF-4FFF-B82E-B6A88705F845}" sibTransId="{C3CA7217-8B9A-4980-89BC-F2DB8930C75B}"/>
    <dgm:cxn modelId="{2480A2B8-2456-4169-AB36-B45FF068958C}" type="presOf" srcId="{9E67FBA7-4940-4E5F-AA20-528DD359D522}" destId="{5F369AC6-039E-4CF5-A9D6-4EF4AC0BB2E1}" srcOrd="0" destOrd="0" presId="urn:microsoft.com/office/officeart/2005/8/layout/vList2"/>
    <dgm:cxn modelId="{102788D2-8509-402A-9EAE-79170C3AE828}" srcId="{07C887B9-0254-409F-8326-5D1ECCF6E4CF}" destId="{36C69601-3D82-4966-8CE6-3CE2B533F081}" srcOrd="2" destOrd="0" parTransId="{2CA4624B-6589-40E1-87BE-070497C42F9A}" sibTransId="{9F7F86F5-53E0-47F3-B0E4-F592AD9056A7}"/>
    <dgm:cxn modelId="{11FACCD3-AA55-4D69-9139-8C4CF8ED01FF}" srcId="{36C69601-3D82-4966-8CE6-3CE2B533F081}" destId="{F6943E95-2C02-42AD-9DAC-113A24881C3C}" srcOrd="0" destOrd="0" parTransId="{48191B2E-E281-453F-A0E0-EA7BE89B2B14}" sibTransId="{EA2049D4-BA0C-46CE-88F0-3E57EA2CE2E7}"/>
    <dgm:cxn modelId="{AC474FD9-E018-4295-976D-DE16CBB7EA89}" type="presOf" srcId="{3AD95334-F7F1-43EE-8B25-8EA5B1C0B6C9}" destId="{0D333D1A-8DA8-443F-9A6E-1BA90580AF84}" srcOrd="0" destOrd="0" presId="urn:microsoft.com/office/officeart/2005/8/layout/vList2"/>
    <dgm:cxn modelId="{73F08B1C-B27F-40CA-83E0-F5BB446A9F22}" type="presParOf" srcId="{2853E77C-A658-4B76-9246-B2496CC2B50B}" destId="{0D333D1A-8DA8-443F-9A6E-1BA90580AF84}" srcOrd="0" destOrd="0" presId="urn:microsoft.com/office/officeart/2005/8/layout/vList2"/>
    <dgm:cxn modelId="{5101EE24-4EF4-4792-A3BD-19D1D56A2433}" type="presParOf" srcId="{2853E77C-A658-4B76-9246-B2496CC2B50B}" destId="{5F369AC6-039E-4CF5-A9D6-4EF4AC0BB2E1}" srcOrd="1" destOrd="0" presId="urn:microsoft.com/office/officeart/2005/8/layout/vList2"/>
    <dgm:cxn modelId="{7C6B2C0F-8A4B-42D7-872A-9B485E4EFABE}" type="presParOf" srcId="{2853E77C-A658-4B76-9246-B2496CC2B50B}" destId="{558AD2BC-0400-4F8F-A612-5368E435EF3F}" srcOrd="2" destOrd="0" presId="urn:microsoft.com/office/officeart/2005/8/layout/vList2"/>
    <dgm:cxn modelId="{3DB127B1-0728-44BE-805C-BDF1FA773A3C}" type="presParOf" srcId="{2853E77C-A658-4B76-9246-B2496CC2B50B}" destId="{951CADD2-4455-4632-AC99-67E846D77602}" srcOrd="3" destOrd="0" presId="urn:microsoft.com/office/officeart/2005/8/layout/vList2"/>
    <dgm:cxn modelId="{BB1F857A-81FE-4DD5-A995-E245A318C8C7}" type="presParOf" srcId="{2853E77C-A658-4B76-9246-B2496CC2B50B}" destId="{16D7E020-DEA1-4C9C-999A-283783284A0E}" srcOrd="4" destOrd="0" presId="urn:microsoft.com/office/officeart/2005/8/layout/vList2"/>
    <dgm:cxn modelId="{A1FAFAB1-0837-46C0-A1EE-CC8A7247F750}" type="presParOf" srcId="{2853E77C-A658-4B76-9246-B2496CC2B50B}" destId="{5852AC30-9485-43A4-A4E3-07A2F67C0BB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27E71F-571C-42E5-9F29-89DA3B5A6A3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D0BCA409-3873-4D7B-8BE9-E5265893A2CB}">
      <dgm:prSet phldrT="[Text]"/>
      <dgm:spPr/>
      <dgm:t>
        <a:bodyPr/>
        <a:lstStyle/>
        <a:p>
          <a:r>
            <a:rPr lang="en-US" b="1" dirty="0"/>
            <a:t>ANTIBIOTIKA</a:t>
          </a:r>
          <a:r>
            <a:rPr lang="en-US" dirty="0"/>
            <a:t>: </a:t>
          </a:r>
          <a:r>
            <a:rPr lang="en-US" dirty="0" err="1"/>
            <a:t>zat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dirty="0" err="1"/>
            <a:t>senyawa</a:t>
          </a:r>
          <a:r>
            <a:rPr lang="en-US" dirty="0"/>
            <a:t> </a:t>
          </a:r>
          <a:r>
            <a:rPr lang="en-US" dirty="0" err="1"/>
            <a:t>obat</a:t>
          </a:r>
          <a:r>
            <a:rPr lang="en-US" dirty="0"/>
            <a:t> </a:t>
          </a:r>
          <a:r>
            <a:rPr lang="en-US" dirty="0" err="1"/>
            <a:t>alami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dirty="0" err="1"/>
            <a:t>sintetis</a:t>
          </a:r>
          <a:r>
            <a:rPr lang="en-US" dirty="0"/>
            <a:t> </a:t>
          </a:r>
          <a:r>
            <a:rPr lang="en-US" dirty="0" err="1"/>
            <a:t>yg</a:t>
          </a:r>
          <a:r>
            <a:rPr lang="en-US" dirty="0"/>
            <a:t> </a:t>
          </a:r>
          <a:r>
            <a:rPr lang="en-US" dirty="0" err="1"/>
            <a:t>dihasilkan</a:t>
          </a:r>
          <a:r>
            <a:rPr lang="en-US" dirty="0"/>
            <a:t> </a:t>
          </a:r>
          <a:r>
            <a:rPr lang="en-US" dirty="0" err="1"/>
            <a:t>mikroorganisme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dirty="0" err="1"/>
            <a:t>jamur</a:t>
          </a:r>
          <a:r>
            <a:rPr lang="en-US" dirty="0"/>
            <a:t> </a:t>
          </a:r>
          <a:r>
            <a:rPr lang="en-US" dirty="0" err="1"/>
            <a:t>yg</a:t>
          </a:r>
          <a:r>
            <a:rPr lang="en-US" dirty="0"/>
            <a:t> </a:t>
          </a:r>
          <a:r>
            <a:rPr lang="en-US" dirty="0" err="1"/>
            <a:t>berkhasiat</a:t>
          </a:r>
          <a:r>
            <a:rPr lang="en-US" dirty="0"/>
            <a:t> </a:t>
          </a:r>
          <a:r>
            <a:rPr lang="en-US" dirty="0" err="1"/>
            <a:t>menghambat</a:t>
          </a:r>
          <a:r>
            <a:rPr lang="en-US" dirty="0"/>
            <a:t> </a:t>
          </a:r>
          <a:r>
            <a:rPr lang="en-US" dirty="0" err="1"/>
            <a:t>perkembangbiakan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dirty="0" err="1"/>
            <a:t>membunuh</a:t>
          </a:r>
          <a:r>
            <a:rPr lang="en-US" dirty="0"/>
            <a:t> </a:t>
          </a:r>
          <a:r>
            <a:rPr lang="en-US" dirty="0" err="1"/>
            <a:t>mikroorganisme,memiliki</a:t>
          </a:r>
          <a:r>
            <a:rPr lang="en-US" dirty="0"/>
            <a:t> </a:t>
          </a:r>
          <a:r>
            <a:rPr lang="en-US" dirty="0" err="1"/>
            <a:t>toksisitas</a:t>
          </a:r>
          <a:r>
            <a:rPr lang="en-US" dirty="0"/>
            <a:t> </a:t>
          </a:r>
          <a:r>
            <a:rPr lang="en-US" dirty="0" err="1"/>
            <a:t>selektif</a:t>
          </a:r>
          <a:r>
            <a:rPr lang="en-US" dirty="0"/>
            <a:t>. </a:t>
          </a:r>
          <a:r>
            <a:rPr lang="en-US" dirty="0" err="1"/>
            <a:t>Toksik</a:t>
          </a:r>
          <a:r>
            <a:rPr lang="en-US" dirty="0"/>
            <a:t> </a:t>
          </a:r>
          <a:r>
            <a:rPr lang="en-US" dirty="0" err="1"/>
            <a:t>thd</a:t>
          </a:r>
          <a:r>
            <a:rPr lang="en-US" dirty="0"/>
            <a:t> </a:t>
          </a:r>
          <a:r>
            <a:rPr lang="en-US" dirty="0" err="1"/>
            <a:t>kuman</a:t>
          </a:r>
          <a:r>
            <a:rPr lang="en-US" dirty="0"/>
            <a:t> </a:t>
          </a:r>
          <a:r>
            <a:rPr lang="en-US" dirty="0" err="1"/>
            <a:t>tp</a:t>
          </a:r>
          <a:r>
            <a:rPr lang="en-US" dirty="0"/>
            <a:t> </a:t>
          </a:r>
          <a:r>
            <a:rPr lang="en-US" dirty="0" err="1"/>
            <a:t>tidak</a:t>
          </a:r>
          <a:r>
            <a:rPr lang="en-US" dirty="0"/>
            <a:t>/relative </a:t>
          </a:r>
          <a:r>
            <a:rPr lang="en-US" dirty="0" err="1"/>
            <a:t>kecil</a:t>
          </a:r>
          <a:r>
            <a:rPr lang="en-US" dirty="0"/>
            <a:t> </a:t>
          </a:r>
          <a:r>
            <a:rPr lang="en-US" dirty="0" err="1"/>
            <a:t>thd</a:t>
          </a:r>
          <a:r>
            <a:rPr lang="en-US" dirty="0"/>
            <a:t> </a:t>
          </a:r>
          <a:r>
            <a:rPr lang="en-US" dirty="0" err="1"/>
            <a:t>manusia</a:t>
          </a:r>
          <a:endParaRPr lang="en-ID" dirty="0"/>
        </a:p>
      </dgm:t>
    </dgm:pt>
    <dgm:pt modelId="{1344BF97-8546-45E4-9CAF-2EC16A59F477}" type="parTrans" cxnId="{A64A11D2-1CCC-4D23-925D-28C44E11A2E4}">
      <dgm:prSet/>
      <dgm:spPr/>
      <dgm:t>
        <a:bodyPr/>
        <a:lstStyle/>
        <a:p>
          <a:endParaRPr lang="en-ID"/>
        </a:p>
      </dgm:t>
    </dgm:pt>
    <dgm:pt modelId="{478A0011-C408-4DA0-B111-91093A70906E}" type="sibTrans" cxnId="{A64A11D2-1CCC-4D23-925D-28C44E11A2E4}">
      <dgm:prSet/>
      <dgm:spPr/>
      <dgm:t>
        <a:bodyPr/>
        <a:lstStyle/>
        <a:p>
          <a:endParaRPr lang="en-ID"/>
        </a:p>
      </dgm:t>
    </dgm:pt>
    <dgm:pt modelId="{CDCAB52C-6162-4AEF-B143-3774DAE8E1CB}">
      <dgm:prSet phldrT="[Text]" custT="1"/>
      <dgm:spPr/>
      <dgm:t>
        <a:bodyPr/>
        <a:lstStyle/>
        <a:p>
          <a:pPr algn="ctr">
            <a:buNone/>
          </a:pPr>
          <a:endParaRPr lang="en-US" sz="1400" dirty="0"/>
        </a:p>
        <a:p>
          <a:pPr algn="ctr">
            <a:buFont typeface="Wingdings" panose="05000000000000000000" pitchFamily="2" charset="2"/>
            <a:buChar char="Ø"/>
          </a:pPr>
          <a:r>
            <a:rPr lang="en-US" sz="1800" dirty="0"/>
            <a:t>MEKANISME KERJA</a:t>
          </a:r>
        </a:p>
        <a:p>
          <a:pPr algn="ctr">
            <a:buFont typeface="Wingdings" panose="05000000000000000000" pitchFamily="2" charset="2"/>
            <a:buChar char="Ø"/>
          </a:pPr>
          <a:r>
            <a:rPr lang="en-US" sz="1800" dirty="0" err="1">
              <a:latin typeface="Comic Sans MS" panose="030F0702030302020204" pitchFamily="66" charset="0"/>
            </a:rPr>
            <a:t>Menghambat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sintesa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dinding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sel</a:t>
          </a:r>
          <a:endParaRPr lang="en-US" sz="1800" dirty="0">
            <a:latin typeface="Comic Sans MS" panose="030F0702030302020204" pitchFamily="66" charset="0"/>
          </a:endParaRPr>
        </a:p>
        <a:p>
          <a:pPr algn="ctr">
            <a:buFont typeface="Wingdings" panose="05000000000000000000" pitchFamily="2" charset="2"/>
            <a:buChar char="Ø"/>
          </a:pPr>
          <a:r>
            <a:rPr lang="en-US" sz="1800" dirty="0" err="1">
              <a:latin typeface="Comic Sans MS" panose="030F0702030302020204" pitchFamily="66" charset="0"/>
            </a:rPr>
            <a:t>Merusak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membran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sel</a:t>
          </a:r>
          <a:r>
            <a:rPr lang="en-US" sz="1800" dirty="0">
              <a:latin typeface="Comic Sans MS" panose="030F0702030302020204" pitchFamily="66" charset="0"/>
            </a:rPr>
            <a:t> plasma</a:t>
          </a:r>
        </a:p>
        <a:p>
          <a:pPr algn="ctr">
            <a:buFont typeface="Wingdings" panose="05000000000000000000" pitchFamily="2" charset="2"/>
            <a:buChar char="Ø"/>
          </a:pPr>
          <a:r>
            <a:rPr lang="en-US" sz="1800" dirty="0" err="1">
              <a:latin typeface="Comic Sans MS" panose="030F0702030302020204" pitchFamily="66" charset="0"/>
            </a:rPr>
            <a:t>Menghambat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atau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memodifikasi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sintesa</a:t>
          </a:r>
          <a:r>
            <a:rPr lang="en-US" sz="1800" dirty="0">
              <a:latin typeface="Comic Sans MS" panose="030F0702030302020204" pitchFamily="66" charset="0"/>
            </a:rPr>
            <a:t> protein</a:t>
          </a:r>
        </a:p>
        <a:p>
          <a:pPr algn="ctr">
            <a:buFont typeface="Wingdings" panose="05000000000000000000" pitchFamily="2" charset="2"/>
            <a:buChar char="Ø"/>
          </a:pPr>
          <a:r>
            <a:rPr lang="en-US" sz="1800" dirty="0" err="1">
              <a:latin typeface="Comic Sans MS" panose="030F0702030302020204" pitchFamily="66" charset="0"/>
            </a:rPr>
            <a:t>Mengganggu</a:t>
          </a:r>
          <a:r>
            <a:rPr lang="en-US" sz="1800" dirty="0">
              <a:latin typeface="Comic Sans MS" panose="030F0702030302020204" pitchFamily="66" charset="0"/>
            </a:rPr>
            <a:t> metabolism </a:t>
          </a:r>
          <a:r>
            <a:rPr lang="en-US" sz="1800" dirty="0" err="1">
              <a:latin typeface="Comic Sans MS" panose="030F0702030302020204" pitchFamily="66" charset="0"/>
            </a:rPr>
            <a:t>folat</a:t>
          </a:r>
          <a:r>
            <a:rPr lang="en-US" sz="1800" dirty="0">
              <a:latin typeface="Comic Sans MS" panose="030F0702030302020204" pitchFamily="66" charset="0"/>
            </a:rPr>
            <a:t> dan </a:t>
          </a:r>
          <a:r>
            <a:rPr lang="en-US" sz="1800" dirty="0" err="1">
              <a:latin typeface="Comic Sans MS" panose="030F0702030302020204" pitchFamily="66" charset="0"/>
            </a:rPr>
            <a:t>enzim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esensial</a:t>
          </a:r>
          <a:endParaRPr lang="en-US" sz="1800" dirty="0">
            <a:latin typeface="Comic Sans MS" panose="030F0702030302020204" pitchFamily="66" charset="0"/>
          </a:endParaRPr>
        </a:p>
        <a:p>
          <a:pPr algn="ctr">
            <a:buFont typeface="Wingdings" panose="05000000000000000000" pitchFamily="2" charset="2"/>
            <a:buChar char="Ø"/>
          </a:pPr>
          <a:r>
            <a:rPr lang="en-US" sz="1800" dirty="0" err="1">
              <a:latin typeface="Comic Sans MS" panose="030F0702030302020204" pitchFamily="66" charset="0"/>
            </a:rPr>
            <a:t>Menghambat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sintesa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asam</a:t>
          </a:r>
          <a:r>
            <a:rPr lang="en-US" sz="1800" dirty="0">
              <a:latin typeface="Comic Sans MS" panose="030F0702030302020204" pitchFamily="66" charset="0"/>
            </a:rPr>
            <a:t> </a:t>
          </a:r>
          <a:r>
            <a:rPr lang="en-US" sz="1800" dirty="0" err="1">
              <a:latin typeface="Comic Sans MS" panose="030F0702030302020204" pitchFamily="66" charset="0"/>
            </a:rPr>
            <a:t>nukleat</a:t>
          </a:r>
          <a:endParaRPr lang="en-US" sz="1800" dirty="0"/>
        </a:p>
      </dgm:t>
    </dgm:pt>
    <dgm:pt modelId="{F417BC0D-0F6A-4B7F-B097-ECA0DB811B49}" type="parTrans" cxnId="{E4DBD44B-58AB-4BA1-A43F-A0452B6791F4}">
      <dgm:prSet/>
      <dgm:spPr/>
      <dgm:t>
        <a:bodyPr/>
        <a:lstStyle/>
        <a:p>
          <a:endParaRPr lang="en-ID"/>
        </a:p>
      </dgm:t>
    </dgm:pt>
    <dgm:pt modelId="{94DDC8B6-94EB-48AB-90E4-6D0A94D75EFD}" type="sibTrans" cxnId="{E4DBD44B-58AB-4BA1-A43F-A0452B6791F4}">
      <dgm:prSet/>
      <dgm:spPr/>
      <dgm:t>
        <a:bodyPr/>
        <a:lstStyle/>
        <a:p>
          <a:endParaRPr lang="en-ID"/>
        </a:p>
      </dgm:t>
    </dgm:pt>
    <dgm:pt modelId="{C54A0858-4A21-43BC-BE47-A3EAD1415B33}">
      <dgm:prSet phldrT="[Text]" custT="1"/>
      <dgm:spPr/>
      <dgm:t>
        <a:bodyPr/>
        <a:lstStyle/>
        <a:p>
          <a:r>
            <a:rPr lang="en-US" sz="2000" dirty="0"/>
            <a:t>LUAS AKTIVITAS</a:t>
          </a:r>
        </a:p>
        <a:p>
          <a:r>
            <a:rPr lang="en-US" sz="2000" dirty="0">
              <a:latin typeface="Comic Sans MS" panose="030F0702030302020204" pitchFamily="66" charset="0"/>
            </a:rPr>
            <a:t>Broad </a:t>
          </a:r>
          <a:r>
            <a:rPr lang="en-US" sz="2000" dirty="0" err="1">
              <a:latin typeface="Comic Sans MS" panose="030F0702030302020204" pitchFamily="66" charset="0"/>
            </a:rPr>
            <a:t>spectrum,bekerja</a:t>
          </a:r>
          <a:r>
            <a:rPr lang="en-US" sz="2000" dirty="0">
              <a:latin typeface="Comic Sans MS" panose="030F0702030302020204" pitchFamily="66" charset="0"/>
            </a:rPr>
            <a:t> </a:t>
          </a:r>
          <a:r>
            <a:rPr lang="en-US" sz="2000" dirty="0" err="1">
              <a:latin typeface="Comic Sans MS" panose="030F0702030302020204" pitchFamily="66" charset="0"/>
            </a:rPr>
            <a:t>thd</a:t>
          </a:r>
          <a:r>
            <a:rPr lang="en-US" sz="2000" dirty="0">
              <a:latin typeface="Comic Sans MS" panose="030F0702030302020204" pitchFamily="66" charset="0"/>
            </a:rPr>
            <a:t> </a:t>
          </a:r>
          <a:r>
            <a:rPr lang="en-US" sz="2000" dirty="0" err="1">
              <a:latin typeface="Comic Sans MS" panose="030F0702030302020204" pitchFamily="66" charset="0"/>
            </a:rPr>
            <a:t>lebih</a:t>
          </a:r>
          <a:r>
            <a:rPr lang="en-US" sz="2000" dirty="0">
              <a:latin typeface="Comic Sans MS" panose="030F0702030302020204" pitchFamily="66" charset="0"/>
            </a:rPr>
            <a:t> </a:t>
          </a:r>
          <a:r>
            <a:rPr lang="en-US" sz="2000" dirty="0" err="1">
              <a:latin typeface="Comic Sans MS" panose="030F0702030302020204" pitchFamily="66" charset="0"/>
            </a:rPr>
            <a:t>banyak</a:t>
          </a:r>
          <a:r>
            <a:rPr lang="en-US" sz="2000" dirty="0">
              <a:latin typeface="Comic Sans MS" panose="030F0702030302020204" pitchFamily="66" charset="0"/>
            </a:rPr>
            <a:t> </a:t>
          </a:r>
          <a:r>
            <a:rPr lang="en-US" sz="2000" dirty="0" err="1">
              <a:latin typeface="Comic Sans MS" panose="030F0702030302020204" pitchFamily="66" charset="0"/>
            </a:rPr>
            <a:t>kuman</a:t>
          </a:r>
          <a:r>
            <a:rPr lang="en-US" sz="2000" dirty="0">
              <a:latin typeface="Comic Sans MS" panose="030F0702030302020204" pitchFamily="66" charset="0"/>
            </a:rPr>
            <a:t>: Gram + </a:t>
          </a:r>
          <a:r>
            <a:rPr lang="en-US" sz="2000" dirty="0" err="1">
              <a:latin typeface="Comic Sans MS" panose="030F0702030302020204" pitchFamily="66" charset="0"/>
            </a:rPr>
            <a:t>maupun</a:t>
          </a:r>
          <a:r>
            <a:rPr lang="en-US" sz="2000" dirty="0">
              <a:latin typeface="Comic Sans MS" panose="030F0702030302020204" pitchFamily="66" charset="0"/>
            </a:rPr>
            <a:t> -, mis: </a:t>
          </a:r>
          <a:r>
            <a:rPr lang="en-US" sz="2000" dirty="0" err="1">
              <a:latin typeface="Comic Sans MS" panose="030F0702030302020204" pitchFamily="66" charset="0"/>
            </a:rPr>
            <a:t>penisilin</a:t>
          </a:r>
          <a:endParaRPr lang="en-US" sz="2000" dirty="0">
            <a:latin typeface="Comic Sans MS" panose="030F0702030302020204" pitchFamily="66" charset="0"/>
          </a:endParaRPr>
        </a:p>
        <a:p>
          <a:pPr>
            <a:buNone/>
          </a:pPr>
          <a:endParaRPr lang="en-US" sz="2000" dirty="0">
            <a:latin typeface="Comic Sans MS" panose="030F0702030302020204" pitchFamily="66" charset="0"/>
          </a:endParaRPr>
        </a:p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Comic Sans MS" panose="030F0702030302020204" pitchFamily="66" charset="0"/>
            </a:rPr>
            <a:t>Narrow </a:t>
          </a:r>
          <a:r>
            <a:rPr lang="en-US" sz="2000" dirty="0" err="1">
              <a:latin typeface="Comic Sans MS" panose="030F0702030302020204" pitchFamily="66" charset="0"/>
            </a:rPr>
            <a:t>spectrum,bekerja</a:t>
          </a:r>
          <a:r>
            <a:rPr lang="en-US" sz="2000" dirty="0">
              <a:latin typeface="Comic Sans MS" panose="030F0702030302020204" pitchFamily="66" charset="0"/>
            </a:rPr>
            <a:t> </a:t>
          </a:r>
          <a:r>
            <a:rPr lang="en-US" sz="2000" dirty="0" err="1">
              <a:latin typeface="Comic Sans MS" panose="030F0702030302020204" pitchFamily="66" charset="0"/>
            </a:rPr>
            <a:t>hanya</a:t>
          </a:r>
          <a:r>
            <a:rPr lang="en-US" sz="2000" dirty="0">
              <a:latin typeface="Comic Sans MS" panose="030F0702030302020204" pitchFamily="66" charset="0"/>
            </a:rPr>
            <a:t> pada Gram + </a:t>
          </a:r>
          <a:r>
            <a:rPr lang="en-US" sz="2000" dirty="0" err="1">
              <a:latin typeface="Comic Sans MS" panose="030F0702030302020204" pitchFamily="66" charset="0"/>
            </a:rPr>
            <a:t>saja</a:t>
          </a:r>
          <a:r>
            <a:rPr lang="en-US" sz="2000" dirty="0">
              <a:latin typeface="Comic Sans MS" panose="030F0702030302020204" pitchFamily="66" charset="0"/>
            </a:rPr>
            <a:t> </a:t>
          </a:r>
          <a:r>
            <a:rPr lang="en-US" sz="2000" dirty="0" err="1">
              <a:latin typeface="Comic Sans MS" panose="030F0702030302020204" pitchFamily="66" charset="0"/>
            </a:rPr>
            <a:t>atau</a:t>
          </a:r>
          <a:r>
            <a:rPr lang="en-US" sz="2000" dirty="0">
              <a:latin typeface="Comic Sans MS" panose="030F0702030302020204" pitchFamily="66" charset="0"/>
            </a:rPr>
            <a:t> – </a:t>
          </a:r>
          <a:r>
            <a:rPr lang="en-US" sz="2000" dirty="0" err="1">
              <a:latin typeface="Comic Sans MS" panose="030F0702030302020204" pitchFamily="66" charset="0"/>
            </a:rPr>
            <a:t>saja,mis</a:t>
          </a:r>
          <a:r>
            <a:rPr lang="en-US" sz="2000" dirty="0">
              <a:latin typeface="Comic Sans MS" panose="030F0702030302020204" pitchFamily="66" charset="0"/>
            </a:rPr>
            <a:t>: </a:t>
          </a:r>
          <a:r>
            <a:rPr lang="en-US" sz="2000" dirty="0" err="1">
              <a:latin typeface="Comic Sans MS" panose="030F0702030302020204" pitchFamily="66" charset="0"/>
            </a:rPr>
            <a:t>gentamisin</a:t>
          </a:r>
          <a:endParaRPr lang="en-ID" sz="2000" dirty="0"/>
        </a:p>
      </dgm:t>
    </dgm:pt>
    <dgm:pt modelId="{FB4B1402-BC5A-4DA4-BE30-F7863AA99CB7}" type="parTrans" cxnId="{F46C7EF5-47E6-4616-A972-2EB5A0958B91}">
      <dgm:prSet/>
      <dgm:spPr/>
      <dgm:t>
        <a:bodyPr/>
        <a:lstStyle/>
        <a:p>
          <a:endParaRPr lang="en-ID"/>
        </a:p>
      </dgm:t>
    </dgm:pt>
    <dgm:pt modelId="{03E343F8-37F3-4D7E-AE8B-B2A3353AA2F2}" type="sibTrans" cxnId="{F46C7EF5-47E6-4616-A972-2EB5A0958B91}">
      <dgm:prSet/>
      <dgm:spPr/>
      <dgm:t>
        <a:bodyPr/>
        <a:lstStyle/>
        <a:p>
          <a:endParaRPr lang="en-ID"/>
        </a:p>
      </dgm:t>
    </dgm:pt>
    <dgm:pt modelId="{B98D0BA9-1818-448C-A400-6D1D6DAE1965}" type="pres">
      <dgm:prSet presAssocID="{4F27E71F-571C-42E5-9F29-89DA3B5A6A3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8BD468B-B894-4641-893A-59099BB2C727}" type="pres">
      <dgm:prSet presAssocID="{D0BCA409-3873-4D7B-8BE9-E5265893A2CB}" presName="root1" presStyleCnt="0"/>
      <dgm:spPr/>
    </dgm:pt>
    <dgm:pt modelId="{60F8E268-9605-4E41-8B04-5FC40FACC0D1}" type="pres">
      <dgm:prSet presAssocID="{D0BCA409-3873-4D7B-8BE9-E5265893A2CB}" presName="LevelOneTextNode" presStyleLbl="node0" presStyleIdx="0" presStyleCnt="1" custAng="5400000" custScaleX="557507" custScaleY="156336" custLinFactNeighborX="1346" custLinFactNeighborY="0">
        <dgm:presLayoutVars>
          <dgm:chPref val="3"/>
        </dgm:presLayoutVars>
      </dgm:prSet>
      <dgm:spPr/>
    </dgm:pt>
    <dgm:pt modelId="{56E087E2-7640-485C-BB97-FE33334C9669}" type="pres">
      <dgm:prSet presAssocID="{D0BCA409-3873-4D7B-8BE9-E5265893A2CB}" presName="level2hierChild" presStyleCnt="0"/>
      <dgm:spPr/>
    </dgm:pt>
    <dgm:pt modelId="{DCF59C5F-2C96-47A4-A20E-F4852F630E83}" type="pres">
      <dgm:prSet presAssocID="{F417BC0D-0F6A-4B7F-B097-ECA0DB811B49}" presName="conn2-1" presStyleLbl="parChTrans1D2" presStyleIdx="0" presStyleCnt="2"/>
      <dgm:spPr/>
    </dgm:pt>
    <dgm:pt modelId="{80535455-8F36-436E-B7C9-00A27606581B}" type="pres">
      <dgm:prSet presAssocID="{F417BC0D-0F6A-4B7F-B097-ECA0DB811B49}" presName="connTx" presStyleLbl="parChTrans1D2" presStyleIdx="0" presStyleCnt="2"/>
      <dgm:spPr/>
    </dgm:pt>
    <dgm:pt modelId="{80330D48-9A01-488D-B541-9FABB5533980}" type="pres">
      <dgm:prSet presAssocID="{CDCAB52C-6162-4AEF-B143-3774DAE8E1CB}" presName="root2" presStyleCnt="0"/>
      <dgm:spPr/>
    </dgm:pt>
    <dgm:pt modelId="{A3A85BA6-8312-4DB6-86BD-97B862BFB1C1}" type="pres">
      <dgm:prSet presAssocID="{CDCAB52C-6162-4AEF-B143-3774DAE8E1CB}" presName="LevelTwoTextNode" presStyleLbl="node2" presStyleIdx="0" presStyleCnt="2" custScaleX="217261" custScaleY="405250">
        <dgm:presLayoutVars>
          <dgm:chPref val="3"/>
        </dgm:presLayoutVars>
      </dgm:prSet>
      <dgm:spPr/>
    </dgm:pt>
    <dgm:pt modelId="{E5E85200-E4E2-4891-B972-AD4E55856E79}" type="pres">
      <dgm:prSet presAssocID="{CDCAB52C-6162-4AEF-B143-3774DAE8E1CB}" presName="level3hierChild" presStyleCnt="0"/>
      <dgm:spPr/>
    </dgm:pt>
    <dgm:pt modelId="{23360404-C026-477C-86C7-611CFD7EDC50}" type="pres">
      <dgm:prSet presAssocID="{FB4B1402-BC5A-4DA4-BE30-F7863AA99CB7}" presName="conn2-1" presStyleLbl="parChTrans1D2" presStyleIdx="1" presStyleCnt="2"/>
      <dgm:spPr/>
    </dgm:pt>
    <dgm:pt modelId="{586A6F51-15C2-46CA-BCD8-F4890F9191E3}" type="pres">
      <dgm:prSet presAssocID="{FB4B1402-BC5A-4DA4-BE30-F7863AA99CB7}" presName="connTx" presStyleLbl="parChTrans1D2" presStyleIdx="1" presStyleCnt="2"/>
      <dgm:spPr/>
    </dgm:pt>
    <dgm:pt modelId="{D62D2C4E-EEC2-4F25-9898-67ADAA8E07A0}" type="pres">
      <dgm:prSet presAssocID="{C54A0858-4A21-43BC-BE47-A3EAD1415B33}" presName="root2" presStyleCnt="0"/>
      <dgm:spPr/>
    </dgm:pt>
    <dgm:pt modelId="{E9A108CB-AD68-46B0-BCD0-8B3779B032AD}" type="pres">
      <dgm:prSet presAssocID="{C54A0858-4A21-43BC-BE47-A3EAD1415B33}" presName="LevelTwoTextNode" presStyleLbl="node2" presStyleIdx="1" presStyleCnt="2" custScaleX="228383" custScaleY="345444">
        <dgm:presLayoutVars>
          <dgm:chPref val="3"/>
        </dgm:presLayoutVars>
      </dgm:prSet>
      <dgm:spPr/>
    </dgm:pt>
    <dgm:pt modelId="{5C311E8A-AA8C-45F0-A99A-2A3BD47A4F7C}" type="pres">
      <dgm:prSet presAssocID="{C54A0858-4A21-43BC-BE47-A3EAD1415B33}" presName="level3hierChild" presStyleCnt="0"/>
      <dgm:spPr/>
    </dgm:pt>
  </dgm:ptLst>
  <dgm:cxnLst>
    <dgm:cxn modelId="{761C380D-F43F-4EEC-84C5-8008A50A173E}" type="presOf" srcId="{FB4B1402-BC5A-4DA4-BE30-F7863AA99CB7}" destId="{23360404-C026-477C-86C7-611CFD7EDC50}" srcOrd="0" destOrd="0" presId="urn:microsoft.com/office/officeart/2008/layout/HorizontalMultiLevelHierarchy"/>
    <dgm:cxn modelId="{1EAE533A-807C-4199-B96D-D3FB9F576879}" type="presOf" srcId="{CDCAB52C-6162-4AEF-B143-3774DAE8E1CB}" destId="{A3A85BA6-8312-4DB6-86BD-97B862BFB1C1}" srcOrd="0" destOrd="0" presId="urn:microsoft.com/office/officeart/2008/layout/HorizontalMultiLevelHierarchy"/>
    <dgm:cxn modelId="{E4DBD44B-58AB-4BA1-A43F-A0452B6791F4}" srcId="{D0BCA409-3873-4D7B-8BE9-E5265893A2CB}" destId="{CDCAB52C-6162-4AEF-B143-3774DAE8E1CB}" srcOrd="0" destOrd="0" parTransId="{F417BC0D-0F6A-4B7F-B097-ECA0DB811B49}" sibTransId="{94DDC8B6-94EB-48AB-90E4-6D0A94D75EFD}"/>
    <dgm:cxn modelId="{471B4770-40AF-48FC-BBE1-720BFFDE0525}" type="presOf" srcId="{4F27E71F-571C-42E5-9F29-89DA3B5A6A39}" destId="{B98D0BA9-1818-448C-A400-6D1D6DAE1965}" srcOrd="0" destOrd="0" presId="urn:microsoft.com/office/officeart/2008/layout/HorizontalMultiLevelHierarchy"/>
    <dgm:cxn modelId="{BA64BF50-5030-4A63-9846-A1789C196904}" type="presOf" srcId="{C54A0858-4A21-43BC-BE47-A3EAD1415B33}" destId="{E9A108CB-AD68-46B0-BCD0-8B3779B032AD}" srcOrd="0" destOrd="0" presId="urn:microsoft.com/office/officeart/2008/layout/HorizontalMultiLevelHierarchy"/>
    <dgm:cxn modelId="{2021A18B-EDD4-427F-9BC1-B3B81DD649D9}" type="presOf" srcId="{F417BC0D-0F6A-4B7F-B097-ECA0DB811B49}" destId="{DCF59C5F-2C96-47A4-A20E-F4852F630E83}" srcOrd="0" destOrd="0" presId="urn:microsoft.com/office/officeart/2008/layout/HorizontalMultiLevelHierarchy"/>
    <dgm:cxn modelId="{F7A2638D-8D1E-4C43-B0FD-E6B5313CD898}" type="presOf" srcId="{FB4B1402-BC5A-4DA4-BE30-F7863AA99CB7}" destId="{586A6F51-15C2-46CA-BCD8-F4890F9191E3}" srcOrd="1" destOrd="0" presId="urn:microsoft.com/office/officeart/2008/layout/HorizontalMultiLevelHierarchy"/>
    <dgm:cxn modelId="{A64A11D2-1CCC-4D23-925D-28C44E11A2E4}" srcId="{4F27E71F-571C-42E5-9F29-89DA3B5A6A39}" destId="{D0BCA409-3873-4D7B-8BE9-E5265893A2CB}" srcOrd="0" destOrd="0" parTransId="{1344BF97-8546-45E4-9CAF-2EC16A59F477}" sibTransId="{478A0011-C408-4DA0-B111-91093A70906E}"/>
    <dgm:cxn modelId="{A992CBE0-622A-4756-99EE-313A52E0C9EB}" type="presOf" srcId="{D0BCA409-3873-4D7B-8BE9-E5265893A2CB}" destId="{60F8E268-9605-4E41-8B04-5FC40FACC0D1}" srcOrd="0" destOrd="0" presId="urn:microsoft.com/office/officeart/2008/layout/HorizontalMultiLevelHierarchy"/>
    <dgm:cxn modelId="{3126E5E1-C2D4-415D-916E-428D849C13C7}" type="presOf" srcId="{F417BC0D-0F6A-4B7F-B097-ECA0DB811B49}" destId="{80535455-8F36-436E-B7C9-00A27606581B}" srcOrd="1" destOrd="0" presId="urn:microsoft.com/office/officeart/2008/layout/HorizontalMultiLevelHierarchy"/>
    <dgm:cxn modelId="{F46C7EF5-47E6-4616-A972-2EB5A0958B91}" srcId="{D0BCA409-3873-4D7B-8BE9-E5265893A2CB}" destId="{C54A0858-4A21-43BC-BE47-A3EAD1415B33}" srcOrd="1" destOrd="0" parTransId="{FB4B1402-BC5A-4DA4-BE30-F7863AA99CB7}" sibTransId="{03E343F8-37F3-4D7E-AE8B-B2A3353AA2F2}"/>
    <dgm:cxn modelId="{CC974731-100E-4E49-B724-8AE1BECE928C}" type="presParOf" srcId="{B98D0BA9-1818-448C-A400-6D1D6DAE1965}" destId="{48BD468B-B894-4641-893A-59099BB2C727}" srcOrd="0" destOrd="0" presId="urn:microsoft.com/office/officeart/2008/layout/HorizontalMultiLevelHierarchy"/>
    <dgm:cxn modelId="{98C5947B-BBAE-46C3-A313-A0930301C022}" type="presParOf" srcId="{48BD468B-B894-4641-893A-59099BB2C727}" destId="{60F8E268-9605-4E41-8B04-5FC40FACC0D1}" srcOrd="0" destOrd="0" presId="urn:microsoft.com/office/officeart/2008/layout/HorizontalMultiLevelHierarchy"/>
    <dgm:cxn modelId="{EDDEBFF8-5855-481D-B1DB-56C474635C72}" type="presParOf" srcId="{48BD468B-B894-4641-893A-59099BB2C727}" destId="{56E087E2-7640-485C-BB97-FE33334C9669}" srcOrd="1" destOrd="0" presId="urn:microsoft.com/office/officeart/2008/layout/HorizontalMultiLevelHierarchy"/>
    <dgm:cxn modelId="{E1EC3140-C4C3-4B45-955D-8DC5F0DD097D}" type="presParOf" srcId="{56E087E2-7640-485C-BB97-FE33334C9669}" destId="{DCF59C5F-2C96-47A4-A20E-F4852F630E83}" srcOrd="0" destOrd="0" presId="urn:microsoft.com/office/officeart/2008/layout/HorizontalMultiLevelHierarchy"/>
    <dgm:cxn modelId="{54B79851-14DD-4C72-88B8-9D272A92B927}" type="presParOf" srcId="{DCF59C5F-2C96-47A4-A20E-F4852F630E83}" destId="{80535455-8F36-436E-B7C9-00A27606581B}" srcOrd="0" destOrd="0" presId="urn:microsoft.com/office/officeart/2008/layout/HorizontalMultiLevelHierarchy"/>
    <dgm:cxn modelId="{78C6A8CB-BB23-4467-8D14-9C318D685861}" type="presParOf" srcId="{56E087E2-7640-485C-BB97-FE33334C9669}" destId="{80330D48-9A01-488D-B541-9FABB5533980}" srcOrd="1" destOrd="0" presId="urn:microsoft.com/office/officeart/2008/layout/HorizontalMultiLevelHierarchy"/>
    <dgm:cxn modelId="{3AE92F1F-BF0D-4F41-A052-D4FA949C565E}" type="presParOf" srcId="{80330D48-9A01-488D-B541-9FABB5533980}" destId="{A3A85BA6-8312-4DB6-86BD-97B862BFB1C1}" srcOrd="0" destOrd="0" presId="urn:microsoft.com/office/officeart/2008/layout/HorizontalMultiLevelHierarchy"/>
    <dgm:cxn modelId="{130B9C0B-FB6E-428C-8DCF-7A4014A92A09}" type="presParOf" srcId="{80330D48-9A01-488D-B541-9FABB5533980}" destId="{E5E85200-E4E2-4891-B972-AD4E55856E79}" srcOrd="1" destOrd="0" presId="urn:microsoft.com/office/officeart/2008/layout/HorizontalMultiLevelHierarchy"/>
    <dgm:cxn modelId="{5C8FC641-45D9-41F9-AE23-E16F241546C5}" type="presParOf" srcId="{56E087E2-7640-485C-BB97-FE33334C9669}" destId="{23360404-C026-477C-86C7-611CFD7EDC50}" srcOrd="2" destOrd="0" presId="urn:microsoft.com/office/officeart/2008/layout/HorizontalMultiLevelHierarchy"/>
    <dgm:cxn modelId="{DEA6B5C0-9046-497B-A0C4-480E4610E93E}" type="presParOf" srcId="{23360404-C026-477C-86C7-611CFD7EDC50}" destId="{586A6F51-15C2-46CA-BCD8-F4890F9191E3}" srcOrd="0" destOrd="0" presId="urn:microsoft.com/office/officeart/2008/layout/HorizontalMultiLevelHierarchy"/>
    <dgm:cxn modelId="{B3529B5B-D800-47A2-B70F-673A357FAB39}" type="presParOf" srcId="{56E087E2-7640-485C-BB97-FE33334C9669}" destId="{D62D2C4E-EEC2-4F25-9898-67ADAA8E07A0}" srcOrd="3" destOrd="0" presId="urn:microsoft.com/office/officeart/2008/layout/HorizontalMultiLevelHierarchy"/>
    <dgm:cxn modelId="{588B6C8B-23AD-479E-B8D5-78E6300BED29}" type="presParOf" srcId="{D62D2C4E-EEC2-4F25-9898-67ADAA8E07A0}" destId="{E9A108CB-AD68-46B0-BCD0-8B3779B032AD}" srcOrd="0" destOrd="0" presId="urn:microsoft.com/office/officeart/2008/layout/HorizontalMultiLevelHierarchy"/>
    <dgm:cxn modelId="{15969ED5-75C1-4273-BA05-8EF3F05FD69F}" type="presParOf" srcId="{D62D2C4E-EEC2-4F25-9898-67ADAA8E07A0}" destId="{5C311E8A-AA8C-45F0-A99A-2A3BD47A4F7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33D1A-8DA8-443F-9A6E-1BA90580AF84}">
      <dsp:nvSpPr>
        <dsp:cNvPr id="0" name=""/>
        <dsp:cNvSpPr/>
      </dsp:nvSpPr>
      <dsp:spPr>
        <a:xfrm>
          <a:off x="0" y="61331"/>
          <a:ext cx="8128000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omic Sans MS" panose="030F0702030302020204" pitchFamily="66" charset="0"/>
            </a:rPr>
            <a:t>RUMUSAN MASALAH</a:t>
          </a:r>
          <a:endParaRPr lang="en-ID" sz="2600" kern="1200" dirty="0">
            <a:latin typeface="Comic Sans MS" panose="030F0702030302020204" pitchFamily="66" charset="0"/>
          </a:endParaRPr>
        </a:p>
      </dsp:txBody>
      <dsp:txXfrm>
        <a:off x="33412" y="94743"/>
        <a:ext cx="8061176" cy="617626"/>
      </dsp:txXfrm>
    </dsp:sp>
    <dsp:sp modelId="{5F369AC6-039E-4CF5-A9D6-4EF4AC0BB2E1}">
      <dsp:nvSpPr>
        <dsp:cNvPr id="0" name=""/>
        <dsp:cNvSpPr/>
      </dsp:nvSpPr>
      <dsp:spPr>
        <a:xfrm>
          <a:off x="0" y="745781"/>
          <a:ext cx="8128000" cy="1103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ID" sz="2000" kern="1200" dirty="0">
            <a:latin typeface="Comic Sans MS" panose="030F0702030302020204" pitchFamily="66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>
              <a:latin typeface="Comic Sans MS" panose="030F0702030302020204" pitchFamily="66" charset="0"/>
            </a:rPr>
            <a:t>Bagaimana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gambaran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penggunaan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antibiotika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untuk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pasien</a:t>
          </a:r>
          <a:r>
            <a:rPr lang="en-US" sz="2000" kern="1200" dirty="0">
              <a:latin typeface="Comic Sans MS" panose="030F0702030302020204" pitchFamily="66" charset="0"/>
            </a:rPr>
            <a:t> ISPA pada </a:t>
          </a:r>
          <a:r>
            <a:rPr lang="en-US" sz="2000" kern="1200" dirty="0" err="1">
              <a:latin typeface="Comic Sans MS" panose="030F0702030302020204" pitchFamily="66" charset="0"/>
            </a:rPr>
            <a:t>anak-anak</a:t>
          </a:r>
          <a:r>
            <a:rPr lang="en-US" sz="2000" kern="1200" dirty="0">
              <a:latin typeface="Comic Sans MS" panose="030F0702030302020204" pitchFamily="66" charset="0"/>
            </a:rPr>
            <a:t>  </a:t>
          </a:r>
          <a:endParaRPr lang="en-ID" sz="2000" kern="1200" dirty="0">
            <a:latin typeface="Comic Sans MS" panose="030F0702030302020204" pitchFamily="66" charset="0"/>
          </a:endParaRPr>
        </a:p>
      </dsp:txBody>
      <dsp:txXfrm>
        <a:off x="0" y="745781"/>
        <a:ext cx="8128000" cy="1103310"/>
      </dsp:txXfrm>
    </dsp:sp>
    <dsp:sp modelId="{558AD2BC-0400-4F8F-A612-5368E435EF3F}">
      <dsp:nvSpPr>
        <dsp:cNvPr id="0" name=""/>
        <dsp:cNvSpPr/>
      </dsp:nvSpPr>
      <dsp:spPr>
        <a:xfrm>
          <a:off x="0" y="1849091"/>
          <a:ext cx="8128000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omic Sans MS" panose="030F0702030302020204" pitchFamily="66" charset="0"/>
            </a:rPr>
            <a:t>TUJUAN PENELITIAN</a:t>
          </a:r>
          <a:endParaRPr lang="en-ID" sz="2600" kern="1200" dirty="0">
            <a:latin typeface="Comic Sans MS" panose="030F0702030302020204" pitchFamily="66" charset="0"/>
          </a:endParaRPr>
        </a:p>
      </dsp:txBody>
      <dsp:txXfrm>
        <a:off x="33412" y="1882503"/>
        <a:ext cx="8061176" cy="617626"/>
      </dsp:txXfrm>
    </dsp:sp>
    <dsp:sp modelId="{951CADD2-4455-4632-AC99-67E846D77602}">
      <dsp:nvSpPr>
        <dsp:cNvPr id="0" name=""/>
        <dsp:cNvSpPr/>
      </dsp:nvSpPr>
      <dsp:spPr>
        <a:xfrm>
          <a:off x="0" y="2533541"/>
          <a:ext cx="8128000" cy="713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>
              <a:latin typeface="Comic Sans MS" panose="030F0702030302020204" pitchFamily="66" charset="0"/>
            </a:rPr>
            <a:t>Mengetahui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gambaran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penggunaan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antibiotika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untuk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pasien</a:t>
          </a:r>
          <a:r>
            <a:rPr lang="en-US" sz="2000" kern="1200" dirty="0">
              <a:latin typeface="Comic Sans MS" panose="030F0702030302020204" pitchFamily="66" charset="0"/>
            </a:rPr>
            <a:t> ISPA </a:t>
          </a:r>
          <a:r>
            <a:rPr lang="en-US" sz="2000" kern="1200" dirty="0" err="1">
              <a:latin typeface="Comic Sans MS" panose="030F0702030302020204" pitchFamily="66" charset="0"/>
            </a:rPr>
            <a:t>anak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endParaRPr lang="en-ID" sz="2000" kern="1200" dirty="0">
            <a:latin typeface="Comic Sans MS" panose="030F0702030302020204" pitchFamily="66" charset="0"/>
          </a:endParaRPr>
        </a:p>
      </dsp:txBody>
      <dsp:txXfrm>
        <a:off x="0" y="2533541"/>
        <a:ext cx="8128000" cy="713114"/>
      </dsp:txXfrm>
    </dsp:sp>
    <dsp:sp modelId="{16D7E020-DEA1-4C9C-999A-283783284A0E}">
      <dsp:nvSpPr>
        <dsp:cNvPr id="0" name=""/>
        <dsp:cNvSpPr/>
      </dsp:nvSpPr>
      <dsp:spPr>
        <a:xfrm>
          <a:off x="0" y="3246656"/>
          <a:ext cx="8128000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omic Sans MS" panose="030F0702030302020204" pitchFamily="66" charset="0"/>
            </a:rPr>
            <a:t>MANFAAT PENELITIAN</a:t>
          </a:r>
          <a:endParaRPr lang="en-ID" sz="2600" kern="1200" dirty="0">
            <a:latin typeface="Comic Sans MS" panose="030F0702030302020204" pitchFamily="66" charset="0"/>
          </a:endParaRPr>
        </a:p>
      </dsp:txBody>
      <dsp:txXfrm>
        <a:off x="33412" y="3280068"/>
        <a:ext cx="8061176" cy="617626"/>
      </dsp:txXfrm>
    </dsp:sp>
    <dsp:sp modelId="{5852AC30-9485-43A4-A4E3-07A2F67C0BBA}">
      <dsp:nvSpPr>
        <dsp:cNvPr id="0" name=""/>
        <dsp:cNvSpPr/>
      </dsp:nvSpPr>
      <dsp:spPr>
        <a:xfrm>
          <a:off x="0" y="3931106"/>
          <a:ext cx="8128000" cy="1426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en-US" sz="2000" kern="1200" dirty="0" err="1">
              <a:latin typeface="Comic Sans MS" panose="030F0702030302020204" pitchFamily="66" charset="0"/>
            </a:rPr>
            <a:t>Sebagai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gambaran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bagi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tenaga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kesehatan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tentang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peggunaan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antibiotika</a:t>
          </a:r>
          <a:r>
            <a:rPr lang="en-US" sz="2000" kern="1200" dirty="0">
              <a:latin typeface="Comic Sans MS" panose="030F0702030302020204" pitchFamily="66" charset="0"/>
            </a:rPr>
            <a:t> pada </a:t>
          </a:r>
          <a:r>
            <a:rPr lang="en-US" sz="2000" kern="1200" dirty="0" err="1">
              <a:latin typeface="Comic Sans MS" panose="030F0702030302020204" pitchFamily="66" charset="0"/>
            </a:rPr>
            <a:t>pasien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ispa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khususnya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anak-anak</a:t>
          </a:r>
          <a:endParaRPr lang="en-ID" sz="2000" kern="1200" dirty="0">
            <a:latin typeface="Comic Sans MS" panose="030F0702030302020204" pitchFamily="66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en-US" sz="2000" kern="1200" dirty="0" err="1">
              <a:latin typeface="Comic Sans MS" panose="030F0702030302020204" pitchFamily="66" charset="0"/>
            </a:rPr>
            <a:t>Sebagai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referensi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untuk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penelitian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selanjutnya</a:t>
          </a:r>
          <a:r>
            <a:rPr lang="en-US" sz="2000" kern="1200" dirty="0">
              <a:latin typeface="Comic Sans MS" panose="030F0702030302020204" pitchFamily="66" charset="0"/>
            </a:rPr>
            <a:t> yang </a:t>
          </a:r>
          <a:r>
            <a:rPr lang="en-US" sz="2000" kern="1200" dirty="0" err="1">
              <a:latin typeface="Comic Sans MS" panose="030F0702030302020204" pitchFamily="66" charset="0"/>
            </a:rPr>
            <a:t>berkaitan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dengan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penggunaan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antibiotika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untuk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pasien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ispa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anak-anak</a:t>
          </a:r>
          <a:endParaRPr lang="en-ID" sz="2000" kern="1200" dirty="0">
            <a:latin typeface="Comic Sans MS" panose="030F0702030302020204" pitchFamily="66" charset="0"/>
          </a:endParaRPr>
        </a:p>
      </dsp:txBody>
      <dsp:txXfrm>
        <a:off x="0" y="3931106"/>
        <a:ext cx="8128000" cy="1426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60404-C026-477C-86C7-611CFD7EDC50}">
      <dsp:nvSpPr>
        <dsp:cNvPr id="0" name=""/>
        <dsp:cNvSpPr/>
      </dsp:nvSpPr>
      <dsp:spPr>
        <a:xfrm>
          <a:off x="4429874" y="3020290"/>
          <a:ext cx="470528" cy="1575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5264" y="0"/>
              </a:lnTo>
              <a:lnTo>
                <a:pt x="235264" y="1575348"/>
              </a:lnTo>
              <a:lnTo>
                <a:pt x="470528" y="157534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4624035" y="3766861"/>
        <a:ext cx="82205" cy="82205"/>
      </dsp:txXfrm>
    </dsp:sp>
    <dsp:sp modelId="{DCF59C5F-2C96-47A4-A20E-F4852F630E83}">
      <dsp:nvSpPr>
        <dsp:cNvPr id="0" name=""/>
        <dsp:cNvSpPr/>
      </dsp:nvSpPr>
      <dsp:spPr>
        <a:xfrm>
          <a:off x="4429874" y="1663919"/>
          <a:ext cx="470528" cy="1356370"/>
        </a:xfrm>
        <a:custGeom>
          <a:avLst/>
          <a:gdLst/>
          <a:ahLst/>
          <a:cxnLst/>
          <a:rect l="0" t="0" r="0" b="0"/>
          <a:pathLst>
            <a:path>
              <a:moveTo>
                <a:pt x="0" y="1356370"/>
              </a:moveTo>
              <a:lnTo>
                <a:pt x="235264" y="1356370"/>
              </a:lnTo>
              <a:lnTo>
                <a:pt x="235264" y="0"/>
              </a:lnTo>
              <a:lnTo>
                <a:pt x="47052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629246" y="2306213"/>
        <a:ext cx="71783" cy="71783"/>
      </dsp:txXfrm>
    </dsp:sp>
    <dsp:sp modelId="{60F8E268-9605-4E41-8B04-5FC40FACC0D1}">
      <dsp:nvSpPr>
        <dsp:cNvPr id="0" name=""/>
        <dsp:cNvSpPr/>
      </dsp:nvSpPr>
      <dsp:spPr>
        <a:xfrm>
          <a:off x="-624158" y="978993"/>
          <a:ext cx="6025473" cy="40825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ANTIBIOTIKA</a:t>
          </a:r>
          <a:r>
            <a:rPr lang="en-US" sz="2900" kern="1200" dirty="0"/>
            <a:t>: </a:t>
          </a:r>
          <a:r>
            <a:rPr lang="en-US" sz="2900" kern="1200" dirty="0" err="1"/>
            <a:t>zat</a:t>
          </a:r>
          <a:r>
            <a:rPr lang="en-US" sz="2900" kern="1200" dirty="0"/>
            <a:t> </a:t>
          </a:r>
          <a:r>
            <a:rPr lang="en-US" sz="2900" kern="1200" dirty="0" err="1"/>
            <a:t>atau</a:t>
          </a:r>
          <a:r>
            <a:rPr lang="en-US" sz="2900" kern="1200" dirty="0"/>
            <a:t> </a:t>
          </a:r>
          <a:r>
            <a:rPr lang="en-US" sz="2900" kern="1200" dirty="0" err="1"/>
            <a:t>senyawa</a:t>
          </a:r>
          <a:r>
            <a:rPr lang="en-US" sz="2900" kern="1200" dirty="0"/>
            <a:t> </a:t>
          </a:r>
          <a:r>
            <a:rPr lang="en-US" sz="2900" kern="1200" dirty="0" err="1"/>
            <a:t>obat</a:t>
          </a:r>
          <a:r>
            <a:rPr lang="en-US" sz="2900" kern="1200" dirty="0"/>
            <a:t> </a:t>
          </a:r>
          <a:r>
            <a:rPr lang="en-US" sz="2900" kern="1200" dirty="0" err="1"/>
            <a:t>alami</a:t>
          </a:r>
          <a:r>
            <a:rPr lang="en-US" sz="2900" kern="1200" dirty="0"/>
            <a:t> </a:t>
          </a:r>
          <a:r>
            <a:rPr lang="en-US" sz="2900" kern="1200" dirty="0" err="1"/>
            <a:t>atau</a:t>
          </a:r>
          <a:r>
            <a:rPr lang="en-US" sz="2900" kern="1200" dirty="0"/>
            <a:t> </a:t>
          </a:r>
          <a:r>
            <a:rPr lang="en-US" sz="2900" kern="1200" dirty="0" err="1"/>
            <a:t>sintetis</a:t>
          </a:r>
          <a:r>
            <a:rPr lang="en-US" sz="2900" kern="1200" dirty="0"/>
            <a:t> </a:t>
          </a:r>
          <a:r>
            <a:rPr lang="en-US" sz="2900" kern="1200" dirty="0" err="1"/>
            <a:t>yg</a:t>
          </a:r>
          <a:r>
            <a:rPr lang="en-US" sz="2900" kern="1200" dirty="0"/>
            <a:t> </a:t>
          </a:r>
          <a:r>
            <a:rPr lang="en-US" sz="2900" kern="1200" dirty="0" err="1"/>
            <a:t>dihasilkan</a:t>
          </a:r>
          <a:r>
            <a:rPr lang="en-US" sz="2900" kern="1200" dirty="0"/>
            <a:t> </a:t>
          </a:r>
          <a:r>
            <a:rPr lang="en-US" sz="2900" kern="1200" dirty="0" err="1"/>
            <a:t>mikroorganisme</a:t>
          </a:r>
          <a:r>
            <a:rPr lang="en-US" sz="2900" kern="1200" dirty="0"/>
            <a:t> </a:t>
          </a:r>
          <a:r>
            <a:rPr lang="en-US" sz="2900" kern="1200" dirty="0" err="1"/>
            <a:t>atau</a:t>
          </a:r>
          <a:r>
            <a:rPr lang="en-US" sz="2900" kern="1200" dirty="0"/>
            <a:t> </a:t>
          </a:r>
          <a:r>
            <a:rPr lang="en-US" sz="2900" kern="1200" dirty="0" err="1"/>
            <a:t>jamur</a:t>
          </a:r>
          <a:r>
            <a:rPr lang="en-US" sz="2900" kern="1200" dirty="0"/>
            <a:t> </a:t>
          </a:r>
          <a:r>
            <a:rPr lang="en-US" sz="2900" kern="1200" dirty="0" err="1"/>
            <a:t>yg</a:t>
          </a:r>
          <a:r>
            <a:rPr lang="en-US" sz="2900" kern="1200" dirty="0"/>
            <a:t> </a:t>
          </a:r>
          <a:r>
            <a:rPr lang="en-US" sz="2900" kern="1200" dirty="0" err="1"/>
            <a:t>berkhasiat</a:t>
          </a:r>
          <a:r>
            <a:rPr lang="en-US" sz="2900" kern="1200" dirty="0"/>
            <a:t> </a:t>
          </a:r>
          <a:r>
            <a:rPr lang="en-US" sz="2900" kern="1200" dirty="0" err="1"/>
            <a:t>menghambat</a:t>
          </a:r>
          <a:r>
            <a:rPr lang="en-US" sz="2900" kern="1200" dirty="0"/>
            <a:t> </a:t>
          </a:r>
          <a:r>
            <a:rPr lang="en-US" sz="2900" kern="1200" dirty="0" err="1"/>
            <a:t>perkembangbiakan</a:t>
          </a:r>
          <a:r>
            <a:rPr lang="en-US" sz="2900" kern="1200" dirty="0"/>
            <a:t> </a:t>
          </a:r>
          <a:r>
            <a:rPr lang="en-US" sz="2900" kern="1200" dirty="0" err="1"/>
            <a:t>atau</a:t>
          </a:r>
          <a:r>
            <a:rPr lang="en-US" sz="2900" kern="1200" dirty="0"/>
            <a:t> </a:t>
          </a:r>
          <a:r>
            <a:rPr lang="en-US" sz="2900" kern="1200" dirty="0" err="1"/>
            <a:t>membunuh</a:t>
          </a:r>
          <a:r>
            <a:rPr lang="en-US" sz="2900" kern="1200" dirty="0"/>
            <a:t> </a:t>
          </a:r>
          <a:r>
            <a:rPr lang="en-US" sz="2900" kern="1200" dirty="0" err="1"/>
            <a:t>mikroorganisme,memiliki</a:t>
          </a:r>
          <a:r>
            <a:rPr lang="en-US" sz="2900" kern="1200" dirty="0"/>
            <a:t> </a:t>
          </a:r>
          <a:r>
            <a:rPr lang="en-US" sz="2900" kern="1200" dirty="0" err="1"/>
            <a:t>toksisitas</a:t>
          </a:r>
          <a:r>
            <a:rPr lang="en-US" sz="2900" kern="1200" dirty="0"/>
            <a:t> </a:t>
          </a:r>
          <a:r>
            <a:rPr lang="en-US" sz="2900" kern="1200" dirty="0" err="1"/>
            <a:t>selektif</a:t>
          </a:r>
          <a:r>
            <a:rPr lang="en-US" sz="2900" kern="1200" dirty="0"/>
            <a:t>. </a:t>
          </a:r>
          <a:r>
            <a:rPr lang="en-US" sz="2900" kern="1200" dirty="0" err="1"/>
            <a:t>Toksik</a:t>
          </a:r>
          <a:r>
            <a:rPr lang="en-US" sz="2900" kern="1200" dirty="0"/>
            <a:t> </a:t>
          </a:r>
          <a:r>
            <a:rPr lang="en-US" sz="2900" kern="1200" dirty="0" err="1"/>
            <a:t>thd</a:t>
          </a:r>
          <a:r>
            <a:rPr lang="en-US" sz="2900" kern="1200" dirty="0"/>
            <a:t> </a:t>
          </a:r>
          <a:r>
            <a:rPr lang="en-US" sz="2900" kern="1200" dirty="0" err="1"/>
            <a:t>kuman</a:t>
          </a:r>
          <a:r>
            <a:rPr lang="en-US" sz="2900" kern="1200" dirty="0"/>
            <a:t> </a:t>
          </a:r>
          <a:r>
            <a:rPr lang="en-US" sz="2900" kern="1200" dirty="0" err="1"/>
            <a:t>tp</a:t>
          </a:r>
          <a:r>
            <a:rPr lang="en-US" sz="2900" kern="1200" dirty="0"/>
            <a:t> </a:t>
          </a:r>
          <a:r>
            <a:rPr lang="en-US" sz="2900" kern="1200" dirty="0" err="1"/>
            <a:t>tidak</a:t>
          </a:r>
          <a:r>
            <a:rPr lang="en-US" sz="2900" kern="1200" dirty="0"/>
            <a:t>/relative </a:t>
          </a:r>
          <a:r>
            <a:rPr lang="en-US" sz="2900" kern="1200" dirty="0" err="1"/>
            <a:t>kecil</a:t>
          </a:r>
          <a:r>
            <a:rPr lang="en-US" sz="2900" kern="1200" dirty="0"/>
            <a:t> </a:t>
          </a:r>
          <a:r>
            <a:rPr lang="en-US" sz="2900" kern="1200" dirty="0" err="1"/>
            <a:t>thd</a:t>
          </a:r>
          <a:r>
            <a:rPr lang="en-US" sz="2900" kern="1200" dirty="0"/>
            <a:t> </a:t>
          </a:r>
          <a:r>
            <a:rPr lang="en-US" sz="2900" kern="1200" dirty="0" err="1"/>
            <a:t>manusia</a:t>
          </a:r>
          <a:endParaRPr lang="en-ID" sz="2900" kern="1200" dirty="0"/>
        </a:p>
      </dsp:txBody>
      <dsp:txXfrm>
        <a:off x="-624158" y="978993"/>
        <a:ext cx="6025473" cy="4082593"/>
      </dsp:txXfrm>
    </dsp:sp>
    <dsp:sp modelId="{A3A85BA6-8312-4DB6-86BD-97B862BFB1C1}">
      <dsp:nvSpPr>
        <dsp:cNvPr id="0" name=""/>
        <dsp:cNvSpPr/>
      </dsp:nvSpPr>
      <dsp:spPr>
        <a:xfrm>
          <a:off x="4900402" y="180108"/>
          <a:ext cx="5218448" cy="2967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/>
            <a:t>MEKANISME KERJA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 err="1">
              <a:latin typeface="Comic Sans MS" panose="030F0702030302020204" pitchFamily="66" charset="0"/>
            </a:rPr>
            <a:t>Menghambat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sintesa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dinding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sel</a:t>
          </a:r>
          <a:endParaRPr lang="en-US" sz="1800" kern="1200" dirty="0">
            <a:latin typeface="Comic Sans MS" panose="030F0702030302020204" pitchFamily="66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 err="1">
              <a:latin typeface="Comic Sans MS" panose="030F0702030302020204" pitchFamily="66" charset="0"/>
            </a:rPr>
            <a:t>Merusak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membran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sel</a:t>
          </a:r>
          <a:r>
            <a:rPr lang="en-US" sz="1800" kern="1200" dirty="0">
              <a:latin typeface="Comic Sans MS" panose="030F0702030302020204" pitchFamily="66" charset="0"/>
            </a:rPr>
            <a:t> plasma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 err="1">
              <a:latin typeface="Comic Sans MS" panose="030F0702030302020204" pitchFamily="66" charset="0"/>
            </a:rPr>
            <a:t>Menghambat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atau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memodifikasi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sintesa</a:t>
          </a:r>
          <a:r>
            <a:rPr lang="en-US" sz="1800" kern="1200" dirty="0">
              <a:latin typeface="Comic Sans MS" panose="030F0702030302020204" pitchFamily="66" charset="0"/>
            </a:rPr>
            <a:t> protein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 err="1">
              <a:latin typeface="Comic Sans MS" panose="030F0702030302020204" pitchFamily="66" charset="0"/>
            </a:rPr>
            <a:t>Mengganggu</a:t>
          </a:r>
          <a:r>
            <a:rPr lang="en-US" sz="1800" kern="1200" dirty="0">
              <a:latin typeface="Comic Sans MS" panose="030F0702030302020204" pitchFamily="66" charset="0"/>
            </a:rPr>
            <a:t> metabolism </a:t>
          </a:r>
          <a:r>
            <a:rPr lang="en-US" sz="1800" kern="1200" dirty="0" err="1">
              <a:latin typeface="Comic Sans MS" panose="030F0702030302020204" pitchFamily="66" charset="0"/>
            </a:rPr>
            <a:t>folat</a:t>
          </a:r>
          <a:r>
            <a:rPr lang="en-US" sz="1800" kern="1200" dirty="0">
              <a:latin typeface="Comic Sans MS" panose="030F0702030302020204" pitchFamily="66" charset="0"/>
            </a:rPr>
            <a:t> dan </a:t>
          </a:r>
          <a:r>
            <a:rPr lang="en-US" sz="1800" kern="1200" dirty="0" err="1">
              <a:latin typeface="Comic Sans MS" panose="030F0702030302020204" pitchFamily="66" charset="0"/>
            </a:rPr>
            <a:t>enzim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esensial</a:t>
          </a:r>
          <a:endParaRPr lang="en-US" sz="1800" kern="1200" dirty="0">
            <a:latin typeface="Comic Sans MS" panose="030F0702030302020204" pitchFamily="66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 err="1">
              <a:latin typeface="Comic Sans MS" panose="030F0702030302020204" pitchFamily="66" charset="0"/>
            </a:rPr>
            <a:t>Menghambat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sintesa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asam</a:t>
          </a:r>
          <a:r>
            <a:rPr lang="en-US" sz="1800" kern="1200" dirty="0">
              <a:latin typeface="Comic Sans MS" panose="030F0702030302020204" pitchFamily="66" charset="0"/>
            </a:rPr>
            <a:t> </a:t>
          </a:r>
          <a:r>
            <a:rPr lang="en-US" sz="1800" kern="1200" dirty="0" err="1">
              <a:latin typeface="Comic Sans MS" panose="030F0702030302020204" pitchFamily="66" charset="0"/>
            </a:rPr>
            <a:t>nukleat</a:t>
          </a:r>
          <a:endParaRPr lang="en-US" sz="1800" kern="1200" dirty="0"/>
        </a:p>
      </dsp:txBody>
      <dsp:txXfrm>
        <a:off x="4900402" y="180108"/>
        <a:ext cx="5218448" cy="2967623"/>
      </dsp:txXfrm>
    </dsp:sp>
    <dsp:sp modelId="{E9A108CB-AD68-46B0-BCD0-8B3779B032AD}">
      <dsp:nvSpPr>
        <dsp:cNvPr id="0" name=""/>
        <dsp:cNvSpPr/>
      </dsp:nvSpPr>
      <dsp:spPr>
        <a:xfrm>
          <a:off x="4900402" y="3330805"/>
          <a:ext cx="5485590" cy="25296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LUAS AKTIVITAS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omic Sans MS" panose="030F0702030302020204" pitchFamily="66" charset="0"/>
            </a:rPr>
            <a:t>Broad </a:t>
          </a:r>
          <a:r>
            <a:rPr lang="en-US" sz="2000" kern="1200" dirty="0" err="1">
              <a:latin typeface="Comic Sans MS" panose="030F0702030302020204" pitchFamily="66" charset="0"/>
            </a:rPr>
            <a:t>spectrum,bekerja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thd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lebih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banyak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kuman</a:t>
          </a:r>
          <a:r>
            <a:rPr lang="en-US" sz="2000" kern="1200" dirty="0">
              <a:latin typeface="Comic Sans MS" panose="030F0702030302020204" pitchFamily="66" charset="0"/>
            </a:rPr>
            <a:t>: Gram + </a:t>
          </a:r>
          <a:r>
            <a:rPr lang="en-US" sz="2000" kern="1200" dirty="0" err="1">
              <a:latin typeface="Comic Sans MS" panose="030F0702030302020204" pitchFamily="66" charset="0"/>
            </a:rPr>
            <a:t>maupun</a:t>
          </a:r>
          <a:r>
            <a:rPr lang="en-US" sz="2000" kern="1200" dirty="0">
              <a:latin typeface="Comic Sans MS" panose="030F0702030302020204" pitchFamily="66" charset="0"/>
            </a:rPr>
            <a:t> -, mis: </a:t>
          </a:r>
          <a:r>
            <a:rPr lang="en-US" sz="2000" kern="1200" dirty="0" err="1">
              <a:latin typeface="Comic Sans MS" panose="030F0702030302020204" pitchFamily="66" charset="0"/>
            </a:rPr>
            <a:t>penisilin</a:t>
          </a:r>
          <a:endParaRPr lang="en-US" sz="2000" kern="1200" dirty="0">
            <a:latin typeface="Comic Sans MS" panose="030F0702030302020204" pitchFamily="66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Comic Sans MS" panose="030F0702030302020204" pitchFamily="66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000" kern="1200" dirty="0">
              <a:latin typeface="Comic Sans MS" panose="030F0702030302020204" pitchFamily="66" charset="0"/>
            </a:rPr>
            <a:t>Narrow </a:t>
          </a:r>
          <a:r>
            <a:rPr lang="en-US" sz="2000" kern="1200" dirty="0" err="1">
              <a:latin typeface="Comic Sans MS" panose="030F0702030302020204" pitchFamily="66" charset="0"/>
            </a:rPr>
            <a:t>spectrum,bekerja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hanya</a:t>
          </a:r>
          <a:r>
            <a:rPr lang="en-US" sz="2000" kern="1200" dirty="0">
              <a:latin typeface="Comic Sans MS" panose="030F0702030302020204" pitchFamily="66" charset="0"/>
            </a:rPr>
            <a:t> pada Gram + </a:t>
          </a:r>
          <a:r>
            <a:rPr lang="en-US" sz="2000" kern="1200" dirty="0" err="1">
              <a:latin typeface="Comic Sans MS" panose="030F0702030302020204" pitchFamily="66" charset="0"/>
            </a:rPr>
            <a:t>saja</a:t>
          </a:r>
          <a:r>
            <a:rPr lang="en-US" sz="2000" kern="1200" dirty="0">
              <a:latin typeface="Comic Sans MS" panose="030F0702030302020204" pitchFamily="66" charset="0"/>
            </a:rPr>
            <a:t> </a:t>
          </a:r>
          <a:r>
            <a:rPr lang="en-US" sz="2000" kern="1200" dirty="0" err="1">
              <a:latin typeface="Comic Sans MS" panose="030F0702030302020204" pitchFamily="66" charset="0"/>
            </a:rPr>
            <a:t>atau</a:t>
          </a:r>
          <a:r>
            <a:rPr lang="en-US" sz="2000" kern="1200" dirty="0">
              <a:latin typeface="Comic Sans MS" panose="030F0702030302020204" pitchFamily="66" charset="0"/>
            </a:rPr>
            <a:t> – </a:t>
          </a:r>
          <a:r>
            <a:rPr lang="en-US" sz="2000" kern="1200" dirty="0" err="1">
              <a:latin typeface="Comic Sans MS" panose="030F0702030302020204" pitchFamily="66" charset="0"/>
            </a:rPr>
            <a:t>saja,mis</a:t>
          </a:r>
          <a:r>
            <a:rPr lang="en-US" sz="2000" kern="1200" dirty="0">
              <a:latin typeface="Comic Sans MS" panose="030F0702030302020204" pitchFamily="66" charset="0"/>
            </a:rPr>
            <a:t>: </a:t>
          </a:r>
          <a:r>
            <a:rPr lang="en-US" sz="2000" kern="1200" dirty="0" err="1">
              <a:latin typeface="Comic Sans MS" panose="030F0702030302020204" pitchFamily="66" charset="0"/>
            </a:rPr>
            <a:t>gentamisin</a:t>
          </a:r>
          <a:endParaRPr lang="en-ID" sz="2000" kern="1200" dirty="0"/>
        </a:p>
      </dsp:txBody>
      <dsp:txXfrm>
        <a:off x="4900402" y="3330805"/>
        <a:ext cx="5485590" cy="25296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B288B-8A4A-44CD-B7AD-5BBD2A70E6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STUDI LITERATUR GAMBARAN PENGGUNAAN ANTIBIOTIKA UNTUK PENYAKIT ISPA PADA PASIEN ANAK</a:t>
            </a:r>
            <a:endParaRPr lang="en-ID" sz="4000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318A8D-D3DA-42D2-86C6-D384365A7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122" y="4394040"/>
            <a:ext cx="8082334" cy="2232048"/>
          </a:xfrm>
        </p:spPr>
        <p:txBody>
          <a:bodyPr>
            <a:normAutofit/>
          </a:bodyPr>
          <a:lstStyle/>
          <a:p>
            <a:r>
              <a:rPr lang="en-US" dirty="0">
                <a:latin typeface="Comic Sans MS" panose="030F0702030302020204" pitchFamily="66" charset="0"/>
                <a:cs typeface="Times New Roman" panose="02020603050405020304" pitchFamily="18" charset="0"/>
              </a:rPr>
              <a:t>Oleh : Rika Sri </a:t>
            </a:r>
            <a:r>
              <a:rPr lang="en-US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Wahyuningsih</a:t>
            </a:r>
            <a:endParaRPr lang="en-US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Nim</a:t>
            </a:r>
            <a:r>
              <a:rPr lang="en-US" dirty="0">
                <a:latin typeface="Comic Sans MS" panose="030F0702030302020204" pitchFamily="66" charset="0"/>
                <a:cs typeface="Times New Roman" panose="02020603050405020304" pitchFamily="18" charset="0"/>
              </a:rPr>
              <a:t> : 19484015437</a:t>
            </a:r>
          </a:p>
          <a:p>
            <a:pPr algn="l"/>
            <a:r>
              <a:rPr lang="en-US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Pembimbing</a:t>
            </a:r>
            <a:r>
              <a:rPr lang="en-US" dirty="0">
                <a:latin typeface="Comic Sans MS" panose="030F0702030302020204" pitchFamily="66" charset="0"/>
                <a:cs typeface="Times New Roman" panose="02020603050405020304" pitchFamily="18" charset="0"/>
              </a:rPr>
              <a:t> I   : Nurul Fatimah, </a:t>
            </a:r>
            <a:r>
              <a:rPr lang="en-US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M.Sc.,Apt</a:t>
            </a:r>
            <a:endParaRPr lang="en-US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l"/>
            <a:r>
              <a:rPr lang="en-US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Pembimbing</a:t>
            </a:r>
            <a:r>
              <a:rPr lang="en-US" dirty="0">
                <a:latin typeface="Comic Sans MS" panose="030F0702030302020204" pitchFamily="66" charset="0"/>
                <a:cs typeface="Times New Roman" panose="02020603050405020304" pitchFamily="18" charset="0"/>
              </a:rPr>
              <a:t> II  : Risa </a:t>
            </a:r>
            <a:r>
              <a:rPr lang="en-US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Supriningrum</a:t>
            </a:r>
            <a:r>
              <a:rPr lang="en-US" dirty="0"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S.Si.,M.M</a:t>
            </a:r>
            <a:r>
              <a:rPr lang="en-US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endParaRPr lang="en-ID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Image result for logo stiksam">
            <a:extLst>
              <a:ext uri="{FF2B5EF4-FFF2-40B4-BE49-F238E27FC236}">
                <a16:creationId xmlns:a16="http://schemas.microsoft.com/office/drawing/2014/main" id="{796CA1F0-11BD-460E-8302-E059B8F1BC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4456" y="1"/>
            <a:ext cx="3367544" cy="29173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698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4BD05-7A2A-467B-8A68-F6BA6F73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LATAR BELAKANG</a:t>
            </a:r>
            <a:endParaRPr lang="en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EC6E6-3EE8-41FE-B2EF-54543AF95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00375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ISPA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merupakan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penyakit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terbanyak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yg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terjadi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di Indonesia dan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penyebab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kematian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tertinggi</a:t>
            </a:r>
            <a:endParaRPr lang="en-US" sz="32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Tingginya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prevalensi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ISPA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anak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dan </a:t>
            </a:r>
          </a:p>
          <a:p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Resistensi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yang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disebabkan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penggunaan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antibiotik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yg</a:t>
            </a:r>
            <a:r>
              <a:rPr lang="en-US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irrasional</a:t>
            </a:r>
            <a:endParaRPr lang="en-US" sz="32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endParaRPr lang="en-ID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76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323163A-2845-42DD-98EA-752ADA4983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511121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6358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3B95-0BF6-46C5-8301-B5A0F13DA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TINJAUAN</a:t>
            </a:r>
            <a:r>
              <a:rPr lang="en-US" dirty="0"/>
              <a:t> PUSTAKA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0E18-8150-4FA4-A6A0-8A3B0080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11400"/>
            <a:ext cx="10650288" cy="44207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A. ISPA : </a:t>
            </a:r>
            <a:r>
              <a:rPr lang="en-US" dirty="0" err="1">
                <a:latin typeface="Comic Sans MS" panose="030F0702030302020204" pitchFamily="66" charset="0"/>
              </a:rPr>
              <a:t>infeksi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yg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terjadi</a:t>
            </a:r>
            <a:r>
              <a:rPr lang="en-US" dirty="0">
                <a:latin typeface="Comic Sans MS" panose="030F0702030302020204" pitchFamily="66" charset="0"/>
              </a:rPr>
              <a:t> di </a:t>
            </a:r>
            <a:r>
              <a:rPr lang="en-US" dirty="0" err="1">
                <a:latin typeface="Comic Sans MS" panose="030F0702030302020204" pitchFamily="66" charset="0"/>
              </a:rPr>
              <a:t>sepanjang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sal.nafas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selama</a:t>
            </a:r>
            <a:r>
              <a:rPr lang="en-US" dirty="0">
                <a:latin typeface="Comic Sans MS" panose="030F0702030302020204" pitchFamily="66" charset="0"/>
              </a:rPr>
              <a:t> 14 </a:t>
            </a:r>
            <a:r>
              <a:rPr lang="en-US" dirty="0" err="1">
                <a:latin typeface="Comic Sans MS" panose="030F0702030302020204" pitchFamily="66" charset="0"/>
              </a:rPr>
              <a:t>hari</a:t>
            </a:r>
            <a:r>
              <a:rPr lang="en-US" dirty="0">
                <a:latin typeface="Comic Sans MS" panose="030F0702030302020204" pitchFamily="66" charset="0"/>
              </a:rPr>
              <a:t> dg </a:t>
            </a:r>
            <a:r>
              <a:rPr lang="en-US" dirty="0" err="1">
                <a:latin typeface="Comic Sans MS" panose="030F0702030302020204" pitchFamily="66" charset="0"/>
              </a:rPr>
              <a:t>gejala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demam,batuk,pilek,sakit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tenggorokan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sampai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sulit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bernafas</a:t>
            </a:r>
            <a:endParaRPr lang="en-US" dirty="0">
              <a:latin typeface="Comic Sans MS" panose="030F0702030302020204" pitchFamily="66" charset="0"/>
            </a:endParaRPr>
          </a:p>
          <a:p>
            <a:r>
              <a:rPr lang="en-US" dirty="0" err="1">
                <a:latin typeface="Comic Sans MS" panose="030F0702030302020204" pitchFamily="66" charset="0"/>
              </a:rPr>
              <a:t>Terbagi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menjadi</a:t>
            </a:r>
            <a:r>
              <a:rPr lang="en-US" dirty="0">
                <a:latin typeface="Comic Sans MS" panose="030F0702030302020204" pitchFamily="66" charset="0"/>
              </a:rPr>
              <a:t> : 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    a. ISPA </a:t>
            </a:r>
            <a:r>
              <a:rPr lang="en-US" dirty="0" err="1">
                <a:latin typeface="Comic Sans MS" panose="030F0702030302020204" pitchFamily="66" charset="0"/>
              </a:rPr>
              <a:t>atas</a:t>
            </a:r>
            <a:r>
              <a:rPr lang="en-US" dirty="0">
                <a:latin typeface="Comic Sans MS" panose="030F0702030302020204" pitchFamily="66" charset="0"/>
              </a:rPr>
              <a:t> : sinusitis, otitis media, </a:t>
            </a:r>
            <a:r>
              <a:rPr lang="en-US" dirty="0" err="1">
                <a:latin typeface="Comic Sans MS" panose="030F0702030302020204" pitchFamily="66" charset="0"/>
              </a:rPr>
              <a:t>faringitis</a:t>
            </a:r>
            <a:endParaRPr lang="en-US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    b. ISPA </a:t>
            </a:r>
            <a:r>
              <a:rPr lang="en-US" dirty="0" err="1">
                <a:latin typeface="Comic Sans MS" panose="030F0702030302020204" pitchFamily="66" charset="0"/>
              </a:rPr>
              <a:t>bawah</a:t>
            </a:r>
            <a:r>
              <a:rPr lang="en-US" dirty="0">
                <a:latin typeface="Comic Sans MS" panose="030F0702030302020204" pitchFamily="66" charset="0"/>
              </a:rPr>
              <a:t> : pneumonia, bronchitis, bronchiolitis</a:t>
            </a:r>
          </a:p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r>
              <a:rPr lang="en-US" dirty="0" err="1">
                <a:latin typeface="Comic Sans MS" panose="030F0702030302020204" pitchFamily="66" charset="0"/>
              </a:rPr>
              <a:t>Perjalanan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klinis</a:t>
            </a:r>
            <a:r>
              <a:rPr lang="en-US" dirty="0">
                <a:latin typeface="Comic Sans MS" panose="030F0702030302020204" pitchFamily="66" charset="0"/>
              </a:rPr>
              <a:t> ISPA </a:t>
            </a:r>
            <a:r>
              <a:rPr lang="en-US" dirty="0" err="1">
                <a:latin typeface="Comic Sans MS" panose="030F0702030302020204" pitchFamily="66" charset="0"/>
              </a:rPr>
              <a:t>dlm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tubuh</a:t>
            </a:r>
            <a:endParaRPr lang="en-US" dirty="0">
              <a:latin typeface="Comic Sans MS" panose="030F0702030302020204" pitchFamily="66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dirty="0">
                <a:latin typeface="Comic Sans MS" panose="030F0702030302020204" pitchFamily="66" charset="0"/>
              </a:rPr>
              <a:t>Virus 	     </a:t>
            </a:r>
            <a:r>
              <a:rPr lang="en-US" u="sng" dirty="0" err="1">
                <a:latin typeface="Comic Sans MS" panose="030F0702030302020204" pitchFamily="66" charset="0"/>
              </a:rPr>
              <a:t>sal.nafas</a:t>
            </a:r>
            <a:r>
              <a:rPr lang="en-US" u="sng" dirty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      faring --- </a:t>
            </a:r>
            <a:r>
              <a:rPr lang="en-US" dirty="0" err="1">
                <a:latin typeface="Comic Sans MS" panose="030F0702030302020204" pitchFamily="66" charset="0"/>
              </a:rPr>
              <a:t>gagal</a:t>
            </a:r>
            <a:r>
              <a:rPr lang="en-US" dirty="0">
                <a:latin typeface="Comic Sans MS" panose="030F0702030302020204" pitchFamily="66" charset="0"/>
              </a:rPr>
              <a:t>      </a:t>
            </a:r>
            <a:r>
              <a:rPr lang="en-US" u="sng" dirty="0" err="1">
                <a:latin typeface="Comic Sans MS" panose="030F0702030302020204" pitchFamily="66" charset="0"/>
              </a:rPr>
              <a:t>epitel&amp;mukosa</a:t>
            </a:r>
            <a:r>
              <a:rPr lang="en-US" u="sng" dirty="0">
                <a:latin typeface="Comic Sans MS" panose="030F0702030302020204" pitchFamily="66" charset="0"/>
              </a:rPr>
              <a:t> </a:t>
            </a:r>
            <a:r>
              <a:rPr lang="en-US" u="sng" dirty="0" err="1">
                <a:latin typeface="Comic Sans MS" panose="030F0702030302020204" pitchFamily="66" charset="0"/>
              </a:rPr>
              <a:t>sal.nafas</a:t>
            </a:r>
            <a:r>
              <a:rPr lang="en-US" dirty="0">
                <a:latin typeface="Comic Sans MS" panose="030F0702030302020204" pitchFamily="66" charset="0"/>
              </a:rPr>
              <a:t>    </a:t>
            </a:r>
            <a:r>
              <a:rPr lang="en-US" dirty="0" err="1">
                <a:latin typeface="Comic Sans MS" panose="030F0702030302020204" pitchFamily="66" charset="0"/>
              </a:rPr>
              <a:t>batuk</a:t>
            </a:r>
            <a:r>
              <a:rPr lang="en-US" dirty="0">
                <a:latin typeface="Comic Sans MS" panose="030F0702030302020204" pitchFamily="66" charset="0"/>
              </a:rPr>
              <a:t>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dirty="0">
                <a:latin typeface="Comic Sans MS" panose="030F0702030302020204" pitchFamily="66" charset="0"/>
              </a:rPr>
              <a:t>                 </a:t>
            </a:r>
            <a:r>
              <a:rPr lang="en-US" dirty="0" err="1">
                <a:latin typeface="Comic Sans MS" panose="030F0702030302020204" pitchFamily="66" charset="0"/>
              </a:rPr>
              <a:t>silia</a:t>
            </a:r>
            <a:r>
              <a:rPr lang="en-US" dirty="0">
                <a:latin typeface="Comic Sans MS" panose="030F0702030302020204" pitchFamily="66" charset="0"/>
              </a:rPr>
              <a:t>                                                     </a:t>
            </a:r>
            <a:r>
              <a:rPr lang="en-US" dirty="0" err="1">
                <a:latin typeface="Comic Sans MS" panose="030F0702030302020204" pitchFamily="66" charset="0"/>
              </a:rPr>
              <a:t>rusak</a:t>
            </a:r>
            <a:endParaRPr lang="en-US" dirty="0">
              <a:latin typeface="Comic Sans MS" panose="030F0702030302020204" pitchFamily="66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dirty="0" err="1">
                <a:latin typeface="Comic Sans MS" panose="030F0702030302020204" pitchFamily="66" charset="0"/>
              </a:rPr>
              <a:t>Infeksi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berlanjut</a:t>
            </a:r>
            <a:r>
              <a:rPr lang="en-US" dirty="0">
                <a:latin typeface="Comic Sans MS" panose="030F0702030302020204" pitchFamily="66" charset="0"/>
              </a:rPr>
              <a:t>     </a:t>
            </a:r>
            <a:r>
              <a:rPr lang="en-US" dirty="0" err="1">
                <a:latin typeface="Comic Sans MS" panose="030F0702030302020204" pitchFamily="66" charset="0"/>
              </a:rPr>
              <a:t>sal.nafas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bawah</a:t>
            </a:r>
            <a:r>
              <a:rPr lang="en-US" dirty="0">
                <a:latin typeface="Comic Sans MS" panose="030F0702030302020204" pitchFamily="66" charset="0"/>
              </a:rPr>
              <a:t>     </a:t>
            </a:r>
            <a:r>
              <a:rPr lang="en-US" dirty="0" err="1">
                <a:latin typeface="Comic Sans MS" panose="030F0702030302020204" pitchFamily="66" charset="0"/>
              </a:rPr>
              <a:t>infeksi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paru</a:t>
            </a:r>
            <a:r>
              <a:rPr lang="en-US" dirty="0">
                <a:latin typeface="Comic Sans MS" panose="030F0702030302020204" pitchFamily="66" charset="0"/>
              </a:rPr>
              <a:t>      pneumonia</a:t>
            </a:r>
          </a:p>
          <a:p>
            <a:pPr marL="0" indent="0">
              <a:lnSpc>
                <a:spcPct val="70000"/>
              </a:lnSpc>
              <a:buNone/>
            </a:pPr>
            <a:endParaRPr lang="en-US" dirty="0"/>
          </a:p>
          <a:p>
            <a:pPr marL="0" indent="0">
              <a:lnSpc>
                <a:spcPct val="50000"/>
              </a:lnSpc>
              <a:buNone/>
            </a:pPr>
            <a:endParaRPr lang="en-US" dirty="0"/>
          </a:p>
          <a:p>
            <a:pPr marL="0" indent="0">
              <a:lnSpc>
                <a:spcPct val="50000"/>
              </a:lnSpc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14270B7-D0CB-4C9C-B47E-7C2944EE9730}"/>
              </a:ext>
            </a:extLst>
          </p:cNvPr>
          <p:cNvSpPr/>
          <p:nvPr/>
        </p:nvSpPr>
        <p:spPr>
          <a:xfrm flipV="1">
            <a:off x="1621100" y="5344279"/>
            <a:ext cx="371061" cy="289204"/>
          </a:xfrm>
          <a:prstGeom prst="rightArrow">
            <a:avLst>
              <a:gd name="adj1" fmla="val 50000"/>
              <a:gd name="adj2" fmla="val 535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1BAD965-E2C8-4EF5-8B71-F509EF855628}"/>
              </a:ext>
            </a:extLst>
          </p:cNvPr>
          <p:cNvSpPr/>
          <p:nvPr/>
        </p:nvSpPr>
        <p:spPr>
          <a:xfrm flipV="1">
            <a:off x="3485322" y="5387690"/>
            <a:ext cx="477078" cy="2892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00CBA4C-9947-4CC8-891E-39494FAE9FBD}"/>
              </a:ext>
            </a:extLst>
          </p:cNvPr>
          <p:cNvSpPr/>
          <p:nvPr/>
        </p:nvSpPr>
        <p:spPr>
          <a:xfrm>
            <a:off x="6290324" y="5387689"/>
            <a:ext cx="371061" cy="2425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2392FF0-88CB-4975-B642-AC3AC07BEB74}"/>
              </a:ext>
            </a:extLst>
          </p:cNvPr>
          <p:cNvSpPr/>
          <p:nvPr/>
        </p:nvSpPr>
        <p:spPr>
          <a:xfrm>
            <a:off x="10064669" y="5387692"/>
            <a:ext cx="271745" cy="2023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2700935-A9B0-4D47-A6D2-62EB5199B65B}"/>
              </a:ext>
            </a:extLst>
          </p:cNvPr>
          <p:cNvSpPr/>
          <p:nvPr/>
        </p:nvSpPr>
        <p:spPr>
          <a:xfrm>
            <a:off x="3258340" y="5971342"/>
            <a:ext cx="353982" cy="2425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1A2F807-E0AC-4E09-B0E0-222784FFE797}"/>
              </a:ext>
            </a:extLst>
          </p:cNvPr>
          <p:cNvSpPr/>
          <p:nvPr/>
        </p:nvSpPr>
        <p:spPr>
          <a:xfrm>
            <a:off x="5936342" y="5971342"/>
            <a:ext cx="353982" cy="2425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FBEB660-846F-4268-BABF-E8CD34EA89AA}"/>
              </a:ext>
            </a:extLst>
          </p:cNvPr>
          <p:cNvSpPr/>
          <p:nvPr/>
        </p:nvSpPr>
        <p:spPr>
          <a:xfrm>
            <a:off x="8134184" y="5971342"/>
            <a:ext cx="353982" cy="2425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134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9C37C63-6048-4355-8675-6FE04153D7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1444838"/>
              </p:ext>
            </p:extLst>
          </p:nvPr>
        </p:nvGraphicFramePr>
        <p:xfrm>
          <a:off x="1011382" y="387927"/>
          <a:ext cx="10723418" cy="6040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3757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E3F94-8FE9-455D-AC7B-C3E6B30CB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METODOLOGI PENELITIAN</a:t>
            </a:r>
            <a:endParaRPr lang="en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E0CC5-16BF-4C23-8B8E-A5950DF37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3767899"/>
          </a:xfrm>
        </p:spPr>
        <p:txBody>
          <a:bodyPr>
            <a:normAutofit fontScale="92500"/>
          </a:bodyPr>
          <a:lstStyle/>
          <a:p>
            <a:pPr marL="457200" indent="-457200">
              <a:buAutoNum type="alphaUcPeriod"/>
            </a:pPr>
            <a:r>
              <a:rPr lang="en-US" dirty="0">
                <a:latin typeface="Comic Sans MS" panose="030F0702030302020204" pitchFamily="66" charset="0"/>
              </a:rPr>
              <a:t>RANCANGAN PENELITIAN</a:t>
            </a:r>
            <a:r>
              <a:rPr lang="en-ID" dirty="0">
                <a:latin typeface="Comic Sans MS" panose="030F0702030302020204" pitchFamily="66" charset="0"/>
              </a:rPr>
              <a:t> </a:t>
            </a:r>
          </a:p>
          <a:p>
            <a:pPr marL="0" indent="0" algn="ctr">
              <a:buNone/>
            </a:pPr>
            <a:r>
              <a:rPr lang="en-ID" dirty="0">
                <a:latin typeface="Comic Sans MS" panose="030F0702030302020204" pitchFamily="66" charset="0"/>
              </a:rPr>
              <a:t>        </a:t>
            </a:r>
            <a:r>
              <a:rPr lang="en-ID" dirty="0" err="1">
                <a:latin typeface="Comic Sans MS" panose="030F0702030302020204" pitchFamily="66" charset="0"/>
              </a:rPr>
              <a:t>Dengan</a:t>
            </a:r>
            <a:r>
              <a:rPr lang="en-ID" dirty="0">
                <a:latin typeface="Comic Sans MS" panose="030F0702030302020204" pitchFamily="66" charset="0"/>
              </a:rPr>
              <a:t> </a:t>
            </a:r>
            <a:r>
              <a:rPr lang="en-ID" dirty="0" err="1">
                <a:latin typeface="Comic Sans MS" panose="030F0702030302020204" pitchFamily="66" charset="0"/>
              </a:rPr>
              <a:t>studi</a:t>
            </a:r>
            <a:r>
              <a:rPr lang="en-ID" dirty="0">
                <a:latin typeface="Comic Sans MS" panose="030F0702030302020204" pitchFamily="66" charset="0"/>
              </a:rPr>
              <a:t> </a:t>
            </a:r>
            <a:r>
              <a:rPr lang="en-ID" dirty="0" err="1">
                <a:latin typeface="Comic Sans MS" panose="030F0702030302020204" pitchFamily="66" charset="0"/>
              </a:rPr>
              <a:t>literatur</a:t>
            </a:r>
            <a:r>
              <a:rPr lang="en-ID" dirty="0">
                <a:latin typeface="Comic Sans MS" panose="030F0702030302020204" pitchFamily="66" charset="0"/>
              </a:rPr>
              <a:t> : </a:t>
            </a:r>
            <a:r>
              <a:rPr lang="en-ID" dirty="0" err="1">
                <a:latin typeface="Comic Sans MS" panose="030F0702030302020204" pitchFamily="66" charset="0"/>
              </a:rPr>
              <a:t>mengumpulkan</a:t>
            </a:r>
            <a:r>
              <a:rPr lang="en-ID" dirty="0">
                <a:latin typeface="Comic Sans MS" panose="030F0702030302020204" pitchFamily="66" charset="0"/>
              </a:rPr>
              <a:t> </a:t>
            </a:r>
            <a:r>
              <a:rPr lang="en-ID" dirty="0" err="1">
                <a:latin typeface="Comic Sans MS" panose="030F0702030302020204" pitchFamily="66" charset="0"/>
              </a:rPr>
              <a:t>beberapa</a:t>
            </a:r>
            <a:r>
              <a:rPr lang="en-ID" dirty="0">
                <a:latin typeface="Comic Sans MS" panose="030F0702030302020204" pitchFamily="66" charset="0"/>
              </a:rPr>
              <a:t> </a:t>
            </a:r>
            <a:r>
              <a:rPr lang="en-ID" dirty="0" err="1">
                <a:latin typeface="Comic Sans MS" panose="030F0702030302020204" pitchFamily="66" charset="0"/>
              </a:rPr>
              <a:t>jurnal</a:t>
            </a:r>
            <a:r>
              <a:rPr lang="en-ID" dirty="0">
                <a:latin typeface="Comic Sans MS" panose="030F0702030302020204" pitchFamily="66" charset="0"/>
              </a:rPr>
              <a:t> </a:t>
            </a:r>
            <a:r>
              <a:rPr lang="en-ID" dirty="0" err="1">
                <a:latin typeface="Comic Sans MS" panose="030F0702030302020204" pitchFamily="66" charset="0"/>
              </a:rPr>
              <a:t>utk</a:t>
            </a:r>
            <a:r>
              <a:rPr lang="en-ID" dirty="0">
                <a:latin typeface="Comic Sans MS" panose="030F0702030302020204" pitchFamily="66" charset="0"/>
              </a:rPr>
              <a:t> </a:t>
            </a:r>
            <a:r>
              <a:rPr lang="en-ID" dirty="0" err="1">
                <a:latin typeface="Comic Sans MS" panose="030F0702030302020204" pitchFamily="66" charset="0"/>
              </a:rPr>
              <a:t>dibaca</a:t>
            </a:r>
            <a:r>
              <a:rPr lang="en-ID" dirty="0">
                <a:latin typeface="Comic Sans MS" panose="030F0702030302020204" pitchFamily="66" charset="0"/>
              </a:rPr>
              <a:t>,</a:t>
            </a:r>
          </a:p>
          <a:p>
            <a:pPr marL="0" indent="0" algn="ctr">
              <a:buNone/>
            </a:pPr>
            <a:r>
              <a:rPr lang="en-ID" dirty="0">
                <a:latin typeface="Comic Sans MS" panose="030F0702030302020204" pitchFamily="66" charset="0"/>
              </a:rPr>
              <a:t>  </a:t>
            </a:r>
            <a:r>
              <a:rPr lang="en-ID" dirty="0" err="1">
                <a:latin typeface="Comic Sans MS" panose="030F0702030302020204" pitchFamily="66" charset="0"/>
              </a:rPr>
              <a:t>dicatat,dirangkum</a:t>
            </a:r>
            <a:r>
              <a:rPr lang="en-ID" dirty="0">
                <a:latin typeface="Comic Sans MS" panose="030F0702030302020204" pitchFamily="66" charset="0"/>
              </a:rPr>
              <a:t> dan </a:t>
            </a:r>
            <a:r>
              <a:rPr lang="en-ID" dirty="0" err="1">
                <a:latin typeface="Comic Sans MS" panose="030F0702030302020204" pitchFamily="66" charset="0"/>
              </a:rPr>
              <a:t>diambil</a:t>
            </a:r>
            <a:r>
              <a:rPr lang="en-ID" dirty="0">
                <a:latin typeface="Comic Sans MS" panose="030F0702030302020204" pitchFamily="66" charset="0"/>
              </a:rPr>
              <a:t> </a:t>
            </a:r>
            <a:r>
              <a:rPr lang="en-ID" dirty="0" err="1">
                <a:latin typeface="Comic Sans MS" panose="030F0702030302020204" pitchFamily="66" charset="0"/>
              </a:rPr>
              <a:t>kesimpulan</a:t>
            </a:r>
            <a:endParaRPr lang="en-ID" dirty="0">
              <a:latin typeface="Comic Sans MS" panose="030F0702030302020204" pitchFamily="66" charset="0"/>
            </a:endParaRPr>
          </a:p>
          <a:p>
            <a:pPr marL="457200" indent="-457200">
              <a:buAutoNum type="alphaUcPeriod" startAt="2"/>
            </a:pPr>
            <a:r>
              <a:rPr lang="en-ID" dirty="0">
                <a:latin typeface="Comic Sans MS" panose="030F0702030302020204" pitchFamily="66" charset="0"/>
              </a:rPr>
              <a:t>OBJEK PENELITIAN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ID" dirty="0">
                <a:latin typeface="Comic Sans MS" panose="030F0702030302020204" pitchFamily="66" charset="0"/>
              </a:rPr>
              <a:t>       </a:t>
            </a:r>
            <a:r>
              <a:rPr lang="en-ID" dirty="0" err="1">
                <a:latin typeface="Comic Sans MS" panose="030F0702030302020204" pitchFamily="66" charset="0"/>
              </a:rPr>
              <a:t>Penggunaan</a:t>
            </a:r>
            <a:r>
              <a:rPr lang="en-ID" dirty="0">
                <a:latin typeface="Comic Sans MS" panose="030F0702030302020204" pitchFamily="66" charset="0"/>
              </a:rPr>
              <a:t> </a:t>
            </a:r>
            <a:r>
              <a:rPr lang="en-ID" dirty="0" err="1">
                <a:latin typeface="Comic Sans MS" panose="030F0702030302020204" pitchFamily="66" charset="0"/>
              </a:rPr>
              <a:t>antibiotika</a:t>
            </a:r>
            <a:r>
              <a:rPr lang="en-ID" dirty="0">
                <a:latin typeface="Comic Sans MS" panose="030F0702030302020204" pitchFamily="66" charset="0"/>
              </a:rPr>
              <a:t> pada </a:t>
            </a:r>
            <a:r>
              <a:rPr lang="en-ID" dirty="0" err="1">
                <a:latin typeface="Comic Sans MS" panose="030F0702030302020204" pitchFamily="66" charset="0"/>
              </a:rPr>
              <a:t>penyakit</a:t>
            </a:r>
            <a:r>
              <a:rPr lang="en-ID" dirty="0">
                <a:latin typeface="Comic Sans MS" panose="030F0702030302020204" pitchFamily="66" charset="0"/>
              </a:rPr>
              <a:t> ISPA di </a:t>
            </a:r>
            <a:r>
              <a:rPr lang="en-ID" dirty="0" err="1">
                <a:latin typeface="Comic Sans MS" panose="030F0702030302020204" pitchFamily="66" charset="0"/>
              </a:rPr>
              <a:t>usia</a:t>
            </a:r>
            <a:r>
              <a:rPr lang="en-ID" dirty="0">
                <a:latin typeface="Comic Sans MS" panose="030F0702030302020204" pitchFamily="66" charset="0"/>
              </a:rPr>
              <a:t> </a:t>
            </a:r>
            <a:r>
              <a:rPr lang="en-ID" dirty="0" err="1">
                <a:latin typeface="Comic Sans MS" panose="030F0702030302020204" pitchFamily="66" charset="0"/>
              </a:rPr>
              <a:t>anak-anak</a:t>
            </a:r>
            <a:endParaRPr lang="en-ID" dirty="0">
              <a:latin typeface="Comic Sans MS" panose="030F0702030302020204" pitchFamily="66" charset="0"/>
            </a:endParaRPr>
          </a:p>
          <a:p>
            <a:pPr marL="457200" indent="-457200">
              <a:buAutoNum type="alphaUcPeriod" startAt="3"/>
            </a:pPr>
            <a:r>
              <a:rPr lang="en-US" dirty="0">
                <a:latin typeface="Comic Sans MS" panose="030F0702030302020204" pitchFamily="66" charset="0"/>
              </a:rPr>
              <a:t>ANALISA DATA</a:t>
            </a:r>
          </a:p>
          <a:p>
            <a:pPr marL="0" indent="0" algn="ctr">
              <a:buNone/>
            </a:pPr>
            <a:r>
              <a:rPr lang="en-US" dirty="0">
                <a:latin typeface="Comic Sans MS" panose="030F0702030302020204" pitchFamily="66" charset="0"/>
              </a:rPr>
              <a:t>        </a:t>
            </a:r>
            <a:r>
              <a:rPr lang="en-US" dirty="0" err="1">
                <a:latin typeface="Comic Sans MS" panose="030F0702030302020204" pitchFamily="66" charset="0"/>
              </a:rPr>
              <a:t>Metode</a:t>
            </a:r>
            <a:r>
              <a:rPr lang="en-US" dirty="0">
                <a:latin typeface="Comic Sans MS" panose="030F0702030302020204" pitchFamily="66" charset="0"/>
              </a:rPr>
              <a:t> Analisa </a:t>
            </a:r>
            <a:r>
              <a:rPr lang="en-US" dirty="0" err="1">
                <a:latin typeface="Comic Sans MS" panose="030F0702030302020204" pitchFamily="66" charset="0"/>
              </a:rPr>
              <a:t>deskriptif</a:t>
            </a:r>
            <a:r>
              <a:rPr lang="en-US" dirty="0">
                <a:latin typeface="Comic Sans MS" panose="030F0702030302020204" pitchFamily="66" charset="0"/>
              </a:rPr>
              <a:t> : </a:t>
            </a:r>
            <a:r>
              <a:rPr lang="en-US" dirty="0" err="1">
                <a:latin typeface="Comic Sans MS" panose="030F0702030302020204" pitchFamily="66" charset="0"/>
              </a:rPr>
              <a:t>membuat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gambaran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dari</a:t>
            </a:r>
            <a:r>
              <a:rPr lang="en-US" dirty="0">
                <a:latin typeface="Comic Sans MS" panose="030F0702030302020204" pitchFamily="66" charset="0"/>
              </a:rPr>
              <a:t> data </a:t>
            </a:r>
            <a:r>
              <a:rPr lang="en-US" dirty="0" err="1">
                <a:latin typeface="Comic Sans MS" panose="030F0702030302020204" pitchFamily="66" charset="0"/>
              </a:rPr>
              <a:t>yg</a:t>
            </a:r>
            <a:r>
              <a:rPr lang="en-US" dirty="0">
                <a:latin typeface="Comic Sans MS" panose="030F0702030302020204" pitchFamily="66" charset="0"/>
              </a:rPr>
              <a:t>      </a:t>
            </a:r>
            <a:r>
              <a:rPr lang="en-US" dirty="0" err="1">
                <a:latin typeface="Comic Sans MS" panose="030F0702030302020204" pitchFamily="66" charset="0"/>
              </a:rPr>
              <a:t>terkumpul</a:t>
            </a:r>
            <a:endParaRPr lang="en-ID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endParaRPr lang="en-ID" dirty="0">
              <a:latin typeface="Comic Sans MS" panose="030F0702030302020204" pitchFamily="66" charset="0"/>
            </a:endParaRPr>
          </a:p>
          <a:p>
            <a:pPr marL="457200" indent="-457200">
              <a:buAutoNum type="alphaU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29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17A74-4A2F-4A6A-9BDD-D910CF8EE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HASIL DAN PEMBAHASAN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DA7F7-FFC6-4A06-B400-93DDD67A3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err="1"/>
              <a:t>Ringkasan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1467D5-F38C-414D-AF96-594ADD9E6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083216"/>
              </p:ext>
            </p:extLst>
          </p:nvPr>
        </p:nvGraphicFramePr>
        <p:xfrm>
          <a:off x="1524000" y="3034144"/>
          <a:ext cx="8354292" cy="12982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382">
                  <a:extLst>
                    <a:ext uri="{9D8B030D-6E8A-4147-A177-3AD203B41FA5}">
                      <a16:colId xmlns:a16="http://schemas.microsoft.com/office/drawing/2014/main" val="3659484216"/>
                    </a:ext>
                  </a:extLst>
                </a:gridCol>
                <a:gridCol w="1392382">
                  <a:extLst>
                    <a:ext uri="{9D8B030D-6E8A-4147-A177-3AD203B41FA5}">
                      <a16:colId xmlns:a16="http://schemas.microsoft.com/office/drawing/2014/main" val="2792553234"/>
                    </a:ext>
                  </a:extLst>
                </a:gridCol>
                <a:gridCol w="1392382">
                  <a:extLst>
                    <a:ext uri="{9D8B030D-6E8A-4147-A177-3AD203B41FA5}">
                      <a16:colId xmlns:a16="http://schemas.microsoft.com/office/drawing/2014/main" val="3492053231"/>
                    </a:ext>
                  </a:extLst>
                </a:gridCol>
                <a:gridCol w="1392382">
                  <a:extLst>
                    <a:ext uri="{9D8B030D-6E8A-4147-A177-3AD203B41FA5}">
                      <a16:colId xmlns:a16="http://schemas.microsoft.com/office/drawing/2014/main" val="184367632"/>
                    </a:ext>
                  </a:extLst>
                </a:gridCol>
                <a:gridCol w="1392382">
                  <a:extLst>
                    <a:ext uri="{9D8B030D-6E8A-4147-A177-3AD203B41FA5}">
                      <a16:colId xmlns:a16="http://schemas.microsoft.com/office/drawing/2014/main" val="3580370559"/>
                    </a:ext>
                  </a:extLst>
                </a:gridCol>
                <a:gridCol w="1392382">
                  <a:extLst>
                    <a:ext uri="{9D8B030D-6E8A-4147-A177-3AD203B41FA5}">
                      <a16:colId xmlns:a16="http://schemas.microsoft.com/office/drawing/2014/main" val="249246218"/>
                    </a:ext>
                  </a:extLst>
                </a:gridCol>
              </a:tblGrid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Judul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Evaluasi Penggunaan Antibiotika Pada Penyakit Infeksi Saluran Pernafasan Akut Kelompok Pediatri di Instalasi Rawat Inap Rumah Sakit Panti Rapih Yogyakarta Periode Juli-September 2013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Evaluasi Penggunaan Antibiotik Pada Penyakit Infeksi Saluran Pernapasan Atas (ISPa) Anak Di Instalasi Rawat Jalan RSUD Y Tahun 2015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 Rasionalitas Penggunaan Antibiotik Dan Interaksi Obat Pada Pasien Anak Terdiagnosis Infeksi Saluran Pernapasan Akut (ISPA) Di Instalasi Rawat Jalan RSUD Sultan Syarif Mohamad Alkadrie Pontianak 2018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Profil Peresepan Antibiotika Pada Pasien Pediatri Infeksi Saluran Pernapasan Atas (ISPA) di Rumah Sakit At Medika Kota Palopo Periode Juli-Desember 2018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Gambaran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Antibiotik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Pada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Pediatri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Infeksi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Saluran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Pernapasan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Akut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(ISPA) Di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Klinik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Sint. Carolus Bengkulu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9613748"/>
                  </a:ext>
                </a:extLst>
              </a:tr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Peneliti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Anastasia Hilda Fajarwati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Destiana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Nur An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Nisa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Grasella, Muhammad Akib Yuswar, Nera Umilia Purwanti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Anugrah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Umar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Setya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Rikomah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Devi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Novia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Septiana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Rahma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8531950"/>
                  </a:ext>
                </a:extLst>
              </a:tr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Lembaga/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Skripsi, 2015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Skripsi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2017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farmasi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Fakultas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Kedokteran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UNTAN, 2018, Vol. 4 No.1, 2019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Kesehatan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Luwu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Raya, Vol.06 No.02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2020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Ilmiah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Manuntung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4(1), 28-35, 2018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1289023"/>
                  </a:ext>
                </a:extLst>
              </a:tr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Tujuan Penelitian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Mengidentifikasi pola penggunaan antibiotika pada pasien pediatri dengan diagnosis Infeksi Saluran Pernafasan Akut di RSPR Yogyakarta meliputi sub golongan dan jenis antibiotika, serta durasi antibiotika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Mengevaluasi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antibiotik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meliputi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tepat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tepat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tepat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dosis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tepat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indikasi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pada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infeksi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saluran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pernapasan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atas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ISPa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anak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di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instalasi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rawat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jalan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RSUD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Dr.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Moewardi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2015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Menilai rasionalitas penggunaan antiobiotik dan kajian interaksi obat pada pasien anak terdiagnosis ISPA di instalasi rawat jalan RSUD Sultan Syarif Mohamad Alkadrie Pontianak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Mengetahui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peresepan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antibiotika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pada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penderita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pediatri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penyakit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ISPA di RS At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Medika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kota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Palopo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periode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Juli-Desember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2018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Mengetahui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jenis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ISPA yang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terjadi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di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klinik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Sint Carolus,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mengetahui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tingkat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antibiotik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pada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ISPA,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mengetahui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keamanan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antibiotik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pada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ISPA di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klinik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Sint Carolus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kota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Bengkulu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5016462"/>
                  </a:ext>
                </a:extLst>
              </a:tr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Metode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Deskriptif evaluatif, non-eksperimental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eksperimental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deskriptif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Observasional, deskriptif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Observasional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deskriptif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Deskriptif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5013302"/>
                  </a:ext>
                </a:extLst>
              </a:tr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Hasil penelitian 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0467557"/>
                  </a:ext>
                </a:extLst>
              </a:tr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Jenis kelamin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Laki-laki = 55,8%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Perempuan = 44,2%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Laki-laki = 55,3%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Perempuan = 44,7%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Laki-laki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60,88%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Perempuan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39,12%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Laki-laki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40%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Perempuan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60%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Laki-laki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57%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Perempuan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43%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060826"/>
                  </a:ext>
                </a:extLst>
              </a:tr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Usia 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≤ 4 tahun = 87,5%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1-5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65,9%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lvl="1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0-1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11,76%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1-5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32,05%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5-6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25,29%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7-12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30,88%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0-12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12,5%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1-5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20%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5-6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27,5%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7-12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40%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1-12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25%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1-3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32%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3-5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20%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5-14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23%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9509369"/>
                  </a:ext>
                </a:extLst>
              </a:tr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Diagnosa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ISPA dengan penyakit penyerta = 57,889%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ISPA tanpa penyakit penyerta = 42,11%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Otitis media = 29,8%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Sinusitis = 31,9%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Faringitis = 38,3%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ISPA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atas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57,79%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ISPA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bawah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42,21%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ISPA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ISPA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bukan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pneumonia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5649659"/>
                  </a:ext>
                </a:extLst>
              </a:tr>
              <a:tr h="3477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Antibiotika yang digunakan 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Sefiksim = 36,84%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Amoksisilin = 10,53%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Seftriakson = 10,53%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Sefotaksim = 21,05%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Eritromisin = 15,79%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Paranomisin sulfat = 5,26%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Amoksisilin = 80,8%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Eritromisin = 8,5%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Seftriakson = 6,4%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Sefiksim = 2,1%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Kotrimoksazol = 2,1%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Amoksisilin = 8,18%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Amoksisilin + asam klavulanat = 31,87%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Sefiksim = 46,49%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Sefadroksil = 1,75%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Azitromisin = 8,77%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Eritromisin = 3,21%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Seftriakson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12,5%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Sefadroksil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22,5%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Sefotaksim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30%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Sefiksim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35%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Sefadroksil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60%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Amoksisilin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36%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Eritromisin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3%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Tmp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ID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smz</a:t>
                      </a:r>
                      <a:r>
                        <a:rPr lang="en-ID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1%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7715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726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41AB276-3477-45A3-BD1C-461F16607B69}"/>
              </a:ext>
            </a:extLst>
          </p:cNvPr>
          <p:cNvSpPr/>
          <p:nvPr/>
        </p:nvSpPr>
        <p:spPr>
          <a:xfrm>
            <a:off x="1364343" y="1625600"/>
            <a:ext cx="8127999" cy="3875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800" dirty="0" err="1">
                <a:latin typeface="Comic Sans MS" panose="030F0702030302020204" pitchFamily="66" charset="0"/>
              </a:rPr>
              <a:t>Antibiotika</a:t>
            </a:r>
            <a:r>
              <a:rPr lang="en-ID" sz="2800" dirty="0">
                <a:latin typeface="Comic Sans MS" panose="030F0702030302020204" pitchFamily="66" charset="0"/>
              </a:rPr>
              <a:t> yang paling </a:t>
            </a:r>
            <a:r>
              <a:rPr lang="en-ID" sz="2800" dirty="0" err="1">
                <a:latin typeface="Comic Sans MS" panose="030F0702030302020204" pitchFamily="66" charset="0"/>
              </a:rPr>
              <a:t>banyak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digunakan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untuk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penyakit</a:t>
            </a:r>
            <a:r>
              <a:rPr lang="en-ID" sz="2800" dirty="0">
                <a:latin typeface="Comic Sans MS" panose="030F0702030302020204" pitchFamily="66" charset="0"/>
              </a:rPr>
              <a:t> ISPA pada </a:t>
            </a:r>
            <a:r>
              <a:rPr lang="en-ID" sz="2800" dirty="0" err="1">
                <a:latin typeface="Comic Sans MS" panose="030F0702030302020204" pitchFamily="66" charset="0"/>
              </a:rPr>
              <a:t>anak-anak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adalah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amoksisilin</a:t>
            </a:r>
            <a:r>
              <a:rPr lang="en-ID" sz="2800" dirty="0">
                <a:latin typeface="Comic Sans MS" panose="030F0702030302020204" pitchFamily="66" charset="0"/>
              </a:rPr>
              <a:t> 80,8%, </a:t>
            </a:r>
            <a:r>
              <a:rPr lang="en-ID" sz="2800" dirty="0" err="1">
                <a:latin typeface="Comic Sans MS" panose="030F0702030302020204" pitchFamily="66" charset="0"/>
              </a:rPr>
              <a:t>sefadroksil</a:t>
            </a:r>
            <a:r>
              <a:rPr lang="en-ID" sz="2800" dirty="0">
                <a:latin typeface="Comic Sans MS" panose="030F0702030302020204" pitchFamily="66" charset="0"/>
              </a:rPr>
              <a:t> 60%, </a:t>
            </a:r>
            <a:r>
              <a:rPr lang="en-ID" sz="2800" dirty="0" err="1">
                <a:latin typeface="Comic Sans MS" panose="030F0702030302020204" pitchFamily="66" charset="0"/>
              </a:rPr>
              <a:t>sefiksim</a:t>
            </a:r>
            <a:r>
              <a:rPr lang="en-ID" sz="2800" dirty="0">
                <a:latin typeface="Comic Sans MS" panose="030F0702030302020204" pitchFamily="66" charset="0"/>
              </a:rPr>
              <a:t> 46,49%,  </a:t>
            </a:r>
            <a:r>
              <a:rPr lang="en-ID" sz="2800" dirty="0" err="1">
                <a:latin typeface="Comic Sans MS" panose="030F0702030302020204" pitchFamily="66" charset="0"/>
              </a:rPr>
              <a:t>sefotaksim</a:t>
            </a:r>
            <a:r>
              <a:rPr lang="en-ID" sz="2800" dirty="0">
                <a:latin typeface="Comic Sans MS" panose="030F0702030302020204" pitchFamily="66" charset="0"/>
              </a:rPr>
              <a:t> 30%, </a:t>
            </a:r>
            <a:r>
              <a:rPr lang="en-ID" sz="2800" dirty="0" err="1">
                <a:latin typeface="Comic Sans MS" panose="030F0702030302020204" pitchFamily="66" charset="0"/>
              </a:rPr>
              <a:t>seftriakson</a:t>
            </a:r>
            <a:r>
              <a:rPr lang="en-ID" sz="2800" dirty="0">
                <a:latin typeface="Comic Sans MS" panose="030F0702030302020204" pitchFamily="66" charset="0"/>
              </a:rPr>
              <a:t> 12,5%, dan </a:t>
            </a:r>
            <a:r>
              <a:rPr lang="en-ID" sz="2800" dirty="0" err="1">
                <a:latin typeface="Comic Sans MS" panose="030F0702030302020204" pitchFamily="66" charset="0"/>
              </a:rPr>
              <a:t>eritromisin</a:t>
            </a:r>
            <a:r>
              <a:rPr lang="en-ID" sz="2800" dirty="0">
                <a:latin typeface="Comic Sans MS" panose="030F0702030302020204" pitchFamily="66" charset="0"/>
              </a:rPr>
              <a:t> 15,79%. </a:t>
            </a:r>
            <a:r>
              <a:rPr lang="en-ID" sz="2800" dirty="0" err="1">
                <a:latin typeface="Comic Sans MS" panose="030F0702030302020204" pitchFamily="66" charset="0"/>
              </a:rPr>
              <a:t>Sedikit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sekali</a:t>
            </a:r>
            <a:r>
              <a:rPr lang="en-ID" sz="2800" dirty="0">
                <a:latin typeface="Comic Sans MS" panose="030F0702030302020204" pitchFamily="66" charset="0"/>
              </a:rPr>
              <a:t> yang </a:t>
            </a:r>
            <a:r>
              <a:rPr lang="en-ID" sz="2800" dirty="0" err="1">
                <a:latin typeface="Comic Sans MS" panose="030F0702030302020204" pitchFamily="66" charset="0"/>
              </a:rPr>
              <a:t>menggunakan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terapi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kombinasi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antibiotika</a:t>
            </a:r>
            <a:r>
              <a:rPr lang="en-ID" sz="2800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560AF5-55E2-435F-A986-0172FEC08B91}"/>
              </a:ext>
            </a:extLst>
          </p:cNvPr>
          <p:cNvSpPr txBox="1"/>
          <p:nvPr/>
        </p:nvSpPr>
        <p:spPr>
          <a:xfrm>
            <a:off x="1364342" y="638629"/>
            <a:ext cx="4107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omic Sans MS" panose="030F0702030302020204" pitchFamily="66" charset="0"/>
              </a:rPr>
              <a:t>KESIMPULAN</a:t>
            </a:r>
          </a:p>
          <a:p>
            <a:pPr algn="ctr"/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3726741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B7F571-FBD0-45DB-8E0E-46F747151380}"/>
              </a:ext>
            </a:extLst>
          </p:cNvPr>
          <p:cNvSpPr txBox="1"/>
          <p:nvPr/>
        </p:nvSpPr>
        <p:spPr>
          <a:xfrm>
            <a:off x="1059544" y="696686"/>
            <a:ext cx="2815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mic Sans MS" panose="030F0702030302020204" pitchFamily="66" charset="0"/>
              </a:rPr>
              <a:t>SARAN</a:t>
            </a:r>
            <a:endParaRPr lang="en-ID" sz="3200" dirty="0">
              <a:latin typeface="Comic Sans MS" panose="030F0702030302020204" pitchFamily="66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66D5B3F-3AAD-4C43-9F95-1540B28CDFE5}"/>
              </a:ext>
            </a:extLst>
          </p:cNvPr>
          <p:cNvSpPr/>
          <p:nvPr/>
        </p:nvSpPr>
        <p:spPr>
          <a:xfrm>
            <a:off x="1553029" y="1571171"/>
            <a:ext cx="7329714" cy="37156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D326BD-E89A-4C91-93D3-D05406F44622}"/>
              </a:ext>
            </a:extLst>
          </p:cNvPr>
          <p:cNvSpPr/>
          <p:nvPr/>
        </p:nvSpPr>
        <p:spPr>
          <a:xfrm>
            <a:off x="2833687" y="1480125"/>
            <a:ext cx="7329714" cy="4238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2800" dirty="0" err="1">
                <a:latin typeface="Comic Sans MS" panose="030F0702030302020204" pitchFamily="66" charset="0"/>
              </a:rPr>
              <a:t>Perlu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lebih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mengkaji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ulang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penggunaan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antibiotika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sesuai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dengan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buku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panduan</a:t>
            </a:r>
            <a:r>
              <a:rPr lang="en-ID" sz="2800" dirty="0">
                <a:latin typeface="Comic Sans MS" panose="030F0702030302020204" pitchFamily="66" charset="0"/>
              </a:rPr>
              <a:t> yang </a:t>
            </a:r>
            <a:r>
              <a:rPr lang="en-ID" sz="2800" dirty="0" err="1">
                <a:latin typeface="Comic Sans MS" panose="030F0702030302020204" pitchFamily="66" charset="0"/>
              </a:rPr>
              <a:t>sudah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ada</a:t>
            </a:r>
            <a:r>
              <a:rPr lang="en-ID" sz="2800" dirty="0">
                <a:latin typeface="Comic Sans MS" panose="030F0702030302020204" pitchFamily="66" charset="0"/>
              </a:rPr>
              <a:t>, agar </a:t>
            </a:r>
            <a:r>
              <a:rPr lang="en-ID" sz="2800" dirty="0" err="1">
                <a:latin typeface="Comic Sans MS" panose="030F0702030302020204" pitchFamily="66" charset="0"/>
              </a:rPr>
              <a:t>sesuai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dengan</a:t>
            </a:r>
            <a:r>
              <a:rPr lang="en-ID" sz="2800" dirty="0">
                <a:latin typeface="Comic Sans MS" panose="030F0702030302020204" pitchFamily="66" charset="0"/>
              </a:rPr>
              <a:t> parameter </a:t>
            </a:r>
            <a:r>
              <a:rPr lang="en-ID" sz="2800" dirty="0" err="1">
                <a:latin typeface="Comic Sans MS" panose="030F0702030302020204" pitchFamily="66" charset="0"/>
              </a:rPr>
              <a:t>tepat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indikasi</a:t>
            </a:r>
            <a:r>
              <a:rPr lang="en-ID" sz="2800" dirty="0">
                <a:latin typeface="Comic Sans MS" panose="030F0702030302020204" pitchFamily="66" charset="0"/>
              </a:rPr>
              <a:t>, </a:t>
            </a:r>
            <a:r>
              <a:rPr lang="en-ID" sz="2800" dirty="0" err="1">
                <a:latin typeface="Comic Sans MS" panose="030F0702030302020204" pitchFamily="66" charset="0"/>
              </a:rPr>
              <a:t>tepat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pasien</a:t>
            </a:r>
            <a:r>
              <a:rPr lang="en-ID" sz="2800" dirty="0">
                <a:latin typeface="Comic Sans MS" panose="030F0702030302020204" pitchFamily="66" charset="0"/>
              </a:rPr>
              <a:t>, </a:t>
            </a:r>
            <a:r>
              <a:rPr lang="en-ID" sz="2800" dirty="0" err="1">
                <a:latin typeface="Comic Sans MS" panose="030F0702030302020204" pitchFamily="66" charset="0"/>
              </a:rPr>
              <a:t>tepat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obat</a:t>
            </a:r>
            <a:r>
              <a:rPr lang="en-ID" sz="2800" dirty="0">
                <a:latin typeface="Comic Sans MS" panose="030F0702030302020204" pitchFamily="66" charset="0"/>
              </a:rPr>
              <a:t> dan </a:t>
            </a:r>
            <a:r>
              <a:rPr lang="en-ID" sz="2800" dirty="0" err="1">
                <a:latin typeface="Comic Sans MS" panose="030F0702030302020204" pitchFamily="66" charset="0"/>
              </a:rPr>
              <a:t>tepat</a:t>
            </a:r>
            <a:r>
              <a:rPr lang="en-ID" sz="2800" dirty="0">
                <a:latin typeface="Comic Sans MS" panose="030F0702030302020204" pitchFamily="66" charset="0"/>
              </a:rPr>
              <a:t> </a:t>
            </a:r>
            <a:r>
              <a:rPr lang="en-ID" sz="2800" dirty="0" err="1">
                <a:latin typeface="Comic Sans MS" panose="030F0702030302020204" pitchFamily="66" charset="0"/>
              </a:rPr>
              <a:t>dosis</a:t>
            </a:r>
            <a:r>
              <a:rPr lang="en-ID" sz="2800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2584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5064CD-80D9-4072-8799-9E4E2E7BF298}"/>
              </a:ext>
            </a:extLst>
          </p:cNvPr>
          <p:cNvSpPr/>
          <p:nvPr/>
        </p:nvSpPr>
        <p:spPr>
          <a:xfrm>
            <a:off x="2941983" y="3167270"/>
            <a:ext cx="57779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Lucida Handwriting" panose="03010101010101010101" pitchFamily="66" charset="0"/>
                <a:cs typeface="Lucida Sans Typewriter" panose="020B0602040502020304" pitchFamily="33" charset="0"/>
              </a:rPr>
              <a:t>TERIMA KASIH</a:t>
            </a:r>
            <a:endParaRPr lang="en-ID" sz="4000" dirty="0"/>
          </a:p>
        </p:txBody>
      </p:sp>
    </p:spTree>
    <p:extLst>
      <p:ext uri="{BB962C8B-B14F-4D97-AF65-F5344CB8AC3E}">
        <p14:creationId xmlns:p14="http://schemas.microsoft.com/office/powerpoint/2010/main" val="325251537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1126</TotalTime>
  <Words>1014</Words>
  <Application>Microsoft Office PowerPoint</Application>
  <PresentationFormat>Widescreen</PresentationFormat>
  <Paragraphs>158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Comic Sans MS</vt:lpstr>
      <vt:lpstr>Lucida Handwriting</vt:lpstr>
      <vt:lpstr>Lucida Sans Typewriter</vt:lpstr>
      <vt:lpstr>Times New Roman</vt:lpstr>
      <vt:lpstr>Trebuchet MS</vt:lpstr>
      <vt:lpstr>Wingdings</vt:lpstr>
      <vt:lpstr>Berlin</vt:lpstr>
      <vt:lpstr>STUDI LITERATUR GAMBARAN PENGGUNAAN ANTIBIOTIKA UNTUK PENYAKIT ISPA PADA PASIEN ANAK</vt:lpstr>
      <vt:lpstr>LATAR BELAKANG</vt:lpstr>
      <vt:lpstr>PowerPoint Presentation</vt:lpstr>
      <vt:lpstr>TINJAUAN PUSTAKA</vt:lpstr>
      <vt:lpstr>PowerPoint Presentation</vt:lpstr>
      <vt:lpstr>METODOLOGI PENELITIAN</vt:lpstr>
      <vt:lpstr>HASIL DAN PEMBAHASAN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 LITERATUR GAMBARAN PENGGUNAAN ANTIBIOTIKA UNTUK PENYAKIT ISPA PADA PASIEN ANAK</dc:title>
  <dc:creator>USER</dc:creator>
  <cp:lastModifiedBy>USER</cp:lastModifiedBy>
  <cp:revision>57</cp:revision>
  <dcterms:created xsi:type="dcterms:W3CDTF">2020-05-10T20:42:53Z</dcterms:created>
  <dcterms:modified xsi:type="dcterms:W3CDTF">2020-07-17T06:33:25Z</dcterms:modified>
</cp:coreProperties>
</file>