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image/gif" Extension="gif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officedocument.drawingml.diagramData+xml" PartName="/ppt/diagrams/data2.xml"/>
  <Override ContentType="application/vnd.openxmlformats-officedocument.drawingml.diagramLayout+xml" PartName="/ppt/diagrams/layout2.xml"/>
  <Override ContentType="application/vnd.openxmlformats-officedocument.drawingml.diagramStyle+xml" PartName="/ppt/diagrams/quickStyle2.xml"/>
  <Override ContentType="application/vnd.openxmlformats-officedocument.drawingml.diagramColors+xml" PartName="/ppt/diagrams/colors2.xml"/>
  <Override ContentType="application/vnd.ms-office.drawingml.diagramDrawing+xml" PartName="/ppt/diagrams/drawing2.xml"/>
  <Override ContentType="application/vnd.openxmlformats-officedocument.presentationml.notesSlide+xml" PartName="/ppt/notesSlides/notesSlide5.xml"/>
  <Override ContentType="application/vnd.openxmlformats-officedocument.drawingml.diagramData+xml" PartName="/ppt/diagrams/data3.xml"/>
  <Override ContentType="application/vnd.openxmlformats-officedocument.drawingml.diagramLayout+xml" PartName="/ppt/diagrams/layout3.xml"/>
  <Override ContentType="application/vnd.openxmlformats-officedocument.drawingml.diagramStyle+xml" PartName="/ppt/diagrams/quickStyle3.xml"/>
  <Override ContentType="application/vnd.openxmlformats-officedocument.drawingml.diagramColors+xml" PartName="/ppt/diagrams/colors3.xml"/>
  <Override ContentType="application/vnd.ms-office.drawingml.diagramDrawing+xml" PartName="/ppt/diagrams/drawing3.xml"/>
  <Override ContentType="application/vnd.openxmlformats-officedocument.drawingml.diagramData+xml" PartName="/ppt/diagrams/data4.xml"/>
  <Override ContentType="application/vnd.openxmlformats-officedocument.drawingml.diagramLayout+xml" PartName="/ppt/diagrams/layout4.xml"/>
  <Override ContentType="application/vnd.openxmlformats-officedocument.drawingml.diagramStyle+xml" PartName="/ppt/diagrams/quickStyle4.xml"/>
  <Override ContentType="application/vnd.openxmlformats-officedocument.drawingml.diagramColors+xml" PartName="/ppt/diagrams/colors4.xml"/>
  <Override ContentType="application/vnd.ms-office.drawingml.diagramDrawing+xml" PartName="/ppt/diagrams/drawing4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  <p:sldMasterId id="2147483936" r:id="rId2"/>
  </p:sldMasterIdLst>
  <p:notesMasterIdLst>
    <p:notesMasterId r:id="rId18"/>
  </p:notesMasterIdLst>
  <p:sldIdLst>
    <p:sldId id="256" r:id="rId3"/>
    <p:sldId id="258" r:id="rId4"/>
    <p:sldId id="257" r:id="rId5"/>
    <p:sldId id="259" r:id="rId6"/>
    <p:sldId id="260" r:id="rId7"/>
    <p:sldId id="261" r:id="rId8"/>
    <p:sldId id="262" r:id="rId9"/>
    <p:sldId id="268" r:id="rId10"/>
    <p:sldId id="272" r:id="rId11"/>
    <p:sldId id="274" r:id="rId12"/>
    <p:sldId id="276" r:id="rId13"/>
    <p:sldId id="278" r:id="rId14"/>
    <p:sldId id="280" r:id="rId15"/>
    <p:sldId id="281" r:id="rId16"/>
    <p:sldId id="28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69E8B9E-A85F-40A0-80BB-9336D49C72FE}">
          <p14:sldIdLst>
            <p14:sldId id="256"/>
            <p14:sldId id="258"/>
            <p14:sldId id="257"/>
            <p14:sldId id="259"/>
            <p14:sldId id="260"/>
            <p14:sldId id="261"/>
            <p14:sldId id="262"/>
            <p14:sldId id="268"/>
            <p14:sldId id="272"/>
            <p14:sldId id="274"/>
            <p14:sldId id="276"/>
            <p14:sldId id="278"/>
            <p14:sldId id="280"/>
            <p14:sldId id="281"/>
            <p14:sldId id="282"/>
          </p14:sldIdLst>
        </p14:section>
        <p14:section name="Untitled Section" id="{E19A8679-689A-4B3F-ABD2-068F590CBBA8}">
          <p14:sldIdLst/>
        </p14:section>
        <p14:section name="Untitled Section" id="{6337BA94-9308-44B3-9ADD-DF08FE8B380B}">
          <p14:sldIdLst/>
        </p14:section>
        <p14:section name="Untitled Section" id="{DA950577-B58B-400F-A6F7-08CCCBEC8BB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FC37FB-1BB3-41C1-8E3F-E529A7A40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42F055-E6EE-4AA0-8422-619A4729181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 err="1" smtClean="0"/>
            <a:t>Hasil</a:t>
          </a:r>
          <a:r>
            <a:rPr lang="en-US" sz="1600" dirty="0" smtClean="0"/>
            <a:t> </a:t>
          </a:r>
          <a:r>
            <a:rPr lang="en-US" sz="1600" dirty="0" err="1" smtClean="0"/>
            <a:t>penelitian</a:t>
          </a:r>
          <a:r>
            <a:rPr lang="en-US" sz="1600" dirty="0" smtClean="0"/>
            <a:t> </a:t>
          </a:r>
          <a:r>
            <a:rPr lang="en-US" sz="1600" dirty="0" err="1" smtClean="0"/>
            <a:t>Parengkuan</a:t>
          </a:r>
          <a:r>
            <a:rPr lang="en-US" sz="1600" dirty="0" smtClean="0"/>
            <a:t> (2013) </a:t>
          </a:r>
          <a:r>
            <a:rPr lang="en-US" sz="1600" dirty="0" err="1" smtClean="0"/>
            <a:t>menunjukkan</a:t>
          </a:r>
          <a:r>
            <a:rPr lang="en-US" sz="1600" dirty="0" smtClean="0"/>
            <a:t> 5 </a:t>
          </a:r>
          <a:r>
            <a:rPr lang="en-US" sz="1600" dirty="0" err="1" smtClean="0"/>
            <a:t>sampel</a:t>
          </a:r>
          <a:r>
            <a:rPr lang="en-US" sz="1600" dirty="0" smtClean="0"/>
            <a:t> </a:t>
          </a:r>
          <a:r>
            <a:rPr lang="en-US" sz="1600" dirty="0" err="1" smtClean="0"/>
            <a:t>dari</a:t>
          </a:r>
          <a:r>
            <a:rPr lang="en-US" sz="1600" dirty="0" smtClean="0"/>
            <a:t> 10 </a:t>
          </a:r>
          <a:r>
            <a:rPr lang="en-US" sz="1600" dirty="0" err="1" smtClean="0"/>
            <a:t>sampel</a:t>
          </a:r>
          <a:r>
            <a:rPr lang="en-US" sz="1600" dirty="0" smtClean="0"/>
            <a:t> yang </a:t>
          </a:r>
          <a:r>
            <a:rPr lang="en-US" sz="1600" dirty="0" err="1" smtClean="0"/>
            <a:t>diuji</a:t>
          </a:r>
          <a:r>
            <a:rPr lang="en-US" sz="1600" dirty="0" smtClean="0"/>
            <a:t> </a:t>
          </a:r>
          <a:r>
            <a:rPr lang="en-US" sz="1600" dirty="0" err="1" smtClean="0"/>
            <a:t>positif</a:t>
          </a:r>
          <a:r>
            <a:rPr lang="en-US" sz="1600" dirty="0" smtClean="0"/>
            <a:t> </a:t>
          </a:r>
          <a:r>
            <a:rPr lang="en-US" sz="1600" dirty="0" err="1" smtClean="0"/>
            <a:t>mengandung</a:t>
          </a:r>
          <a:r>
            <a:rPr lang="en-US" sz="1600" dirty="0" smtClean="0"/>
            <a:t> </a:t>
          </a:r>
          <a:r>
            <a:rPr lang="en-US" sz="1600" dirty="0" err="1" smtClean="0"/>
            <a:t>merkuri</a:t>
          </a:r>
          <a:endParaRPr lang="en-US" sz="1600" dirty="0"/>
        </a:p>
      </dgm:t>
    </dgm:pt>
    <dgm:pt modelId="{666B1D10-2150-4816-A780-1B744A326422}" type="parTrans" cxnId="{59133C86-55CA-4F85-9C7A-3894B3EF20F0}">
      <dgm:prSet/>
      <dgm:spPr/>
      <dgm:t>
        <a:bodyPr/>
        <a:lstStyle/>
        <a:p>
          <a:endParaRPr lang="en-US"/>
        </a:p>
      </dgm:t>
    </dgm:pt>
    <dgm:pt modelId="{5DAAABA7-3497-412B-B68F-05FEEA180B6D}" type="sibTrans" cxnId="{59133C86-55CA-4F85-9C7A-3894B3EF20F0}">
      <dgm:prSet/>
      <dgm:spPr/>
      <dgm:t>
        <a:bodyPr/>
        <a:lstStyle/>
        <a:p>
          <a:endParaRPr lang="en-US"/>
        </a:p>
      </dgm:t>
    </dgm:pt>
    <dgm:pt modelId="{8EE4D9B4-B8DB-412E-BB20-4A06803D359B}" type="pres">
      <dgm:prSet presAssocID="{AAFC37FB-1BB3-41C1-8E3F-E529A7A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FE69D6-0166-403A-B0CD-1F3BBB98787D}" type="pres">
      <dgm:prSet presAssocID="{C542F055-E6EE-4AA0-8422-619A4729181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C80301-3FA1-4DA1-914F-5DA779D71172}" type="presOf" srcId="{AAFC37FB-1BB3-41C1-8E3F-E529A7A400E6}" destId="{8EE4D9B4-B8DB-412E-BB20-4A06803D359B}" srcOrd="0" destOrd="0" presId="urn:microsoft.com/office/officeart/2005/8/layout/vList2"/>
    <dgm:cxn modelId="{59133C86-55CA-4F85-9C7A-3894B3EF20F0}" srcId="{AAFC37FB-1BB3-41C1-8E3F-E529A7A400E6}" destId="{C542F055-E6EE-4AA0-8422-619A47291813}" srcOrd="0" destOrd="0" parTransId="{666B1D10-2150-4816-A780-1B744A326422}" sibTransId="{5DAAABA7-3497-412B-B68F-05FEEA180B6D}"/>
    <dgm:cxn modelId="{16A9B1D9-4EF5-47CA-BE37-11361FE1B16C}" type="presOf" srcId="{C542F055-E6EE-4AA0-8422-619A47291813}" destId="{E7FE69D6-0166-403A-B0CD-1F3BBB98787D}" srcOrd="0" destOrd="0" presId="urn:microsoft.com/office/officeart/2005/8/layout/vList2"/>
    <dgm:cxn modelId="{E16399F4-225F-4373-A2A1-346939C15212}" type="presParOf" srcId="{8EE4D9B4-B8DB-412E-BB20-4A06803D359B}" destId="{E7FE69D6-0166-403A-B0CD-1F3BBB9878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B2C939-2032-4A1C-8527-5D4ED525C4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8193E9-9B4B-43B8-82EC-9FE665CCC82F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 smtClean="0"/>
            <a:t>Hasil</a:t>
          </a:r>
          <a:r>
            <a:rPr lang="en-US" dirty="0" smtClean="0"/>
            <a:t> </a:t>
          </a:r>
          <a:r>
            <a:rPr lang="en-US" dirty="0" err="1" smtClean="0"/>
            <a:t>penelitian</a:t>
          </a:r>
          <a:r>
            <a:rPr lang="en-US" dirty="0" smtClean="0"/>
            <a:t> </a:t>
          </a:r>
          <a:r>
            <a:rPr lang="en-US" dirty="0" err="1" smtClean="0"/>
            <a:t>Walangitan</a:t>
          </a:r>
          <a:r>
            <a:rPr lang="en-US" dirty="0" smtClean="0"/>
            <a:t> (2018) </a:t>
          </a:r>
          <a:r>
            <a:rPr lang="en-US" dirty="0" err="1" smtClean="0"/>
            <a:t>menunjukkan</a:t>
          </a:r>
          <a:r>
            <a:rPr lang="en-US" dirty="0" smtClean="0"/>
            <a:t> 2 </a:t>
          </a:r>
          <a:r>
            <a:rPr lang="en-US" dirty="0" err="1" smtClean="0"/>
            <a:t>sampel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6 </a:t>
          </a:r>
          <a:r>
            <a:rPr lang="en-US" dirty="0" err="1" smtClean="0"/>
            <a:t>sampel</a:t>
          </a:r>
          <a:r>
            <a:rPr lang="en-US" dirty="0" smtClean="0"/>
            <a:t> yang </a:t>
          </a:r>
          <a:r>
            <a:rPr lang="en-US" dirty="0" err="1" smtClean="0"/>
            <a:t>diuji</a:t>
          </a:r>
          <a:r>
            <a:rPr lang="en-US" dirty="0" smtClean="0"/>
            <a:t> </a:t>
          </a:r>
          <a:r>
            <a:rPr lang="en-US" dirty="0" err="1" smtClean="0"/>
            <a:t>positif</a:t>
          </a:r>
          <a:r>
            <a:rPr lang="en-US" dirty="0" smtClean="0"/>
            <a:t> </a:t>
          </a:r>
          <a:r>
            <a:rPr lang="en-US" dirty="0" err="1" smtClean="0"/>
            <a:t>mengandung</a:t>
          </a:r>
          <a:r>
            <a:rPr lang="en-US" dirty="0" smtClean="0"/>
            <a:t> </a:t>
          </a:r>
          <a:r>
            <a:rPr lang="en-US" dirty="0" err="1" smtClean="0"/>
            <a:t>merkuri</a:t>
          </a:r>
          <a:endParaRPr lang="en-US" dirty="0"/>
        </a:p>
      </dgm:t>
    </dgm:pt>
    <dgm:pt modelId="{039A4887-58EC-4CBA-9F3A-F136C2E3B61F}" type="parTrans" cxnId="{5169480C-4798-421A-8A41-63D0B1C26B0E}">
      <dgm:prSet/>
      <dgm:spPr/>
      <dgm:t>
        <a:bodyPr/>
        <a:lstStyle/>
        <a:p>
          <a:endParaRPr lang="en-US"/>
        </a:p>
      </dgm:t>
    </dgm:pt>
    <dgm:pt modelId="{782E51B2-E7D8-4248-8FB8-3F5C9DA44CE3}" type="sibTrans" cxnId="{5169480C-4798-421A-8A41-63D0B1C26B0E}">
      <dgm:prSet/>
      <dgm:spPr/>
      <dgm:t>
        <a:bodyPr/>
        <a:lstStyle/>
        <a:p>
          <a:endParaRPr lang="en-US"/>
        </a:p>
      </dgm:t>
    </dgm:pt>
    <dgm:pt modelId="{617B217F-A828-41AA-82CE-2EC1B8FC3209}" type="pres">
      <dgm:prSet presAssocID="{83B2C939-2032-4A1C-8527-5D4ED525C4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2B5C15-EAE4-4261-ABDD-376452C8D5C3}" type="pres">
      <dgm:prSet presAssocID="{BC8193E9-9B4B-43B8-82EC-9FE665CCC82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270C49-C9BB-479D-A9D9-32A86C225FD1}" type="presOf" srcId="{BC8193E9-9B4B-43B8-82EC-9FE665CCC82F}" destId="{B22B5C15-EAE4-4261-ABDD-376452C8D5C3}" srcOrd="0" destOrd="0" presId="urn:microsoft.com/office/officeart/2005/8/layout/vList2"/>
    <dgm:cxn modelId="{5169480C-4798-421A-8A41-63D0B1C26B0E}" srcId="{83B2C939-2032-4A1C-8527-5D4ED525C4C3}" destId="{BC8193E9-9B4B-43B8-82EC-9FE665CCC82F}" srcOrd="0" destOrd="0" parTransId="{039A4887-58EC-4CBA-9F3A-F136C2E3B61F}" sibTransId="{782E51B2-E7D8-4248-8FB8-3F5C9DA44CE3}"/>
    <dgm:cxn modelId="{817B5C82-6BC2-41B3-9BF7-42884FF2D565}" type="presOf" srcId="{83B2C939-2032-4A1C-8527-5D4ED525C4C3}" destId="{617B217F-A828-41AA-82CE-2EC1B8FC3209}" srcOrd="0" destOrd="0" presId="urn:microsoft.com/office/officeart/2005/8/layout/vList2"/>
    <dgm:cxn modelId="{0EEE9B76-225D-4818-AB1A-A46258007403}" type="presParOf" srcId="{617B217F-A828-41AA-82CE-2EC1B8FC3209}" destId="{B22B5C15-EAE4-4261-ABDD-376452C8D5C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3A6A2D-ABE3-4D30-8379-FD341C70AC5C}" type="doc">
      <dgm:prSet loTypeId="urn:microsoft.com/office/officeart/2005/8/layout/venn3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840BD4-FAE7-4178-88DF-DC71C84F7E94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endParaRPr lang="en-US" dirty="0"/>
        </a:p>
      </dgm:t>
    </dgm:pt>
    <dgm:pt modelId="{7B95B37D-0E3E-4062-B246-C21F53867080}" type="parTrans" cxnId="{231CD1B3-2FBB-412D-8BEB-05746BD6A023}">
      <dgm:prSet/>
      <dgm:spPr/>
      <dgm:t>
        <a:bodyPr/>
        <a:lstStyle/>
        <a:p>
          <a:endParaRPr lang="en-US"/>
        </a:p>
      </dgm:t>
    </dgm:pt>
    <dgm:pt modelId="{28EAB3F6-DE97-4F92-8975-3F157C810038}" type="sibTrans" cxnId="{231CD1B3-2FBB-412D-8BEB-05746BD6A023}">
      <dgm:prSet/>
      <dgm:spPr/>
      <dgm:t>
        <a:bodyPr/>
        <a:lstStyle/>
        <a:p>
          <a:endParaRPr lang="en-US"/>
        </a:p>
      </dgm:t>
    </dgm:pt>
    <dgm:pt modelId="{14CFE5B8-A8EC-401D-AC79-57139ED296F7}" type="pres">
      <dgm:prSet presAssocID="{1F3A6A2D-ABE3-4D30-8379-FD341C70AC5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E83548-DF4D-4C29-B876-6AC76E0AE40B}" type="pres">
      <dgm:prSet presAssocID="{92840BD4-FAE7-4178-88DF-DC71C84F7E94}" presName="Name5" presStyleLbl="vennNode1" presStyleIdx="0" presStyleCnt="1" custScaleX="48445" custScaleY="45281" custLinFactNeighborX="41451" custLinFactNeighborY="-34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1CD1B3-2FBB-412D-8BEB-05746BD6A023}" srcId="{1F3A6A2D-ABE3-4D30-8379-FD341C70AC5C}" destId="{92840BD4-FAE7-4178-88DF-DC71C84F7E94}" srcOrd="0" destOrd="0" parTransId="{7B95B37D-0E3E-4062-B246-C21F53867080}" sibTransId="{28EAB3F6-DE97-4F92-8975-3F157C810038}"/>
    <dgm:cxn modelId="{F3C93F06-0ED6-4A11-B551-87E51E33B68A}" type="presOf" srcId="{1F3A6A2D-ABE3-4D30-8379-FD341C70AC5C}" destId="{14CFE5B8-A8EC-401D-AC79-57139ED296F7}" srcOrd="0" destOrd="0" presId="urn:microsoft.com/office/officeart/2005/8/layout/venn3"/>
    <dgm:cxn modelId="{8C07969A-F560-4301-AEF1-58FA929C6293}" type="presOf" srcId="{92840BD4-FAE7-4178-88DF-DC71C84F7E94}" destId="{90E83548-DF4D-4C29-B876-6AC76E0AE40B}" srcOrd="0" destOrd="0" presId="urn:microsoft.com/office/officeart/2005/8/layout/venn3"/>
    <dgm:cxn modelId="{E579BFF4-F76B-4D24-9EE3-BA31B7BB5C8B}" type="presParOf" srcId="{14CFE5B8-A8EC-401D-AC79-57139ED296F7}" destId="{90E83548-DF4D-4C29-B876-6AC76E0AE40B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CC43B2-25EF-470A-AD74-D26EB081E0B2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DB35ED3A-FB22-4F82-A93A-C4CA350064FA}">
      <dgm:prSet custT="1"/>
      <dgm:spPr/>
      <dgm:t>
        <a:bodyPr/>
        <a:lstStyle/>
        <a:p>
          <a:pPr algn="ctr" rtl="0"/>
          <a:r>
            <a:rPr lang="en-US" sz="3200" b="1" cap="none" spc="0" dirty="0" err="1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Sekian</a:t>
          </a:r>
          <a:r>
            <a:rPr lang="en-US" sz="3200" b="1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</a:t>
          </a:r>
          <a:r>
            <a:rPr lang="en-US" sz="3200" b="1" cap="none" spc="0" dirty="0" err="1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dan</a:t>
          </a:r>
          <a:r>
            <a:rPr lang="en-US" sz="3200" b="1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</a:t>
          </a:r>
          <a:r>
            <a:rPr lang="en-US" sz="3200" b="1" cap="none" spc="0" dirty="0" err="1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Terima</a:t>
          </a:r>
          <a:r>
            <a:rPr lang="en-US" sz="3200" b="1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</a:t>
          </a:r>
          <a:r>
            <a:rPr lang="en-US" sz="3200" b="1" cap="none" spc="0" dirty="0" err="1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kasih</a:t>
          </a:r>
          <a:r>
            <a:rPr lang="en-US" sz="3200" b="1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/>
          </a:r>
          <a:br>
            <a:rPr lang="en-US" sz="3200" b="1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</a:br>
          <a:endParaRPr lang="en-US" sz="3200" b="1" cap="none" spc="0" dirty="0">
            <a:ln w="31550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4F3874A3-5C56-43C9-9698-8D7C3F7E9198}" type="parTrans" cxnId="{108F3829-4C70-492F-8DA4-50EC5AC68DDE}">
      <dgm:prSet/>
      <dgm:spPr/>
      <dgm:t>
        <a:bodyPr/>
        <a:lstStyle/>
        <a:p>
          <a:endParaRPr lang="en-US" b="1" cap="none" spc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F90CFD6C-35F3-454B-AF8A-395F01099041}" type="sibTrans" cxnId="{108F3829-4C70-492F-8DA4-50EC5AC68DDE}">
      <dgm:prSet/>
      <dgm:spPr/>
      <dgm:t>
        <a:bodyPr/>
        <a:lstStyle/>
        <a:p>
          <a:endParaRPr lang="en-US" b="1" cap="none" spc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EAE3A5D3-1D13-40DB-8D2D-9BC1AFE959D6}" type="pres">
      <dgm:prSet presAssocID="{24CC43B2-25EF-470A-AD74-D26EB081E0B2}" presName="linear" presStyleCnt="0">
        <dgm:presLayoutVars>
          <dgm:animLvl val="lvl"/>
          <dgm:resizeHandles val="exact"/>
        </dgm:presLayoutVars>
      </dgm:prSet>
      <dgm:spPr/>
    </dgm:pt>
    <dgm:pt modelId="{9870E6D2-F2AC-4429-88DC-2DCF6FCC6C03}" type="pres">
      <dgm:prSet presAssocID="{DB35ED3A-FB22-4F82-A93A-C4CA350064F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08F3829-4C70-492F-8DA4-50EC5AC68DDE}" srcId="{24CC43B2-25EF-470A-AD74-D26EB081E0B2}" destId="{DB35ED3A-FB22-4F82-A93A-C4CA350064FA}" srcOrd="0" destOrd="0" parTransId="{4F3874A3-5C56-43C9-9698-8D7C3F7E9198}" sibTransId="{F90CFD6C-35F3-454B-AF8A-395F01099041}"/>
    <dgm:cxn modelId="{877437C2-B9D9-4ADD-9404-7670488E449A}" type="presOf" srcId="{24CC43B2-25EF-470A-AD74-D26EB081E0B2}" destId="{EAE3A5D3-1D13-40DB-8D2D-9BC1AFE959D6}" srcOrd="0" destOrd="0" presId="urn:microsoft.com/office/officeart/2005/8/layout/vList2"/>
    <dgm:cxn modelId="{8F1BB0E1-F8C1-472B-80A0-4DD5D0B3D266}" type="presOf" srcId="{DB35ED3A-FB22-4F82-A93A-C4CA350064FA}" destId="{9870E6D2-F2AC-4429-88DC-2DCF6FCC6C03}" srcOrd="0" destOrd="0" presId="urn:microsoft.com/office/officeart/2005/8/layout/vList2"/>
    <dgm:cxn modelId="{4BD3E973-FF4B-4C9A-A858-1E15985F2633}" type="presParOf" srcId="{EAE3A5D3-1D13-40DB-8D2D-9BC1AFE959D6}" destId="{9870E6D2-F2AC-4429-88DC-2DCF6FCC6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E69D6-0166-403A-B0CD-1F3BBB98787D}">
      <dsp:nvSpPr>
        <dsp:cNvPr id="0" name=""/>
        <dsp:cNvSpPr/>
      </dsp:nvSpPr>
      <dsp:spPr>
        <a:xfrm>
          <a:off x="0" y="39299"/>
          <a:ext cx="3429000" cy="1216800"/>
        </a:xfrm>
        <a:prstGeom prst="roundRect">
          <a:avLst/>
        </a:prstGeom>
        <a:solidFill>
          <a:schemeClr val="lt1"/>
        </a:solidFill>
        <a:ln w="15875" cap="flat" cmpd="sng" algn="ctr">
          <a:solidFill>
            <a:schemeClr val="accent6">
              <a:shade val="75000"/>
              <a:lumMod val="8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Hasil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penelitian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Parengkuan</a:t>
          </a:r>
          <a:r>
            <a:rPr lang="en-US" sz="1600" kern="1200" dirty="0" smtClean="0"/>
            <a:t> (2013) </a:t>
          </a:r>
          <a:r>
            <a:rPr lang="en-US" sz="1600" kern="1200" dirty="0" err="1" smtClean="0"/>
            <a:t>menunjukkan</a:t>
          </a:r>
          <a:r>
            <a:rPr lang="en-US" sz="1600" kern="1200" dirty="0" smtClean="0"/>
            <a:t> 5 </a:t>
          </a:r>
          <a:r>
            <a:rPr lang="en-US" sz="1600" kern="1200" dirty="0" err="1" smtClean="0"/>
            <a:t>sampel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dari</a:t>
          </a:r>
          <a:r>
            <a:rPr lang="en-US" sz="1600" kern="1200" dirty="0" smtClean="0"/>
            <a:t> 10 </a:t>
          </a:r>
          <a:r>
            <a:rPr lang="en-US" sz="1600" kern="1200" dirty="0" err="1" smtClean="0"/>
            <a:t>sampel</a:t>
          </a:r>
          <a:r>
            <a:rPr lang="en-US" sz="1600" kern="1200" dirty="0" smtClean="0"/>
            <a:t> yang </a:t>
          </a:r>
          <a:r>
            <a:rPr lang="en-US" sz="1600" kern="1200" dirty="0" err="1" smtClean="0"/>
            <a:t>diuji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positif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mengandung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merkuri</a:t>
          </a:r>
          <a:endParaRPr lang="en-US" sz="1600" kern="1200" dirty="0"/>
        </a:p>
      </dsp:txBody>
      <dsp:txXfrm>
        <a:off x="59399" y="98698"/>
        <a:ext cx="3310202" cy="1098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B5C15-EAE4-4261-ABDD-376452C8D5C3}">
      <dsp:nvSpPr>
        <dsp:cNvPr id="0" name=""/>
        <dsp:cNvSpPr/>
      </dsp:nvSpPr>
      <dsp:spPr>
        <a:xfrm>
          <a:off x="0" y="23354"/>
          <a:ext cx="3200400" cy="1153620"/>
        </a:xfrm>
        <a:prstGeom prst="roundRect">
          <a:avLst/>
        </a:prstGeom>
        <a:solidFill>
          <a:schemeClr val="lt1"/>
        </a:solidFill>
        <a:ln w="15875" cap="flat" cmpd="sng" algn="ctr">
          <a:solidFill>
            <a:schemeClr val="accent6">
              <a:shade val="75000"/>
              <a:lumMod val="8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Hasil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penelitian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Walangitan</a:t>
          </a:r>
          <a:r>
            <a:rPr lang="en-US" sz="1700" kern="1200" dirty="0" smtClean="0"/>
            <a:t> (2018) </a:t>
          </a:r>
          <a:r>
            <a:rPr lang="en-US" sz="1700" kern="1200" dirty="0" err="1" smtClean="0"/>
            <a:t>menunjukkan</a:t>
          </a:r>
          <a:r>
            <a:rPr lang="en-US" sz="1700" kern="1200" dirty="0" smtClean="0"/>
            <a:t> 2 </a:t>
          </a:r>
          <a:r>
            <a:rPr lang="en-US" sz="1700" kern="1200" dirty="0" err="1" smtClean="0"/>
            <a:t>sampel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dari</a:t>
          </a:r>
          <a:r>
            <a:rPr lang="en-US" sz="1700" kern="1200" dirty="0" smtClean="0"/>
            <a:t> 6 </a:t>
          </a:r>
          <a:r>
            <a:rPr lang="en-US" sz="1700" kern="1200" dirty="0" err="1" smtClean="0"/>
            <a:t>sampel</a:t>
          </a:r>
          <a:r>
            <a:rPr lang="en-US" sz="1700" kern="1200" dirty="0" smtClean="0"/>
            <a:t> yang </a:t>
          </a:r>
          <a:r>
            <a:rPr lang="en-US" sz="1700" kern="1200" dirty="0" err="1" smtClean="0"/>
            <a:t>diuji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positif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mengandung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merkuri</a:t>
          </a:r>
          <a:endParaRPr lang="en-US" sz="1700" kern="1200" dirty="0"/>
        </a:p>
      </dsp:txBody>
      <dsp:txXfrm>
        <a:off x="56315" y="79669"/>
        <a:ext cx="3087770" cy="10409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83548-DF4D-4C29-B876-6AC76E0AE40B}">
      <dsp:nvSpPr>
        <dsp:cNvPr id="0" name=""/>
        <dsp:cNvSpPr/>
      </dsp:nvSpPr>
      <dsp:spPr>
        <a:xfrm>
          <a:off x="3202334" y="609611"/>
          <a:ext cx="3009156" cy="2812625"/>
        </a:xfrm>
        <a:prstGeom prst="ellipse">
          <a:avLst/>
        </a:prstGeom>
        <a:gradFill rotWithShape="1">
          <a:gsLst>
            <a:gs pos="0">
              <a:schemeClr val="accent3">
                <a:tint val="96000"/>
                <a:satMod val="120000"/>
                <a:lumMod val="120000"/>
              </a:schemeClr>
            </a:gs>
            <a:gs pos="100000">
              <a:schemeClr val="accent3"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shade val="25000"/>
              <a:satMod val="180000"/>
            </a:schemeClr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41839" tIns="82550" rIns="341839" bIns="825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3643015" y="1021510"/>
        <a:ext cx="2127794" cy="19888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0E6D2-F2AC-4429-88DC-2DCF6FCC6C03}">
      <dsp:nvSpPr>
        <dsp:cNvPr id="0" name=""/>
        <dsp:cNvSpPr/>
      </dsp:nvSpPr>
      <dsp:spPr>
        <a:xfrm>
          <a:off x="0" y="295"/>
          <a:ext cx="3200400" cy="15996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cap="none" spc="0" dirty="0" err="1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Sekian</a:t>
          </a:r>
          <a:r>
            <a:rPr lang="en-US" sz="3200" b="1" kern="1200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</a:t>
          </a:r>
          <a:r>
            <a:rPr lang="en-US" sz="3200" b="1" kern="1200" cap="none" spc="0" dirty="0" err="1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dan</a:t>
          </a:r>
          <a:r>
            <a:rPr lang="en-US" sz="3200" b="1" kern="1200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</a:t>
          </a:r>
          <a:r>
            <a:rPr lang="en-US" sz="3200" b="1" kern="1200" cap="none" spc="0" dirty="0" err="1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Terima</a:t>
          </a:r>
          <a:r>
            <a:rPr lang="en-US" sz="3200" b="1" kern="1200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</a:t>
          </a:r>
          <a:r>
            <a:rPr lang="en-US" sz="3200" b="1" kern="1200" cap="none" spc="0" dirty="0" err="1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kasih</a:t>
          </a:r>
          <a:r>
            <a:rPr lang="en-US" sz="3200" b="1" kern="1200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/>
          </a:r>
          <a:br>
            <a:rPr lang="en-US" sz="3200" b="1" kern="1200" cap="none" spc="0" dirty="0" smtClean="0">
              <a:ln w="31550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</a:br>
          <a:endParaRPr lang="en-US" sz="3200" b="1" kern="1200" cap="none" spc="0" dirty="0">
            <a:ln w="31550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78086" y="78381"/>
        <a:ext cx="3044228" cy="1443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7B40F-FAE1-4F72-863A-C26C7AD505D0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C342C-2C62-489B-AACE-7107F8C98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08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  <a:p>
            <a:endParaRPr lang="en-US" b="1" baseline="0" dirty="0" smtClean="0"/>
          </a:p>
          <a:p>
            <a:endParaRPr lang="en-US" b="1" baseline="0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342C-2C62-489B-AACE-7107F8C986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506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342C-2C62-489B-AACE-7107F8C986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0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342C-2C62-489B-AACE-7107F8C986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68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09EF2-9B8A-4807-BDEE-9C85E7193D2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342C-2C62-489B-AACE-7107F8C986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49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4A0AF39-A6DE-44F0-8DBE-C40945714B7A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5F8C9F3-E93A-4654-B076-49BD908A79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gi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2192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Algerian" pitchFamily="82" charset="0"/>
              </a:rPr>
              <a:t>UJI KUALITATIF KANDUNGAN MERKURI PADA KRIM PEMUTIH WAJAH</a:t>
            </a:r>
            <a:endParaRPr lang="en-US" sz="2400" b="1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4267200" cy="1447800"/>
          </a:xfrm>
        </p:spPr>
        <p:txBody>
          <a:bodyPr>
            <a:normAutofit/>
          </a:bodyPr>
          <a:lstStyle/>
          <a:p>
            <a:r>
              <a:rPr lang="en-US" sz="1800" smtClean="0"/>
              <a:t>DISUSUN OLEH :</a:t>
            </a:r>
          </a:p>
          <a:p>
            <a:r>
              <a:rPr lang="en-US" sz="1800" smtClean="0"/>
              <a:t>YUSTIKHASARI ARIYADINI</a:t>
            </a:r>
          </a:p>
          <a:p>
            <a:r>
              <a:rPr lang="en-US" sz="1800" smtClean="0"/>
              <a:t>NIM : 19484015449</a:t>
            </a:r>
          </a:p>
          <a:p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362200"/>
            <a:ext cx="2514600" cy="243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2578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err="1" smtClean="0">
                <a:latin typeface="Century Gothic" pitchFamily="34" charset="0"/>
              </a:rPr>
              <a:t>Pembimbing</a:t>
            </a:r>
            <a:r>
              <a:rPr lang="en-US" b="1" i="1" dirty="0" smtClean="0">
                <a:latin typeface="Century Gothic" pitchFamily="34" charset="0"/>
              </a:rPr>
              <a:t> I</a:t>
            </a:r>
          </a:p>
          <a:p>
            <a:r>
              <a:rPr lang="en-US" u="sng" dirty="0" err="1" smtClean="0">
                <a:latin typeface="Century Gothic" pitchFamily="34" charset="0"/>
              </a:rPr>
              <a:t>Henny</a:t>
            </a:r>
            <a:r>
              <a:rPr lang="en-US" u="sng" dirty="0" smtClean="0">
                <a:latin typeface="Century Gothic" pitchFamily="34" charset="0"/>
              </a:rPr>
              <a:t> Nurhasnawati,S.Si.,</a:t>
            </a:r>
            <a:r>
              <a:rPr lang="en-US" u="sng" dirty="0" err="1" smtClean="0">
                <a:latin typeface="Century Gothic" pitchFamily="34" charset="0"/>
              </a:rPr>
              <a:t>M.Si</a:t>
            </a:r>
            <a:endParaRPr lang="en-US" u="sng" dirty="0" smtClean="0">
              <a:latin typeface="Century Gothic" pitchFamily="34" charset="0"/>
            </a:endParaRPr>
          </a:p>
          <a:p>
            <a:pPr algn="ctr"/>
            <a:r>
              <a:rPr lang="en-US" dirty="0" smtClean="0">
                <a:latin typeface="Century Gothic" pitchFamily="34" charset="0"/>
              </a:rPr>
              <a:t>NIDN  :  1103067801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14109" y="5257800"/>
            <a:ext cx="312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err="1" smtClean="0">
                <a:latin typeface="Century Gothic" pitchFamily="34" charset="0"/>
              </a:rPr>
              <a:t>Pembimbing</a:t>
            </a:r>
            <a:r>
              <a:rPr lang="en-US" b="1" i="1" dirty="0" smtClean="0">
                <a:latin typeface="Century Gothic" pitchFamily="34" charset="0"/>
              </a:rPr>
              <a:t> II</a:t>
            </a:r>
          </a:p>
          <a:p>
            <a:pPr algn="ctr"/>
            <a:r>
              <a:rPr lang="en-US" u="sng" dirty="0" smtClean="0">
                <a:latin typeface="Century Gothic" pitchFamily="34" charset="0"/>
              </a:rPr>
              <a:t>apt. </a:t>
            </a:r>
            <a:r>
              <a:rPr lang="en-US" u="sng" dirty="0" err="1" smtClean="0">
                <a:latin typeface="Century Gothic" pitchFamily="34" charset="0"/>
              </a:rPr>
              <a:t>Eka</a:t>
            </a:r>
            <a:r>
              <a:rPr lang="en-US" u="sng" dirty="0" smtClean="0">
                <a:latin typeface="Century Gothic" pitchFamily="34" charset="0"/>
              </a:rPr>
              <a:t> </a:t>
            </a:r>
            <a:r>
              <a:rPr lang="en-US" u="sng" dirty="0" err="1" smtClean="0">
                <a:latin typeface="Century Gothic" pitchFamily="34" charset="0"/>
              </a:rPr>
              <a:t>Siswanto</a:t>
            </a:r>
            <a:r>
              <a:rPr lang="en-US" u="sng" dirty="0" smtClean="0">
                <a:latin typeface="Century Gothic" pitchFamily="34" charset="0"/>
              </a:rPr>
              <a:t> S.,</a:t>
            </a:r>
            <a:r>
              <a:rPr lang="en-US" u="sng" dirty="0" err="1" smtClean="0">
                <a:latin typeface="Century Gothic" pitchFamily="34" charset="0"/>
              </a:rPr>
              <a:t>M.Sc</a:t>
            </a:r>
            <a:r>
              <a:rPr lang="en-US" u="sng" dirty="0" smtClean="0">
                <a:latin typeface="Century Gothic" pitchFamily="34" charset="0"/>
              </a:rPr>
              <a:t>.</a:t>
            </a:r>
          </a:p>
          <a:p>
            <a:pPr algn="ctr"/>
            <a:r>
              <a:rPr lang="en-US" dirty="0" smtClean="0">
                <a:latin typeface="Century Gothic" pitchFamily="34" charset="0"/>
              </a:rPr>
              <a:t>NIDN  :  1108038201</a:t>
            </a:r>
          </a:p>
          <a:p>
            <a:endParaRPr lang="en-US" u="sng" dirty="0" smtClean="0">
              <a:latin typeface="Century Gothic" pitchFamily="34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43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7522" y="914400"/>
            <a:ext cx="601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/>
              <a:t>PENDAHULUAN</a:t>
            </a:r>
          </a:p>
          <a:p>
            <a:pPr algn="ctr"/>
            <a:endParaRPr lang="en-US" sz="2800" b="1" i="1" dirty="0"/>
          </a:p>
        </p:txBody>
      </p:sp>
      <p:sp>
        <p:nvSpPr>
          <p:cNvPr id="5" name="Oval 4"/>
          <p:cNvSpPr/>
          <p:nvPr/>
        </p:nvSpPr>
        <p:spPr>
          <a:xfrm>
            <a:off x="304800" y="1754777"/>
            <a:ext cx="3749040" cy="10972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86" y="2971801"/>
            <a:ext cx="3799114" cy="109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3102768" y="4087813"/>
            <a:ext cx="3749040" cy="109728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4572000" y="5272769"/>
            <a:ext cx="4114800" cy="109728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1" y="207878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A. </a:t>
            </a:r>
            <a:r>
              <a:rPr lang="en-US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Latar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Belakang</a:t>
            </a:r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32004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B. </a:t>
            </a:r>
            <a:r>
              <a:rPr lang="en-US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Rumusan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Masalah</a:t>
            </a:r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81401" y="4267200"/>
            <a:ext cx="320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C. </a:t>
            </a:r>
            <a:r>
              <a:rPr lang="en-US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Tujuan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Penelitian</a:t>
            </a:r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5400" y="5410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D. </a:t>
            </a:r>
            <a:r>
              <a:rPr lang="en-US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Manfaat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Penelitian</a:t>
            </a:r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461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09800" y="914400"/>
            <a:ext cx="51054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90800" y="1066800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entury Gothic" pitchFamily="34" charset="0"/>
              </a:rPr>
              <a:t>A. </a:t>
            </a:r>
            <a:r>
              <a:rPr lang="en-US" sz="3200" dirty="0" err="1" smtClean="0">
                <a:latin typeface="Century Gothic" pitchFamily="34" charset="0"/>
              </a:rPr>
              <a:t>Latar</a:t>
            </a:r>
            <a:r>
              <a:rPr lang="en-US" sz="3200" dirty="0" smtClean="0">
                <a:latin typeface="Century Gothic" pitchFamily="34" charset="0"/>
              </a:rPr>
              <a:t> </a:t>
            </a:r>
            <a:r>
              <a:rPr lang="en-US" sz="3200" dirty="0" err="1" smtClean="0">
                <a:latin typeface="Century Gothic" pitchFamily="34" charset="0"/>
              </a:rPr>
              <a:t>Belakang</a:t>
            </a:r>
            <a:endParaRPr lang="en-US" sz="3200" dirty="0">
              <a:latin typeface="Century Gothic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0" y="25146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Definisi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Kosmetik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914400" y="3505200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47900" y="3505200"/>
            <a:ext cx="5905500" cy="2514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90800" y="3695700"/>
            <a:ext cx="449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Kosmetik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merupakan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bahan</a:t>
            </a:r>
            <a:r>
              <a:rPr lang="en-US" sz="2000" i="1" dirty="0" smtClean="0"/>
              <a:t> yang </a:t>
            </a:r>
            <a:r>
              <a:rPr lang="en-US" sz="2000" i="1" dirty="0" err="1" smtClean="0"/>
              <a:t>digunakan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untuk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meningkatkan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penampilan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atau</a:t>
            </a:r>
            <a:r>
              <a:rPr lang="en-US" sz="2000" i="1" dirty="0" smtClean="0"/>
              <a:t> aroma </a:t>
            </a:r>
            <a:r>
              <a:rPr lang="en-US" sz="2000" i="1" dirty="0" err="1" smtClean="0"/>
              <a:t>tubuh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manusia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dan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merupakan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campuran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dari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beragam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senyawa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kimia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dan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terbuat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dari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sumber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alami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dan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kebanyakan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dari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bahan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sintesis</a:t>
            </a:r>
            <a:r>
              <a:rPr lang="en-US" sz="2000" i="1" dirty="0" smtClean="0"/>
              <a:t>.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77459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3716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Sediaan</a:t>
            </a:r>
            <a:r>
              <a:rPr lang="en-US" sz="2800" dirty="0" smtClean="0"/>
              <a:t> </a:t>
            </a:r>
            <a:r>
              <a:rPr lang="en-US" sz="2800" dirty="0" err="1" smtClean="0"/>
              <a:t>Kosmetik</a:t>
            </a:r>
            <a:endParaRPr lang="en-US" sz="2800" dirty="0"/>
          </a:p>
        </p:txBody>
      </p:sp>
      <p:pic>
        <p:nvPicPr>
          <p:cNvPr id="1026" name="Picture 2" descr="C:\Users\LENOVO\Pictures\semi sol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2514600"/>
            <a:ext cx="1841499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1" y="4724400"/>
            <a:ext cx="1981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Krim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Pemutih</a:t>
            </a:r>
            <a:endParaRPr lang="en-US" sz="20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029199" y="2438399"/>
            <a:ext cx="3276601" cy="1028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029200" y="4137374"/>
            <a:ext cx="32766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029200" y="2438400"/>
            <a:ext cx="34290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 err="1" smtClean="0">
                <a:latin typeface="Arial Black" pitchFamily="34" charset="0"/>
              </a:rPr>
              <a:t>Banyak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beredar</a:t>
            </a:r>
            <a:r>
              <a:rPr lang="en-US" sz="1600" dirty="0" smtClean="0">
                <a:latin typeface="Arial Black" pitchFamily="34" charset="0"/>
              </a:rPr>
              <a:t> di </a:t>
            </a:r>
            <a:r>
              <a:rPr lang="en-US" sz="1600" dirty="0" err="1" smtClean="0">
                <a:latin typeface="Arial Black" pitchFamily="34" charset="0"/>
              </a:rPr>
              <a:t>pasaran</a:t>
            </a:r>
            <a:endParaRPr lang="en-US" sz="1600" dirty="0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42672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rial Black" pitchFamily="34" charset="0"/>
              </a:rPr>
              <a:t>Dipakai</a:t>
            </a:r>
            <a:r>
              <a:rPr lang="en-US" sz="2000" dirty="0" smtClean="0">
                <a:latin typeface="Arial Black" pitchFamily="34" charset="0"/>
              </a:rPr>
              <a:t> </a:t>
            </a:r>
            <a:r>
              <a:rPr lang="en-US" sz="2000" dirty="0" err="1" smtClean="0">
                <a:latin typeface="Arial Black" pitchFamily="34" charset="0"/>
              </a:rPr>
              <a:t>wanita</a:t>
            </a:r>
            <a:endParaRPr lang="en-US" sz="2000" dirty="0">
              <a:latin typeface="Arial Black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200400" y="2776954"/>
            <a:ext cx="1447800" cy="4234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200400" y="3832574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47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00200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/>
              <a:t>Krim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pemutih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banyak</a:t>
            </a:r>
            <a:r>
              <a:rPr lang="en-US" sz="2400" b="1" i="1" dirty="0" smtClean="0"/>
              <a:t> yang </a:t>
            </a:r>
            <a:r>
              <a:rPr lang="en-US" sz="2400" b="1" i="1" dirty="0" err="1" smtClean="0"/>
              <a:t>mengandung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merkuri</a:t>
            </a:r>
            <a:r>
              <a:rPr lang="en-US" sz="2400" b="1" i="1" dirty="0" smtClean="0"/>
              <a:t>.</a:t>
            </a:r>
            <a:endParaRPr lang="en-US" sz="2400" b="1" i="1" dirty="0"/>
          </a:p>
        </p:txBody>
      </p:sp>
      <p:sp>
        <p:nvSpPr>
          <p:cNvPr id="3" name="Oval 2"/>
          <p:cNvSpPr/>
          <p:nvPr/>
        </p:nvSpPr>
        <p:spPr>
          <a:xfrm>
            <a:off x="990600" y="2590800"/>
            <a:ext cx="32004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447800" y="2819400"/>
            <a:ext cx="2857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Arti</a:t>
            </a:r>
            <a:r>
              <a:rPr lang="en-US" sz="3200" dirty="0" smtClean="0"/>
              <a:t> </a:t>
            </a:r>
            <a:r>
              <a:rPr lang="en-US" sz="3200" dirty="0" err="1" smtClean="0"/>
              <a:t>Merkuri</a:t>
            </a:r>
            <a:endParaRPr lang="en-US" sz="3200" dirty="0"/>
          </a:p>
        </p:txBody>
      </p:sp>
      <p:cxnSp>
        <p:nvCxnSpPr>
          <p:cNvPr id="14" name="Elbow Connector 13"/>
          <p:cNvCxnSpPr/>
          <p:nvPr/>
        </p:nvCxnSpPr>
        <p:spPr>
          <a:xfrm rot="16200000" flipH="1">
            <a:off x="5010150" y="3067050"/>
            <a:ext cx="1257300" cy="762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Round Diagonal Corner Rectangle 20"/>
          <p:cNvSpPr/>
          <p:nvPr/>
        </p:nvSpPr>
        <p:spPr>
          <a:xfrm>
            <a:off x="3048000" y="4724400"/>
            <a:ext cx="5105400" cy="16002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429000" y="4876800"/>
            <a:ext cx="449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Merkuri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bahan</a:t>
            </a:r>
            <a:r>
              <a:rPr lang="en-US" sz="2000" dirty="0" smtClean="0"/>
              <a:t> </a:t>
            </a:r>
            <a:r>
              <a:rPr lang="en-US" sz="2000" dirty="0" err="1" smtClean="0"/>
              <a:t>pemutih</a:t>
            </a:r>
            <a:r>
              <a:rPr lang="en-US" sz="2000" dirty="0" smtClean="0"/>
              <a:t> yang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menghambat</a:t>
            </a:r>
            <a:r>
              <a:rPr lang="en-US" sz="2000" dirty="0" smtClean="0"/>
              <a:t> </a:t>
            </a:r>
            <a:r>
              <a:rPr lang="en-US" sz="2000" dirty="0" err="1" smtClean="0"/>
              <a:t>pembentukan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melamin</a:t>
            </a:r>
            <a:r>
              <a:rPr lang="en-US" sz="2000" dirty="0" smtClean="0"/>
              <a:t> </a:t>
            </a:r>
            <a:r>
              <a:rPr lang="en-US" sz="2000" dirty="0" err="1" smtClean="0"/>
              <a:t>sehingga</a:t>
            </a:r>
            <a:r>
              <a:rPr lang="en-US" sz="2000" dirty="0" smtClean="0"/>
              <a:t> </a:t>
            </a:r>
            <a:r>
              <a:rPr lang="en-US" sz="2000" dirty="0" err="1" smtClean="0"/>
              <a:t>kulit</a:t>
            </a:r>
            <a:r>
              <a:rPr lang="en-US" sz="2000" dirty="0" smtClean="0"/>
              <a:t> </a:t>
            </a:r>
            <a:r>
              <a:rPr lang="en-US" sz="2000" dirty="0" err="1" smtClean="0"/>
              <a:t>tampak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cerah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</a:t>
            </a:r>
            <a:r>
              <a:rPr lang="en-US" sz="2000" dirty="0" err="1" smtClean="0"/>
              <a:t>singkat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43000" y="609600"/>
            <a:ext cx="4343400" cy="946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dirty="0">
                <a:solidFill>
                  <a:prstClr val="black"/>
                </a:solidFill>
                <a:latin typeface="Century Gothic" pitchFamily="34" charset="0"/>
              </a:rPr>
              <a:t>B. </a:t>
            </a:r>
            <a:r>
              <a:rPr lang="en-US" sz="2800" dirty="0" err="1">
                <a:solidFill>
                  <a:prstClr val="black"/>
                </a:solidFill>
                <a:latin typeface="Century Gothic" pitchFamily="34" charset="0"/>
              </a:rPr>
              <a:t>Rumusan</a:t>
            </a:r>
            <a:r>
              <a:rPr lang="en-US" sz="2800" dirty="0">
                <a:solidFill>
                  <a:prstClr val="black"/>
                </a:solidFill>
                <a:latin typeface="Century Gothic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itchFamily="34" charset="0"/>
              </a:rPr>
              <a:t>Masalah</a:t>
            </a:r>
            <a:endParaRPr lang="en-US" sz="28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667000" y="3581400"/>
            <a:ext cx="4343400" cy="946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1800" y="37338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entury Gothic" pitchFamily="34" charset="0"/>
              </a:rPr>
              <a:t>C. </a:t>
            </a:r>
            <a:r>
              <a:rPr lang="en-US" sz="2800" dirty="0" err="1" smtClean="0">
                <a:latin typeface="Century Gothic" pitchFamily="34" charset="0"/>
              </a:rPr>
              <a:t>Tujuan</a:t>
            </a:r>
            <a:r>
              <a:rPr lang="en-US" sz="2800" dirty="0" smtClean="0">
                <a:latin typeface="Century Gothic" pitchFamily="34" charset="0"/>
              </a:rPr>
              <a:t> </a:t>
            </a:r>
            <a:r>
              <a:rPr lang="en-US" sz="2800" dirty="0" err="1" smtClean="0">
                <a:latin typeface="Century Gothic" pitchFamily="34" charset="0"/>
              </a:rPr>
              <a:t>Penelitian</a:t>
            </a:r>
            <a:endParaRPr lang="en-US" sz="28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20574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Bagaimana</a:t>
            </a:r>
            <a:r>
              <a:rPr lang="en-US" sz="2400" dirty="0" smtClean="0"/>
              <a:t> </a:t>
            </a:r>
            <a:r>
              <a:rPr lang="en-US" sz="2400" dirty="0" err="1" smtClean="0"/>
              <a:t>hasil</a:t>
            </a:r>
            <a:r>
              <a:rPr lang="en-US" sz="2400" dirty="0" smtClean="0"/>
              <a:t> </a:t>
            </a:r>
            <a:r>
              <a:rPr lang="en-US" sz="2400" dirty="0" err="1" smtClean="0"/>
              <a:t>uji</a:t>
            </a:r>
            <a:r>
              <a:rPr lang="en-US" sz="2400" dirty="0" smtClean="0"/>
              <a:t> </a:t>
            </a:r>
            <a:r>
              <a:rPr lang="en-US" sz="2400" dirty="0" err="1" smtClean="0"/>
              <a:t>kualitatif</a:t>
            </a:r>
            <a:r>
              <a:rPr lang="en-US" sz="2400" dirty="0" smtClean="0"/>
              <a:t> </a:t>
            </a:r>
            <a:r>
              <a:rPr lang="en-US" sz="2400" dirty="0" err="1" smtClean="0"/>
              <a:t>kandungan</a:t>
            </a:r>
            <a:r>
              <a:rPr lang="en-US" sz="2400" dirty="0" smtClean="0"/>
              <a:t> </a:t>
            </a:r>
            <a:r>
              <a:rPr lang="en-US" sz="2400" dirty="0" err="1" smtClean="0"/>
              <a:t>merkuri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krim</a:t>
            </a:r>
            <a:r>
              <a:rPr lang="en-US" sz="2400" dirty="0" smtClean="0"/>
              <a:t> </a:t>
            </a:r>
            <a:r>
              <a:rPr lang="en-US" sz="2400" dirty="0" err="1" smtClean="0"/>
              <a:t>pemutih</a:t>
            </a:r>
            <a:r>
              <a:rPr lang="en-US" sz="2400" dirty="0" smtClean="0"/>
              <a:t> </a:t>
            </a:r>
            <a:r>
              <a:rPr lang="en-US" sz="2400" dirty="0" err="1" smtClean="0"/>
              <a:t>wajah</a:t>
            </a:r>
            <a:r>
              <a:rPr lang="en-US" sz="2400" dirty="0" smtClean="0"/>
              <a:t> ?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4876800"/>
            <a:ext cx="624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mengetahui</a:t>
            </a:r>
            <a:r>
              <a:rPr lang="en-US" sz="2400" dirty="0" smtClean="0"/>
              <a:t> </a:t>
            </a:r>
            <a:r>
              <a:rPr lang="en-US" sz="2400" dirty="0" err="1" smtClean="0"/>
              <a:t>hasil</a:t>
            </a:r>
            <a:r>
              <a:rPr lang="en-US" sz="2400" dirty="0" smtClean="0"/>
              <a:t> </a:t>
            </a:r>
            <a:r>
              <a:rPr lang="en-US" sz="2400" dirty="0" err="1" smtClean="0"/>
              <a:t>uji</a:t>
            </a:r>
            <a:r>
              <a:rPr lang="en-US" sz="2400" dirty="0" smtClean="0"/>
              <a:t> </a:t>
            </a:r>
            <a:r>
              <a:rPr lang="en-US" sz="2400" dirty="0" err="1" smtClean="0"/>
              <a:t>kualitatif</a:t>
            </a:r>
            <a:r>
              <a:rPr lang="en-US" sz="2400" dirty="0" smtClean="0"/>
              <a:t> </a:t>
            </a:r>
            <a:r>
              <a:rPr lang="en-US" sz="2400" dirty="0" err="1" smtClean="0"/>
              <a:t>kandungan</a:t>
            </a:r>
            <a:r>
              <a:rPr lang="en-US" sz="2400" dirty="0" smtClean="0"/>
              <a:t> </a:t>
            </a:r>
            <a:r>
              <a:rPr lang="en-US" sz="2400" dirty="0" err="1" smtClean="0"/>
              <a:t>merkuri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krim</a:t>
            </a:r>
            <a:r>
              <a:rPr lang="en-US" sz="2400" dirty="0" smtClean="0"/>
              <a:t> </a:t>
            </a:r>
            <a:r>
              <a:rPr lang="en-US" sz="2400" dirty="0" err="1" smtClean="0"/>
              <a:t>pemutih</a:t>
            </a:r>
            <a:r>
              <a:rPr lang="en-US" sz="2400" dirty="0" smtClean="0"/>
              <a:t> </a:t>
            </a:r>
            <a:r>
              <a:rPr lang="en-US" sz="2400" dirty="0" err="1" smtClean="0"/>
              <a:t>wajah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beredar</a:t>
            </a:r>
            <a:r>
              <a:rPr lang="en-US" sz="2400" dirty="0" smtClean="0"/>
              <a:t> di </a:t>
            </a:r>
            <a:r>
              <a:rPr lang="en-US" sz="2400" dirty="0" err="1" smtClean="0"/>
              <a:t>pasaran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059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1143000"/>
            <a:ext cx="4419600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95400" y="12954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entury Gothic" pitchFamily="34" charset="0"/>
              </a:rPr>
              <a:t>D. </a:t>
            </a:r>
            <a:r>
              <a:rPr lang="en-US" sz="2800" dirty="0" err="1" smtClean="0">
                <a:latin typeface="Century Gothic" pitchFamily="34" charset="0"/>
              </a:rPr>
              <a:t>Manfaat</a:t>
            </a:r>
            <a:r>
              <a:rPr lang="en-US" sz="2800" dirty="0" smtClean="0">
                <a:latin typeface="Century Gothic" pitchFamily="34" charset="0"/>
              </a:rPr>
              <a:t> </a:t>
            </a:r>
            <a:r>
              <a:rPr lang="en-US" sz="2800" dirty="0" err="1" smtClean="0">
                <a:latin typeface="Century Gothic" pitchFamily="34" charset="0"/>
              </a:rPr>
              <a:t>Penelitian</a:t>
            </a:r>
            <a:endParaRPr lang="en-US" sz="2800" dirty="0">
              <a:latin typeface="Century Gothic" pitchFamily="34" charset="0"/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533400" y="2743200"/>
            <a:ext cx="548640" cy="457200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" y="27432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2743200"/>
            <a:ext cx="601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Menambah</a:t>
            </a:r>
            <a:r>
              <a:rPr lang="en-US" sz="2400" dirty="0" smtClean="0"/>
              <a:t> </a:t>
            </a:r>
            <a:r>
              <a:rPr lang="en-US" sz="2400" dirty="0" err="1" smtClean="0"/>
              <a:t>wawasan</a:t>
            </a:r>
            <a:r>
              <a:rPr lang="en-US" sz="2400" dirty="0" smtClean="0"/>
              <a:t> </a:t>
            </a:r>
            <a:r>
              <a:rPr lang="en-US" sz="2400" dirty="0" err="1" smtClean="0"/>
              <a:t>peneliti</a:t>
            </a:r>
            <a:r>
              <a:rPr lang="en-US" sz="2400" dirty="0" smtClean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kandungan</a:t>
            </a:r>
            <a:r>
              <a:rPr lang="en-US" sz="2400" dirty="0" smtClean="0"/>
              <a:t> </a:t>
            </a:r>
            <a:r>
              <a:rPr lang="en-US" sz="2400" dirty="0" err="1" smtClean="0"/>
              <a:t>merkuri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krim</a:t>
            </a:r>
            <a:r>
              <a:rPr lang="en-US" sz="2400" dirty="0" smtClean="0"/>
              <a:t> </a:t>
            </a:r>
            <a:r>
              <a:rPr lang="en-US" sz="2400" dirty="0" err="1" smtClean="0"/>
              <a:t>pemutih</a:t>
            </a:r>
            <a:r>
              <a:rPr lang="en-US" sz="2400" dirty="0" smtClean="0"/>
              <a:t> </a:t>
            </a:r>
            <a:r>
              <a:rPr lang="en-US" sz="2400" dirty="0" err="1" smtClean="0"/>
              <a:t>wajah</a:t>
            </a:r>
            <a:endParaRPr lang="en-US" sz="2400" dirty="0"/>
          </a:p>
        </p:txBody>
      </p:sp>
      <p:sp>
        <p:nvSpPr>
          <p:cNvPr id="8" name="Flowchart: Connector 7"/>
          <p:cNvSpPr/>
          <p:nvPr/>
        </p:nvSpPr>
        <p:spPr>
          <a:xfrm>
            <a:off x="563880" y="3810000"/>
            <a:ext cx="548640" cy="457200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594360" y="4876800"/>
            <a:ext cx="548640" cy="4572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5800" y="38100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4876800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905000" y="38100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sumber</a:t>
            </a:r>
            <a:r>
              <a:rPr lang="en-US" sz="2400" dirty="0" smtClean="0"/>
              <a:t> </a:t>
            </a:r>
            <a:r>
              <a:rPr lang="en-US" sz="2400" dirty="0" err="1" smtClean="0"/>
              <a:t>referensi</a:t>
            </a:r>
            <a:r>
              <a:rPr lang="en-US" sz="2400" dirty="0" smtClean="0"/>
              <a:t> </a:t>
            </a:r>
            <a:r>
              <a:rPr lang="en-US" sz="2400" dirty="0" err="1" smtClean="0"/>
              <a:t>mahasiswa</a:t>
            </a:r>
            <a:r>
              <a:rPr lang="en-US" sz="2400" dirty="0" smtClean="0"/>
              <a:t> STIKES </a:t>
            </a:r>
            <a:r>
              <a:rPr lang="en-US" sz="2400" dirty="0" err="1" smtClean="0"/>
              <a:t>Samarinda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penelitian</a:t>
            </a:r>
            <a:r>
              <a:rPr lang="en-US" sz="2400" dirty="0" smtClean="0"/>
              <a:t> </a:t>
            </a:r>
            <a:r>
              <a:rPr lang="en-US" sz="2400" dirty="0" err="1" smtClean="0"/>
              <a:t>selanjutnya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905000" y="48768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sumber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masyarakat</a:t>
            </a:r>
            <a:r>
              <a:rPr lang="en-US" sz="2400" dirty="0" smtClean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bahaya</a:t>
            </a:r>
            <a:r>
              <a:rPr lang="en-US" sz="2400" dirty="0" smtClean="0"/>
              <a:t> </a:t>
            </a:r>
            <a:r>
              <a:rPr lang="en-US" sz="2400" dirty="0" err="1" smtClean="0"/>
              <a:t>merkuri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krim</a:t>
            </a:r>
            <a:r>
              <a:rPr lang="en-US" sz="2400" dirty="0" smtClean="0"/>
              <a:t> </a:t>
            </a:r>
            <a:r>
              <a:rPr lang="en-US" sz="2400" dirty="0" err="1" smtClean="0"/>
              <a:t>pemutih</a:t>
            </a:r>
            <a:r>
              <a:rPr lang="en-US" sz="2400" dirty="0" smtClean="0"/>
              <a:t> </a:t>
            </a:r>
            <a:r>
              <a:rPr lang="en-US" sz="2400" dirty="0" err="1" smtClean="0"/>
              <a:t>wajah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405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0668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/>
              <a:t>METODE PENELITIAN</a:t>
            </a:r>
            <a:endParaRPr lang="en-US" sz="3600" b="1" i="1" dirty="0"/>
          </a:p>
        </p:txBody>
      </p:sp>
      <p:sp>
        <p:nvSpPr>
          <p:cNvPr id="3" name="Oval 2"/>
          <p:cNvSpPr/>
          <p:nvPr/>
        </p:nvSpPr>
        <p:spPr>
          <a:xfrm>
            <a:off x="533400" y="1981200"/>
            <a:ext cx="3848100" cy="990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90550" y="3457039"/>
            <a:ext cx="3848100" cy="9906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Algerian" pitchFamily="82" charset="0"/>
              </a:rPr>
              <a:t>Objek</a:t>
            </a:r>
            <a:r>
              <a:rPr lang="en-US" sz="2000" dirty="0">
                <a:solidFill>
                  <a:schemeClr val="tx1"/>
                </a:solidFill>
                <a:latin typeface="Algerian" pitchFamily="8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lgerian" pitchFamily="82" charset="0"/>
              </a:rPr>
              <a:t>Penelitian</a:t>
            </a:r>
            <a:endParaRPr lang="en-US" sz="2000" dirty="0">
              <a:solidFill>
                <a:schemeClr val="tx1"/>
              </a:solidFill>
              <a:latin typeface="Algerian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1336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Algerian" pitchFamily="82" charset="0"/>
              </a:rPr>
              <a:t>Rancangan</a:t>
            </a:r>
            <a:r>
              <a:rPr lang="en-US" sz="2000" dirty="0" smtClean="0">
                <a:latin typeface="Algerian" pitchFamily="82" charset="0"/>
              </a:rPr>
              <a:t> </a:t>
            </a:r>
            <a:r>
              <a:rPr lang="en-US" sz="2000" dirty="0" err="1" smtClean="0">
                <a:latin typeface="Algerian" pitchFamily="82" charset="0"/>
              </a:rPr>
              <a:t>Penelitian</a:t>
            </a:r>
            <a:endParaRPr lang="en-US" sz="2000" dirty="0"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2133600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mengumpulkan,mempelajari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menelaah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dokumen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terkait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seperti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skripsi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jurnal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ilmiah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36576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Kandungan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krim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pemutih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wajah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90550" y="5105400"/>
            <a:ext cx="3849624" cy="9875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Algerian" pitchFamily="82" charset="0"/>
              </a:rPr>
              <a:t>ANALISIS DATA</a:t>
            </a:r>
            <a:endParaRPr lang="en-US" sz="2000" dirty="0">
              <a:solidFill>
                <a:schemeClr val="tx1"/>
              </a:solidFill>
              <a:latin typeface="Algerian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5105400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analisis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deskriptif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bentuk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tabel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grafik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data yang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terkumpul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65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38328"/>
            <a:ext cx="5692141" cy="957072"/>
          </a:xfrm>
        </p:spPr>
        <p:txBody>
          <a:bodyPr>
            <a:normAutofit/>
          </a:bodyPr>
          <a:lstStyle/>
          <a:p>
            <a:r>
              <a:rPr lang="en-US" altLang="id-ID" sz="3200" dirty="0">
                <a:latin typeface="Comic Sans MS" pitchFamily="66" charset="0"/>
              </a:rPr>
              <a:t>TAHAP PENELITIAN </a:t>
            </a:r>
          </a:p>
        </p:txBody>
      </p:sp>
      <p:sp>
        <p:nvSpPr>
          <p:cNvPr id="3" name="Oval 2"/>
          <p:cNvSpPr/>
          <p:nvPr/>
        </p:nvSpPr>
        <p:spPr>
          <a:xfrm>
            <a:off x="335281" y="3033396"/>
            <a:ext cx="1419701" cy="1835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2095977" y="3033396"/>
            <a:ext cx="1419701" cy="1835785"/>
          </a:xfrm>
          <a:prstGeom prst="ellipse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reeform 5"/>
          <p:cNvSpPr/>
          <p:nvPr/>
        </p:nvSpPr>
        <p:spPr bwMode="auto">
          <a:xfrm flipH="1">
            <a:off x="1045369" y="5021580"/>
            <a:ext cx="1703070" cy="802640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5"/>
          <p:cNvSpPr/>
          <p:nvPr/>
        </p:nvSpPr>
        <p:spPr bwMode="auto">
          <a:xfrm rot="10800000">
            <a:off x="2757964" y="2082165"/>
            <a:ext cx="1703070" cy="802640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3844291" y="3026411"/>
            <a:ext cx="1419701" cy="1835785"/>
          </a:xfrm>
          <a:prstGeom prst="ellipse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5604987" y="3026411"/>
            <a:ext cx="1419701" cy="1835785"/>
          </a:xfrm>
          <a:prstGeom prst="ellipse">
            <a:avLst/>
          </a:prstGeom>
          <a:noFill/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5"/>
          <p:cNvSpPr/>
          <p:nvPr/>
        </p:nvSpPr>
        <p:spPr bwMode="auto">
          <a:xfrm flipH="1">
            <a:off x="4554379" y="5014595"/>
            <a:ext cx="1703070" cy="802640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5"/>
          <p:cNvSpPr/>
          <p:nvPr/>
        </p:nvSpPr>
        <p:spPr bwMode="auto">
          <a:xfrm rot="10800000">
            <a:off x="6266498" y="2075180"/>
            <a:ext cx="1703070" cy="802640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Rounded Rectangle 10"/>
          <p:cNvSpPr/>
          <p:nvPr/>
        </p:nvSpPr>
        <p:spPr>
          <a:xfrm>
            <a:off x="152401" y="4343400"/>
            <a:ext cx="1744504" cy="6711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sz="1400" b="1" dirty="0">
                <a:solidFill>
                  <a:schemeClr val="bg1"/>
                </a:solidFill>
              </a:rPr>
              <a:t>MENGUMPULKAN JURNAL ILMIAH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95977" y="2914015"/>
            <a:ext cx="1748314" cy="519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b="1" dirty="0">
                <a:solidFill>
                  <a:schemeClr val="bg1"/>
                </a:solidFill>
              </a:rPr>
              <a:t>MEREDUKSI DATA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7148" y="4491990"/>
            <a:ext cx="1419701" cy="51943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b="1" dirty="0">
                <a:solidFill>
                  <a:schemeClr val="bg1"/>
                </a:solidFill>
              </a:rPr>
              <a:t>PENYAJIAN DATA</a:t>
            </a:r>
            <a:r>
              <a:rPr lang="en-US" altLang="id-ID" sz="1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07844" y="2877820"/>
            <a:ext cx="1631156" cy="55562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b="1" dirty="0">
                <a:solidFill>
                  <a:schemeClr val="bg1"/>
                </a:solidFill>
              </a:rPr>
              <a:t>MEMBAHAS JURNAL</a:t>
            </a:r>
          </a:p>
        </p:txBody>
      </p:sp>
      <p:sp>
        <p:nvSpPr>
          <p:cNvPr id="15" name="Oval 14"/>
          <p:cNvSpPr/>
          <p:nvPr/>
        </p:nvSpPr>
        <p:spPr>
          <a:xfrm>
            <a:off x="7368541" y="3046730"/>
            <a:ext cx="1419701" cy="1835785"/>
          </a:xfrm>
          <a:prstGeom prst="ellipse">
            <a:avLst/>
          </a:prstGeom>
          <a:noFill/>
          <a:ln w="63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ounded Rectangle 15"/>
          <p:cNvSpPr/>
          <p:nvPr/>
        </p:nvSpPr>
        <p:spPr>
          <a:xfrm>
            <a:off x="7239000" y="4343400"/>
            <a:ext cx="1676400" cy="68770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b="1" dirty="0">
                <a:solidFill>
                  <a:schemeClr val="bg1"/>
                </a:solidFill>
              </a:rPr>
              <a:t>MENARIK KESIMPULAN</a:t>
            </a:r>
          </a:p>
        </p:txBody>
      </p:sp>
      <p:grpSp>
        <p:nvGrpSpPr>
          <p:cNvPr id="17" name="Group 19"/>
          <p:cNvGrpSpPr/>
          <p:nvPr/>
        </p:nvGrpSpPr>
        <p:grpSpPr>
          <a:xfrm>
            <a:off x="858202" y="3637915"/>
            <a:ext cx="387668" cy="483870"/>
            <a:chOff x="4064000" y="5461000"/>
            <a:chExt cx="735013" cy="709613"/>
          </a:xfrm>
          <a:solidFill>
            <a:schemeClr val="accent2"/>
          </a:solidFill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4064000" y="5461000"/>
              <a:ext cx="708025" cy="709613"/>
            </a:xfrm>
            <a:custGeom>
              <a:avLst/>
              <a:gdLst>
                <a:gd name="T0" fmla="*/ 142 w 186"/>
                <a:gd name="T1" fmla="*/ 155 h 186"/>
                <a:gd name="T2" fmla="*/ 125 w 186"/>
                <a:gd name="T3" fmla="*/ 165 h 186"/>
                <a:gd name="T4" fmla="*/ 131 w 186"/>
                <a:gd name="T5" fmla="*/ 156 h 186"/>
                <a:gd name="T6" fmla="*/ 121 w 186"/>
                <a:gd name="T7" fmla="*/ 157 h 186"/>
                <a:gd name="T8" fmla="*/ 114 w 186"/>
                <a:gd name="T9" fmla="*/ 156 h 186"/>
                <a:gd name="T10" fmla="*/ 93 w 186"/>
                <a:gd name="T11" fmla="*/ 172 h 186"/>
                <a:gd name="T12" fmla="*/ 60 w 186"/>
                <a:gd name="T13" fmla="*/ 131 h 186"/>
                <a:gd name="T14" fmla="*/ 76 w 186"/>
                <a:gd name="T15" fmla="*/ 131 h 186"/>
                <a:gd name="T16" fmla="*/ 72 w 186"/>
                <a:gd name="T17" fmla="*/ 120 h 186"/>
                <a:gd name="T18" fmla="*/ 71 w 186"/>
                <a:gd name="T19" fmla="*/ 117 h 186"/>
                <a:gd name="T20" fmla="*/ 57 w 186"/>
                <a:gd name="T21" fmla="*/ 117 h 186"/>
                <a:gd name="T22" fmla="*/ 56 w 186"/>
                <a:gd name="T23" fmla="*/ 93 h 186"/>
                <a:gd name="T24" fmla="*/ 57 w 186"/>
                <a:gd name="T25" fmla="*/ 72 h 186"/>
                <a:gd name="T26" fmla="*/ 81 w 186"/>
                <a:gd name="T27" fmla="*/ 72 h 186"/>
                <a:gd name="T28" fmla="*/ 98 w 186"/>
                <a:gd name="T29" fmla="*/ 58 h 186"/>
                <a:gd name="T30" fmla="*/ 60 w 186"/>
                <a:gd name="T31" fmla="*/ 58 h 186"/>
                <a:gd name="T32" fmla="*/ 93 w 186"/>
                <a:gd name="T33" fmla="*/ 14 h 186"/>
                <a:gd name="T34" fmla="*/ 125 w 186"/>
                <a:gd name="T35" fmla="*/ 53 h 186"/>
                <a:gd name="T36" fmla="*/ 140 w 186"/>
                <a:gd name="T37" fmla="*/ 56 h 186"/>
                <a:gd name="T38" fmla="*/ 125 w 186"/>
                <a:gd name="T39" fmla="*/ 21 h 186"/>
                <a:gd name="T40" fmla="*/ 164 w 186"/>
                <a:gd name="T41" fmla="*/ 58 h 186"/>
                <a:gd name="T42" fmla="*/ 145 w 186"/>
                <a:gd name="T43" fmla="*/ 58 h 186"/>
                <a:gd name="T44" fmla="*/ 162 w 186"/>
                <a:gd name="T45" fmla="*/ 72 h 186"/>
                <a:gd name="T46" fmla="*/ 169 w 186"/>
                <a:gd name="T47" fmla="*/ 72 h 186"/>
                <a:gd name="T48" fmla="*/ 172 w 186"/>
                <a:gd name="T49" fmla="*/ 93 h 186"/>
                <a:gd name="T50" fmla="*/ 172 w 186"/>
                <a:gd name="T51" fmla="*/ 94 h 186"/>
                <a:gd name="T52" fmla="*/ 170 w 186"/>
                <a:gd name="T53" fmla="*/ 123 h 186"/>
                <a:gd name="T54" fmla="*/ 178 w 186"/>
                <a:gd name="T55" fmla="*/ 131 h 186"/>
                <a:gd name="T56" fmla="*/ 178 w 186"/>
                <a:gd name="T57" fmla="*/ 131 h 186"/>
                <a:gd name="T58" fmla="*/ 179 w 186"/>
                <a:gd name="T59" fmla="*/ 131 h 186"/>
                <a:gd name="T60" fmla="*/ 179 w 186"/>
                <a:gd name="T61" fmla="*/ 128 h 186"/>
                <a:gd name="T62" fmla="*/ 186 w 186"/>
                <a:gd name="T63" fmla="*/ 93 h 186"/>
                <a:gd name="T64" fmla="*/ 93 w 186"/>
                <a:gd name="T65" fmla="*/ 0 h 186"/>
                <a:gd name="T66" fmla="*/ 0 w 186"/>
                <a:gd name="T67" fmla="*/ 93 h 186"/>
                <a:gd name="T68" fmla="*/ 93 w 186"/>
                <a:gd name="T69" fmla="*/ 186 h 186"/>
                <a:gd name="T70" fmla="*/ 151 w 186"/>
                <a:gd name="T71" fmla="*/ 166 h 186"/>
                <a:gd name="T72" fmla="*/ 142 w 186"/>
                <a:gd name="T73" fmla="*/ 155 h 186"/>
                <a:gd name="T74" fmla="*/ 61 w 186"/>
                <a:gd name="T75" fmla="*/ 21 h 186"/>
                <a:gd name="T76" fmla="*/ 45 w 186"/>
                <a:gd name="T77" fmla="*/ 58 h 186"/>
                <a:gd name="T78" fmla="*/ 22 w 186"/>
                <a:gd name="T79" fmla="*/ 58 h 186"/>
                <a:gd name="T80" fmla="*/ 61 w 186"/>
                <a:gd name="T81" fmla="*/ 21 h 186"/>
                <a:gd name="T82" fmla="*/ 14 w 186"/>
                <a:gd name="T83" fmla="*/ 93 h 186"/>
                <a:gd name="T84" fmla="*/ 17 w 186"/>
                <a:gd name="T85" fmla="*/ 72 h 186"/>
                <a:gd name="T86" fmla="*/ 43 w 186"/>
                <a:gd name="T87" fmla="*/ 72 h 186"/>
                <a:gd name="T88" fmla="*/ 42 w 186"/>
                <a:gd name="T89" fmla="*/ 93 h 186"/>
                <a:gd name="T90" fmla="*/ 43 w 186"/>
                <a:gd name="T91" fmla="*/ 117 h 186"/>
                <a:gd name="T92" fmla="*/ 17 w 186"/>
                <a:gd name="T93" fmla="*/ 117 h 186"/>
                <a:gd name="T94" fmla="*/ 14 w 186"/>
                <a:gd name="T95" fmla="*/ 93 h 186"/>
                <a:gd name="T96" fmla="*/ 23 w 186"/>
                <a:gd name="T97" fmla="*/ 131 h 186"/>
                <a:gd name="T98" fmla="*/ 46 w 186"/>
                <a:gd name="T99" fmla="*/ 131 h 186"/>
                <a:gd name="T100" fmla="*/ 61 w 186"/>
                <a:gd name="T101" fmla="*/ 165 h 186"/>
                <a:gd name="T102" fmla="*/ 23 w 186"/>
                <a:gd name="T103" fmla="*/ 13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86">
                  <a:moveTo>
                    <a:pt x="142" y="155"/>
                  </a:moveTo>
                  <a:cubicBezTo>
                    <a:pt x="137" y="159"/>
                    <a:pt x="131" y="163"/>
                    <a:pt x="125" y="165"/>
                  </a:cubicBezTo>
                  <a:cubicBezTo>
                    <a:pt x="127" y="162"/>
                    <a:pt x="129" y="159"/>
                    <a:pt x="131" y="156"/>
                  </a:cubicBezTo>
                  <a:cubicBezTo>
                    <a:pt x="128" y="157"/>
                    <a:pt x="124" y="157"/>
                    <a:pt x="121" y="157"/>
                  </a:cubicBezTo>
                  <a:cubicBezTo>
                    <a:pt x="119" y="157"/>
                    <a:pt x="117" y="157"/>
                    <a:pt x="114" y="156"/>
                  </a:cubicBezTo>
                  <a:cubicBezTo>
                    <a:pt x="108" y="166"/>
                    <a:pt x="100" y="172"/>
                    <a:pt x="93" y="172"/>
                  </a:cubicBezTo>
                  <a:cubicBezTo>
                    <a:pt x="81" y="172"/>
                    <a:pt x="67" y="156"/>
                    <a:pt x="60" y="131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74" y="127"/>
                    <a:pt x="73" y="124"/>
                    <a:pt x="72" y="120"/>
                  </a:cubicBezTo>
                  <a:cubicBezTo>
                    <a:pt x="71" y="119"/>
                    <a:pt x="71" y="118"/>
                    <a:pt x="71" y="117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09"/>
                    <a:pt x="56" y="101"/>
                    <a:pt x="56" y="93"/>
                  </a:cubicBezTo>
                  <a:cubicBezTo>
                    <a:pt x="56" y="86"/>
                    <a:pt x="56" y="79"/>
                    <a:pt x="57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5" y="66"/>
                    <a:pt x="91" y="62"/>
                    <a:pt x="98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6" y="32"/>
                    <a:pt x="80" y="14"/>
                    <a:pt x="93" y="14"/>
                  </a:cubicBezTo>
                  <a:cubicBezTo>
                    <a:pt x="105" y="14"/>
                    <a:pt x="118" y="29"/>
                    <a:pt x="125" y="53"/>
                  </a:cubicBezTo>
                  <a:cubicBezTo>
                    <a:pt x="130" y="53"/>
                    <a:pt x="135" y="54"/>
                    <a:pt x="140" y="56"/>
                  </a:cubicBezTo>
                  <a:cubicBezTo>
                    <a:pt x="137" y="42"/>
                    <a:pt x="132" y="30"/>
                    <a:pt x="125" y="21"/>
                  </a:cubicBezTo>
                  <a:cubicBezTo>
                    <a:pt x="142" y="28"/>
                    <a:pt x="156" y="42"/>
                    <a:pt x="164" y="58"/>
                  </a:cubicBezTo>
                  <a:cubicBezTo>
                    <a:pt x="145" y="58"/>
                    <a:pt x="145" y="58"/>
                    <a:pt x="145" y="58"/>
                  </a:cubicBezTo>
                  <a:cubicBezTo>
                    <a:pt x="151" y="62"/>
                    <a:pt x="157" y="66"/>
                    <a:pt x="162" y="72"/>
                  </a:cubicBezTo>
                  <a:cubicBezTo>
                    <a:pt x="169" y="72"/>
                    <a:pt x="169" y="72"/>
                    <a:pt x="169" y="72"/>
                  </a:cubicBezTo>
                  <a:cubicBezTo>
                    <a:pt x="171" y="79"/>
                    <a:pt x="172" y="86"/>
                    <a:pt x="172" y="93"/>
                  </a:cubicBezTo>
                  <a:cubicBezTo>
                    <a:pt x="172" y="93"/>
                    <a:pt x="172" y="94"/>
                    <a:pt x="172" y="94"/>
                  </a:cubicBezTo>
                  <a:cubicBezTo>
                    <a:pt x="174" y="104"/>
                    <a:pt x="173" y="113"/>
                    <a:pt x="170" y="123"/>
                  </a:cubicBezTo>
                  <a:cubicBezTo>
                    <a:pt x="178" y="131"/>
                    <a:pt x="178" y="131"/>
                    <a:pt x="178" y="131"/>
                  </a:cubicBezTo>
                  <a:cubicBezTo>
                    <a:pt x="178" y="131"/>
                    <a:pt x="178" y="131"/>
                    <a:pt x="178" y="131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9" y="128"/>
                    <a:pt x="179" y="128"/>
                    <a:pt x="179" y="128"/>
                  </a:cubicBezTo>
                  <a:cubicBezTo>
                    <a:pt x="184" y="117"/>
                    <a:pt x="186" y="106"/>
                    <a:pt x="186" y="93"/>
                  </a:cubicBezTo>
                  <a:cubicBezTo>
                    <a:pt x="186" y="42"/>
                    <a:pt x="144" y="0"/>
                    <a:pt x="93" y="0"/>
                  </a:cubicBezTo>
                  <a:cubicBezTo>
                    <a:pt x="42" y="0"/>
                    <a:pt x="0" y="42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15" y="186"/>
                    <a:pt x="135" y="178"/>
                    <a:pt x="151" y="166"/>
                  </a:cubicBezTo>
                  <a:lnTo>
                    <a:pt x="142" y="155"/>
                  </a:lnTo>
                  <a:close/>
                  <a:moveTo>
                    <a:pt x="61" y="21"/>
                  </a:moveTo>
                  <a:cubicBezTo>
                    <a:pt x="54" y="31"/>
                    <a:pt x="49" y="44"/>
                    <a:pt x="45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30" y="42"/>
                    <a:pt x="44" y="28"/>
                    <a:pt x="61" y="21"/>
                  </a:cubicBezTo>
                  <a:close/>
                  <a:moveTo>
                    <a:pt x="14" y="93"/>
                  </a:moveTo>
                  <a:cubicBezTo>
                    <a:pt x="14" y="86"/>
                    <a:pt x="15" y="79"/>
                    <a:pt x="17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2" y="79"/>
                    <a:pt x="42" y="86"/>
                    <a:pt x="42" y="93"/>
                  </a:cubicBezTo>
                  <a:cubicBezTo>
                    <a:pt x="42" y="101"/>
                    <a:pt x="42" y="109"/>
                    <a:pt x="43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5" y="109"/>
                    <a:pt x="14" y="101"/>
                    <a:pt x="14" y="93"/>
                  </a:cubicBezTo>
                  <a:close/>
                  <a:moveTo>
                    <a:pt x="23" y="131"/>
                  </a:moveTo>
                  <a:cubicBezTo>
                    <a:pt x="46" y="131"/>
                    <a:pt x="46" y="131"/>
                    <a:pt x="46" y="131"/>
                  </a:cubicBezTo>
                  <a:cubicBezTo>
                    <a:pt x="49" y="144"/>
                    <a:pt x="54" y="156"/>
                    <a:pt x="61" y="165"/>
                  </a:cubicBezTo>
                  <a:cubicBezTo>
                    <a:pt x="45" y="158"/>
                    <a:pt x="32" y="146"/>
                    <a:pt x="23" y="131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4352925" y="5691188"/>
              <a:ext cx="446088" cy="446088"/>
            </a:xfrm>
            <a:custGeom>
              <a:avLst/>
              <a:gdLst>
                <a:gd name="T0" fmla="*/ 116 w 117"/>
                <a:gd name="T1" fmla="*/ 103 h 117"/>
                <a:gd name="T2" fmla="*/ 81 w 117"/>
                <a:gd name="T3" fmla="*/ 65 h 117"/>
                <a:gd name="T4" fmla="*/ 80 w 117"/>
                <a:gd name="T5" fmla="*/ 65 h 117"/>
                <a:gd name="T6" fmla="*/ 84 w 117"/>
                <a:gd name="T7" fmla="*/ 33 h 117"/>
                <a:gd name="T8" fmla="*/ 33 w 117"/>
                <a:gd name="T9" fmla="*/ 6 h 117"/>
                <a:gd name="T10" fmla="*/ 7 w 117"/>
                <a:gd name="T11" fmla="*/ 57 h 117"/>
                <a:gd name="T12" fmla="*/ 57 w 117"/>
                <a:gd name="T13" fmla="*/ 83 h 117"/>
                <a:gd name="T14" fmla="*/ 67 w 117"/>
                <a:gd name="T15" fmla="*/ 79 h 117"/>
                <a:gd name="T16" fmla="*/ 101 w 117"/>
                <a:gd name="T17" fmla="*/ 116 h 117"/>
                <a:gd name="T18" fmla="*/ 106 w 117"/>
                <a:gd name="T19" fmla="*/ 115 h 117"/>
                <a:gd name="T20" fmla="*/ 114 w 117"/>
                <a:gd name="T21" fmla="*/ 108 h 117"/>
                <a:gd name="T22" fmla="*/ 116 w 117"/>
                <a:gd name="T23" fmla="*/ 103 h 117"/>
                <a:gd name="T24" fmla="*/ 17 w 117"/>
                <a:gd name="T25" fmla="*/ 54 h 117"/>
                <a:gd name="T26" fmla="*/ 36 w 117"/>
                <a:gd name="T27" fmla="*/ 17 h 117"/>
                <a:gd name="T28" fmla="*/ 73 w 117"/>
                <a:gd name="T29" fmla="*/ 36 h 117"/>
                <a:gd name="T30" fmla="*/ 54 w 117"/>
                <a:gd name="T31" fmla="*/ 73 h 117"/>
                <a:gd name="T32" fmla="*/ 17 w 117"/>
                <a:gd name="T33" fmla="*/ 5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117">
                  <a:moveTo>
                    <a:pt x="116" y="103"/>
                  </a:moveTo>
                  <a:cubicBezTo>
                    <a:pt x="81" y="65"/>
                    <a:pt x="81" y="65"/>
                    <a:pt x="81" y="65"/>
                  </a:cubicBezTo>
                  <a:cubicBezTo>
                    <a:pt x="81" y="65"/>
                    <a:pt x="80" y="65"/>
                    <a:pt x="80" y="65"/>
                  </a:cubicBezTo>
                  <a:cubicBezTo>
                    <a:pt x="86" y="55"/>
                    <a:pt x="87" y="44"/>
                    <a:pt x="84" y="33"/>
                  </a:cubicBezTo>
                  <a:cubicBezTo>
                    <a:pt x="77" y="11"/>
                    <a:pt x="54" y="0"/>
                    <a:pt x="33" y="6"/>
                  </a:cubicBezTo>
                  <a:cubicBezTo>
                    <a:pt x="12" y="13"/>
                    <a:pt x="0" y="36"/>
                    <a:pt x="7" y="57"/>
                  </a:cubicBezTo>
                  <a:cubicBezTo>
                    <a:pt x="13" y="78"/>
                    <a:pt x="36" y="90"/>
                    <a:pt x="57" y="83"/>
                  </a:cubicBezTo>
                  <a:cubicBezTo>
                    <a:pt x="61" y="82"/>
                    <a:pt x="64" y="81"/>
                    <a:pt x="67" y="79"/>
                  </a:cubicBezTo>
                  <a:cubicBezTo>
                    <a:pt x="101" y="116"/>
                    <a:pt x="101" y="116"/>
                    <a:pt x="101" y="116"/>
                  </a:cubicBezTo>
                  <a:cubicBezTo>
                    <a:pt x="102" y="117"/>
                    <a:pt x="104" y="117"/>
                    <a:pt x="106" y="115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6" y="106"/>
                    <a:pt x="117" y="104"/>
                    <a:pt x="116" y="103"/>
                  </a:cubicBezTo>
                  <a:close/>
                  <a:moveTo>
                    <a:pt x="17" y="54"/>
                  </a:moveTo>
                  <a:cubicBezTo>
                    <a:pt x="12" y="38"/>
                    <a:pt x="21" y="22"/>
                    <a:pt x="36" y="17"/>
                  </a:cubicBezTo>
                  <a:cubicBezTo>
                    <a:pt x="52" y="12"/>
                    <a:pt x="69" y="20"/>
                    <a:pt x="73" y="36"/>
                  </a:cubicBezTo>
                  <a:cubicBezTo>
                    <a:pt x="78" y="52"/>
                    <a:pt x="70" y="68"/>
                    <a:pt x="54" y="73"/>
                  </a:cubicBezTo>
                  <a:cubicBezTo>
                    <a:pt x="39" y="78"/>
                    <a:pt x="22" y="69"/>
                    <a:pt x="17" y="54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4433888" y="5754688"/>
              <a:ext cx="190500" cy="141288"/>
            </a:xfrm>
            <a:custGeom>
              <a:avLst/>
              <a:gdLst>
                <a:gd name="T0" fmla="*/ 10 w 50"/>
                <a:gd name="T1" fmla="*/ 16 h 37"/>
                <a:gd name="T2" fmla="*/ 48 w 50"/>
                <a:gd name="T3" fmla="*/ 36 h 37"/>
                <a:gd name="T4" fmla="*/ 48 w 50"/>
                <a:gd name="T5" fmla="*/ 37 h 37"/>
                <a:gd name="T6" fmla="*/ 49 w 50"/>
                <a:gd name="T7" fmla="*/ 20 h 37"/>
                <a:gd name="T8" fmla="*/ 17 w 50"/>
                <a:gd name="T9" fmla="*/ 4 h 37"/>
                <a:gd name="T10" fmla="*/ 0 w 50"/>
                <a:gd name="T11" fmla="*/ 21 h 37"/>
                <a:gd name="T12" fmla="*/ 10 w 50"/>
                <a:gd name="T13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7">
                  <a:moveTo>
                    <a:pt x="10" y="16"/>
                  </a:moveTo>
                  <a:cubicBezTo>
                    <a:pt x="26" y="11"/>
                    <a:pt x="43" y="20"/>
                    <a:pt x="48" y="36"/>
                  </a:cubicBezTo>
                  <a:cubicBezTo>
                    <a:pt x="48" y="36"/>
                    <a:pt x="48" y="36"/>
                    <a:pt x="48" y="37"/>
                  </a:cubicBezTo>
                  <a:cubicBezTo>
                    <a:pt x="50" y="32"/>
                    <a:pt x="50" y="26"/>
                    <a:pt x="49" y="20"/>
                  </a:cubicBezTo>
                  <a:cubicBezTo>
                    <a:pt x="45" y="7"/>
                    <a:pt x="30" y="0"/>
                    <a:pt x="17" y="4"/>
                  </a:cubicBezTo>
                  <a:cubicBezTo>
                    <a:pt x="8" y="6"/>
                    <a:pt x="2" y="13"/>
                    <a:pt x="0" y="21"/>
                  </a:cubicBezTo>
                  <a:cubicBezTo>
                    <a:pt x="3" y="19"/>
                    <a:pt x="6" y="17"/>
                    <a:pt x="10" y="16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24" name="Freeform 21"/>
          <p:cNvSpPr>
            <a:spLocks noEditPoints="1"/>
          </p:cNvSpPr>
          <p:nvPr/>
        </p:nvSpPr>
        <p:spPr bwMode="auto">
          <a:xfrm>
            <a:off x="7890510" y="3637915"/>
            <a:ext cx="428149" cy="552450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8" name="Group 221"/>
          <p:cNvGrpSpPr/>
          <p:nvPr/>
        </p:nvGrpSpPr>
        <p:grpSpPr>
          <a:xfrm>
            <a:off x="4396160" y="3721477"/>
            <a:ext cx="334566" cy="447675"/>
            <a:chOff x="2060575" y="6313488"/>
            <a:chExt cx="446088" cy="4476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23" name="Freeform 210"/>
            <p:cNvSpPr/>
            <p:nvPr/>
          </p:nvSpPr>
          <p:spPr bwMode="auto">
            <a:xfrm>
              <a:off x="2306638" y="6553200"/>
              <a:ext cx="200025" cy="188913"/>
            </a:xfrm>
            <a:custGeom>
              <a:avLst/>
              <a:gdLst>
                <a:gd name="T0" fmla="*/ 88 w 262"/>
                <a:gd name="T1" fmla="*/ 245 h 245"/>
                <a:gd name="T2" fmla="*/ 262 w 262"/>
                <a:gd name="T3" fmla="*/ 0 h 245"/>
                <a:gd name="T4" fmla="*/ 0 w 262"/>
                <a:gd name="T5" fmla="*/ 0 h 245"/>
                <a:gd name="T6" fmla="*/ 88 w 262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245">
                  <a:moveTo>
                    <a:pt x="88" y="245"/>
                  </a:moveTo>
                  <a:cubicBezTo>
                    <a:pt x="185" y="203"/>
                    <a:pt x="254" y="110"/>
                    <a:pt x="26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8" y="245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24" name="Freeform 211"/>
            <p:cNvSpPr/>
            <p:nvPr/>
          </p:nvSpPr>
          <p:spPr bwMode="auto">
            <a:xfrm>
              <a:off x="2060575" y="6553200"/>
              <a:ext cx="282575" cy="207963"/>
            </a:xfrm>
            <a:custGeom>
              <a:avLst/>
              <a:gdLst>
                <a:gd name="T0" fmla="*/ 0 w 367"/>
                <a:gd name="T1" fmla="*/ 0 h 269"/>
                <a:gd name="T2" fmla="*/ 291 w 367"/>
                <a:gd name="T3" fmla="*/ 269 h 269"/>
                <a:gd name="T4" fmla="*/ 367 w 367"/>
                <a:gd name="T5" fmla="*/ 259 h 269"/>
                <a:gd name="T6" fmla="*/ 274 w 367"/>
                <a:gd name="T7" fmla="*/ 0 h 269"/>
                <a:gd name="T8" fmla="*/ 0 w 36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269">
                  <a:moveTo>
                    <a:pt x="0" y="0"/>
                  </a:moveTo>
                  <a:cubicBezTo>
                    <a:pt x="12" y="151"/>
                    <a:pt x="137" y="269"/>
                    <a:pt x="291" y="269"/>
                  </a:cubicBezTo>
                  <a:cubicBezTo>
                    <a:pt x="317" y="269"/>
                    <a:pt x="342" y="265"/>
                    <a:pt x="367" y="259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25" name="Freeform 212"/>
            <p:cNvSpPr/>
            <p:nvPr/>
          </p:nvSpPr>
          <p:spPr bwMode="auto">
            <a:xfrm>
              <a:off x="2060575" y="6361113"/>
              <a:ext cx="188913" cy="158750"/>
            </a:xfrm>
            <a:custGeom>
              <a:avLst/>
              <a:gdLst>
                <a:gd name="T0" fmla="*/ 110 w 245"/>
                <a:gd name="T1" fmla="*/ 0 h 206"/>
                <a:gd name="T2" fmla="*/ 0 w 245"/>
                <a:gd name="T3" fmla="*/ 206 h 206"/>
                <a:gd name="T4" fmla="*/ 245 w 245"/>
                <a:gd name="T5" fmla="*/ 206 h 206"/>
                <a:gd name="T6" fmla="*/ 110 w 2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06">
                  <a:moveTo>
                    <a:pt x="110" y="0"/>
                  </a:moveTo>
                  <a:cubicBezTo>
                    <a:pt x="48" y="49"/>
                    <a:pt x="7" y="122"/>
                    <a:pt x="0" y="206"/>
                  </a:cubicBezTo>
                  <a:cubicBezTo>
                    <a:pt x="245" y="206"/>
                    <a:pt x="245" y="206"/>
                    <a:pt x="245" y="206"/>
                  </a:cubicBezTo>
                  <a:lnTo>
                    <a:pt x="110" y="0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26" name="Freeform 213"/>
            <p:cNvSpPr/>
            <p:nvPr/>
          </p:nvSpPr>
          <p:spPr bwMode="auto">
            <a:xfrm>
              <a:off x="2173288" y="6313488"/>
              <a:ext cx="93663" cy="173038"/>
            </a:xfrm>
            <a:custGeom>
              <a:avLst/>
              <a:gdLst>
                <a:gd name="T0" fmla="*/ 123 w 123"/>
                <a:gd name="T1" fmla="*/ 0 h 225"/>
                <a:gd name="T2" fmla="*/ 0 w 123"/>
                <a:gd name="T3" fmla="*/ 37 h 225"/>
                <a:gd name="T4" fmla="*/ 123 w 123"/>
                <a:gd name="T5" fmla="*/ 225 h 225"/>
                <a:gd name="T6" fmla="*/ 123 w 123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225">
                  <a:moveTo>
                    <a:pt x="123" y="0"/>
                  </a:moveTo>
                  <a:cubicBezTo>
                    <a:pt x="79" y="3"/>
                    <a:pt x="37" y="16"/>
                    <a:pt x="0" y="37"/>
                  </a:cubicBezTo>
                  <a:cubicBezTo>
                    <a:pt x="123" y="225"/>
                    <a:pt x="123" y="225"/>
                    <a:pt x="123" y="225"/>
                  </a:cubicBezTo>
                  <a:lnTo>
                    <a:pt x="123" y="0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27" name="Freeform 214"/>
            <p:cNvSpPr/>
            <p:nvPr/>
          </p:nvSpPr>
          <p:spPr bwMode="auto">
            <a:xfrm>
              <a:off x="2300288" y="6313488"/>
              <a:ext cx="206375" cy="206375"/>
            </a:xfrm>
            <a:custGeom>
              <a:avLst/>
              <a:gdLst>
                <a:gd name="T0" fmla="*/ 269 w 269"/>
                <a:gd name="T1" fmla="*/ 268 h 268"/>
                <a:gd name="T2" fmla="*/ 0 w 269"/>
                <a:gd name="T3" fmla="*/ 268 h 268"/>
                <a:gd name="T4" fmla="*/ 0 w 269"/>
                <a:gd name="T5" fmla="*/ 0 h 268"/>
                <a:gd name="T6" fmla="*/ 269 w 269"/>
                <a:gd name="T7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268">
                  <a:moveTo>
                    <a:pt x="269" y="268"/>
                  </a:moveTo>
                  <a:cubicBezTo>
                    <a:pt x="0" y="268"/>
                    <a:pt x="0" y="268"/>
                    <a:pt x="0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10"/>
                    <a:pt x="258" y="124"/>
                    <a:pt x="269" y="268"/>
                  </a:cubicBez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</p:grpSp>
      <p:grpSp>
        <p:nvGrpSpPr>
          <p:cNvPr id="19" name="Group 245"/>
          <p:cNvGrpSpPr/>
          <p:nvPr/>
        </p:nvGrpSpPr>
        <p:grpSpPr>
          <a:xfrm>
            <a:off x="2617947" y="3719831"/>
            <a:ext cx="379571" cy="457835"/>
            <a:chOff x="3767138" y="6329363"/>
            <a:chExt cx="446087" cy="4143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7" name="Freeform 229"/>
            <p:cNvSpPr/>
            <p:nvPr/>
          </p:nvSpPr>
          <p:spPr bwMode="auto">
            <a:xfrm>
              <a:off x="3767138" y="6329363"/>
              <a:ext cx="382588" cy="414338"/>
            </a:xfrm>
            <a:custGeom>
              <a:avLst/>
              <a:gdLst>
                <a:gd name="T0" fmla="*/ 476 w 497"/>
                <a:gd name="T1" fmla="*/ 422 h 538"/>
                <a:gd name="T2" fmla="*/ 497 w 497"/>
                <a:gd name="T3" fmla="*/ 440 h 538"/>
                <a:gd name="T4" fmla="*/ 497 w 497"/>
                <a:gd name="T5" fmla="*/ 470 h 538"/>
                <a:gd name="T6" fmla="*/ 430 w 497"/>
                <a:gd name="T7" fmla="*/ 538 h 538"/>
                <a:gd name="T8" fmla="*/ 67 w 497"/>
                <a:gd name="T9" fmla="*/ 538 h 538"/>
                <a:gd name="T10" fmla="*/ 0 w 497"/>
                <a:gd name="T11" fmla="*/ 470 h 538"/>
                <a:gd name="T12" fmla="*/ 0 w 497"/>
                <a:gd name="T13" fmla="*/ 125 h 538"/>
                <a:gd name="T14" fmla="*/ 0 w 497"/>
                <a:gd name="T15" fmla="*/ 125 h 538"/>
                <a:gd name="T16" fmla="*/ 5 w 497"/>
                <a:gd name="T17" fmla="*/ 113 h 538"/>
                <a:gd name="T18" fmla="*/ 107 w 497"/>
                <a:gd name="T19" fmla="*/ 6 h 538"/>
                <a:gd name="T20" fmla="*/ 120 w 497"/>
                <a:gd name="T21" fmla="*/ 0 h 538"/>
                <a:gd name="T22" fmla="*/ 120 w 497"/>
                <a:gd name="T23" fmla="*/ 0 h 538"/>
                <a:gd name="T24" fmla="*/ 430 w 497"/>
                <a:gd name="T25" fmla="*/ 0 h 538"/>
                <a:gd name="T26" fmla="*/ 497 w 497"/>
                <a:gd name="T27" fmla="*/ 68 h 538"/>
                <a:gd name="T28" fmla="*/ 497 w 497"/>
                <a:gd name="T29" fmla="*/ 137 h 538"/>
                <a:gd name="T30" fmla="*/ 475 w 497"/>
                <a:gd name="T31" fmla="*/ 134 h 538"/>
                <a:gd name="T32" fmla="*/ 462 w 497"/>
                <a:gd name="T33" fmla="*/ 135 h 538"/>
                <a:gd name="T34" fmla="*/ 462 w 497"/>
                <a:gd name="T35" fmla="*/ 68 h 538"/>
                <a:gd name="T36" fmla="*/ 430 w 497"/>
                <a:gd name="T37" fmla="*/ 35 h 538"/>
                <a:gd name="T38" fmla="*/ 137 w 497"/>
                <a:gd name="T39" fmla="*/ 35 h 538"/>
                <a:gd name="T40" fmla="*/ 137 w 497"/>
                <a:gd name="T41" fmla="*/ 75 h 538"/>
                <a:gd name="T42" fmla="*/ 70 w 497"/>
                <a:gd name="T43" fmla="*/ 143 h 538"/>
                <a:gd name="T44" fmla="*/ 35 w 497"/>
                <a:gd name="T45" fmla="*/ 143 h 538"/>
                <a:gd name="T46" fmla="*/ 35 w 497"/>
                <a:gd name="T47" fmla="*/ 470 h 538"/>
                <a:gd name="T48" fmla="*/ 67 w 497"/>
                <a:gd name="T49" fmla="*/ 503 h 538"/>
                <a:gd name="T50" fmla="*/ 430 w 497"/>
                <a:gd name="T51" fmla="*/ 503 h 538"/>
                <a:gd name="T52" fmla="*/ 462 w 497"/>
                <a:gd name="T53" fmla="*/ 470 h 538"/>
                <a:gd name="T54" fmla="*/ 462 w 497"/>
                <a:gd name="T55" fmla="*/ 433 h 538"/>
                <a:gd name="T56" fmla="*/ 476 w 497"/>
                <a:gd name="T57" fmla="*/ 42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538">
                  <a:moveTo>
                    <a:pt x="476" y="422"/>
                  </a:moveTo>
                  <a:cubicBezTo>
                    <a:pt x="497" y="440"/>
                    <a:pt x="497" y="440"/>
                    <a:pt x="497" y="440"/>
                  </a:cubicBezTo>
                  <a:cubicBezTo>
                    <a:pt x="497" y="470"/>
                    <a:pt x="497" y="470"/>
                    <a:pt x="497" y="470"/>
                  </a:cubicBezTo>
                  <a:cubicBezTo>
                    <a:pt x="497" y="507"/>
                    <a:pt x="467" y="538"/>
                    <a:pt x="430" y="538"/>
                  </a:cubicBezTo>
                  <a:cubicBezTo>
                    <a:pt x="67" y="538"/>
                    <a:pt x="67" y="538"/>
                    <a:pt x="67" y="538"/>
                  </a:cubicBezTo>
                  <a:cubicBezTo>
                    <a:pt x="30" y="538"/>
                    <a:pt x="0" y="507"/>
                    <a:pt x="0" y="47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1"/>
                    <a:pt x="2" y="117"/>
                    <a:pt x="5" y="113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1" y="2"/>
                    <a:pt x="115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67" y="0"/>
                    <a:pt x="497" y="31"/>
                    <a:pt x="497" y="68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0" y="135"/>
                    <a:pt x="483" y="134"/>
                    <a:pt x="475" y="134"/>
                  </a:cubicBezTo>
                  <a:cubicBezTo>
                    <a:pt x="471" y="134"/>
                    <a:pt x="467" y="135"/>
                    <a:pt x="462" y="135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50"/>
                    <a:pt x="448" y="35"/>
                    <a:pt x="430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7" y="75"/>
                    <a:pt x="137" y="75"/>
                    <a:pt x="137" y="75"/>
                  </a:cubicBezTo>
                  <a:cubicBezTo>
                    <a:pt x="137" y="113"/>
                    <a:pt x="107" y="143"/>
                    <a:pt x="70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5" y="470"/>
                    <a:pt x="35" y="470"/>
                    <a:pt x="35" y="470"/>
                  </a:cubicBezTo>
                  <a:cubicBezTo>
                    <a:pt x="35" y="488"/>
                    <a:pt x="50" y="503"/>
                    <a:pt x="67" y="503"/>
                  </a:cubicBezTo>
                  <a:cubicBezTo>
                    <a:pt x="430" y="503"/>
                    <a:pt x="430" y="503"/>
                    <a:pt x="430" y="503"/>
                  </a:cubicBezTo>
                  <a:cubicBezTo>
                    <a:pt x="448" y="503"/>
                    <a:pt x="462" y="488"/>
                    <a:pt x="462" y="470"/>
                  </a:cubicBezTo>
                  <a:cubicBezTo>
                    <a:pt x="462" y="433"/>
                    <a:pt x="462" y="433"/>
                    <a:pt x="462" y="433"/>
                  </a:cubicBezTo>
                  <a:lnTo>
                    <a:pt x="476" y="422"/>
                  </a:ln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48" name="Freeform 230"/>
            <p:cNvSpPr/>
            <p:nvPr/>
          </p:nvSpPr>
          <p:spPr bwMode="auto">
            <a:xfrm>
              <a:off x="3844925" y="6446838"/>
              <a:ext cx="187325" cy="22225"/>
            </a:xfrm>
            <a:custGeom>
              <a:avLst/>
              <a:gdLst>
                <a:gd name="T0" fmla="*/ 229 w 243"/>
                <a:gd name="T1" fmla="*/ 0 h 28"/>
                <a:gd name="T2" fmla="*/ 14 w 243"/>
                <a:gd name="T3" fmla="*/ 0 h 28"/>
                <a:gd name="T4" fmla="*/ 0 w 243"/>
                <a:gd name="T5" fmla="*/ 14 h 28"/>
                <a:gd name="T6" fmla="*/ 14 w 243"/>
                <a:gd name="T7" fmla="*/ 28 h 28"/>
                <a:gd name="T8" fmla="*/ 229 w 243"/>
                <a:gd name="T9" fmla="*/ 28 h 28"/>
                <a:gd name="T10" fmla="*/ 243 w 243"/>
                <a:gd name="T11" fmla="*/ 14 h 28"/>
                <a:gd name="T12" fmla="*/ 229 w 24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22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49" name="Freeform 231"/>
            <p:cNvSpPr/>
            <p:nvPr/>
          </p:nvSpPr>
          <p:spPr bwMode="auto">
            <a:xfrm>
              <a:off x="3844925" y="6497638"/>
              <a:ext cx="187325" cy="22225"/>
            </a:xfrm>
            <a:custGeom>
              <a:avLst/>
              <a:gdLst>
                <a:gd name="T0" fmla="*/ 14 w 243"/>
                <a:gd name="T1" fmla="*/ 29 h 29"/>
                <a:gd name="T2" fmla="*/ 229 w 243"/>
                <a:gd name="T3" fmla="*/ 29 h 29"/>
                <a:gd name="T4" fmla="*/ 243 w 243"/>
                <a:gd name="T5" fmla="*/ 15 h 29"/>
                <a:gd name="T6" fmla="*/ 229 w 243"/>
                <a:gd name="T7" fmla="*/ 0 h 29"/>
                <a:gd name="T8" fmla="*/ 14 w 243"/>
                <a:gd name="T9" fmla="*/ 0 h 29"/>
                <a:gd name="T10" fmla="*/ 0 w 243"/>
                <a:gd name="T11" fmla="*/ 15 h 29"/>
                <a:gd name="T12" fmla="*/ 14 w 24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9">
                  <a:moveTo>
                    <a:pt x="14" y="29"/>
                  </a:moveTo>
                  <a:cubicBezTo>
                    <a:pt x="229" y="29"/>
                    <a:pt x="229" y="29"/>
                    <a:pt x="229" y="29"/>
                  </a:cubicBezTo>
                  <a:cubicBezTo>
                    <a:pt x="237" y="29"/>
                    <a:pt x="243" y="22"/>
                    <a:pt x="243" y="15"/>
                  </a:cubicBezTo>
                  <a:cubicBezTo>
                    <a:pt x="243" y="7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50" name="Freeform 232"/>
            <p:cNvSpPr/>
            <p:nvPr/>
          </p:nvSpPr>
          <p:spPr bwMode="auto">
            <a:xfrm>
              <a:off x="3844925" y="6550025"/>
              <a:ext cx="187325" cy="22225"/>
            </a:xfrm>
            <a:custGeom>
              <a:avLst/>
              <a:gdLst>
                <a:gd name="T0" fmla="*/ 14 w 243"/>
                <a:gd name="T1" fmla="*/ 28 h 28"/>
                <a:gd name="T2" fmla="*/ 229 w 243"/>
                <a:gd name="T3" fmla="*/ 28 h 28"/>
                <a:gd name="T4" fmla="*/ 243 w 243"/>
                <a:gd name="T5" fmla="*/ 14 h 28"/>
                <a:gd name="T6" fmla="*/ 229 w 243"/>
                <a:gd name="T7" fmla="*/ 0 h 28"/>
                <a:gd name="T8" fmla="*/ 14 w 243"/>
                <a:gd name="T9" fmla="*/ 0 h 28"/>
                <a:gd name="T10" fmla="*/ 0 w 243"/>
                <a:gd name="T11" fmla="*/ 14 h 28"/>
                <a:gd name="T12" fmla="*/ 14 w 24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14" y="28"/>
                  </a:move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51" name="Freeform 233"/>
            <p:cNvSpPr/>
            <p:nvPr/>
          </p:nvSpPr>
          <p:spPr bwMode="auto">
            <a:xfrm>
              <a:off x="3844925" y="6602413"/>
              <a:ext cx="225425" cy="22225"/>
            </a:xfrm>
            <a:custGeom>
              <a:avLst/>
              <a:gdLst>
                <a:gd name="T0" fmla="*/ 279 w 293"/>
                <a:gd name="T1" fmla="*/ 0 h 29"/>
                <a:gd name="T2" fmla="*/ 14 w 293"/>
                <a:gd name="T3" fmla="*/ 0 h 29"/>
                <a:gd name="T4" fmla="*/ 0 w 293"/>
                <a:gd name="T5" fmla="*/ 15 h 29"/>
                <a:gd name="T6" fmla="*/ 14 w 293"/>
                <a:gd name="T7" fmla="*/ 29 h 29"/>
                <a:gd name="T8" fmla="*/ 279 w 293"/>
                <a:gd name="T9" fmla="*/ 29 h 29"/>
                <a:gd name="T10" fmla="*/ 293 w 293"/>
                <a:gd name="T11" fmla="*/ 15 h 29"/>
                <a:gd name="T12" fmla="*/ 279 w 29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9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7" y="29"/>
                    <a:pt x="293" y="22"/>
                    <a:pt x="293" y="15"/>
                  </a:cubicBezTo>
                  <a:cubicBezTo>
                    <a:pt x="293" y="7"/>
                    <a:pt x="287" y="0"/>
                    <a:pt x="279" y="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52" name="Freeform 234"/>
            <p:cNvSpPr/>
            <p:nvPr/>
          </p:nvSpPr>
          <p:spPr bwMode="auto">
            <a:xfrm>
              <a:off x="3844925" y="6654800"/>
              <a:ext cx="225425" cy="20638"/>
            </a:xfrm>
            <a:custGeom>
              <a:avLst/>
              <a:gdLst>
                <a:gd name="T0" fmla="*/ 279 w 293"/>
                <a:gd name="T1" fmla="*/ 0 h 28"/>
                <a:gd name="T2" fmla="*/ 14 w 293"/>
                <a:gd name="T3" fmla="*/ 0 h 28"/>
                <a:gd name="T4" fmla="*/ 0 w 293"/>
                <a:gd name="T5" fmla="*/ 14 h 28"/>
                <a:gd name="T6" fmla="*/ 14 w 293"/>
                <a:gd name="T7" fmla="*/ 28 h 28"/>
                <a:gd name="T8" fmla="*/ 279 w 293"/>
                <a:gd name="T9" fmla="*/ 28 h 28"/>
                <a:gd name="T10" fmla="*/ 293 w 293"/>
                <a:gd name="T11" fmla="*/ 14 h 28"/>
                <a:gd name="T12" fmla="*/ 279 w 29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8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87" y="28"/>
                    <a:pt x="293" y="22"/>
                    <a:pt x="293" y="14"/>
                  </a:cubicBezTo>
                  <a:cubicBezTo>
                    <a:pt x="293" y="6"/>
                    <a:pt x="287" y="0"/>
                    <a:pt x="279" y="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253" name="Freeform 235"/>
            <p:cNvSpPr>
              <a:spLocks noEditPoints="1"/>
            </p:cNvSpPr>
            <p:nvPr/>
          </p:nvSpPr>
          <p:spPr bwMode="auto">
            <a:xfrm>
              <a:off x="4051300" y="6445250"/>
              <a:ext cx="161925" cy="227013"/>
            </a:xfrm>
            <a:custGeom>
              <a:avLst/>
              <a:gdLst>
                <a:gd name="T0" fmla="*/ 105 w 211"/>
                <a:gd name="T1" fmla="*/ 0 h 296"/>
                <a:gd name="T2" fmla="*/ 0 w 211"/>
                <a:gd name="T3" fmla="*/ 106 h 296"/>
                <a:gd name="T4" fmla="*/ 52 w 211"/>
                <a:gd name="T5" fmla="*/ 197 h 296"/>
                <a:gd name="T6" fmla="*/ 52 w 211"/>
                <a:gd name="T7" fmla="*/ 296 h 296"/>
                <a:gd name="T8" fmla="*/ 106 w 211"/>
                <a:gd name="T9" fmla="*/ 254 h 296"/>
                <a:gd name="T10" fmla="*/ 159 w 211"/>
                <a:gd name="T11" fmla="*/ 296 h 296"/>
                <a:gd name="T12" fmla="*/ 159 w 211"/>
                <a:gd name="T13" fmla="*/ 197 h 296"/>
                <a:gd name="T14" fmla="*/ 211 w 211"/>
                <a:gd name="T15" fmla="*/ 106 h 296"/>
                <a:gd name="T16" fmla="*/ 105 w 211"/>
                <a:gd name="T17" fmla="*/ 0 h 296"/>
                <a:gd name="T18" fmla="*/ 105 w 211"/>
                <a:gd name="T19" fmla="*/ 196 h 296"/>
                <a:gd name="T20" fmla="*/ 15 w 211"/>
                <a:gd name="T21" fmla="*/ 106 h 296"/>
                <a:gd name="T22" fmla="*/ 105 w 211"/>
                <a:gd name="T23" fmla="*/ 16 h 296"/>
                <a:gd name="T24" fmla="*/ 195 w 211"/>
                <a:gd name="T25" fmla="*/ 106 h 296"/>
                <a:gd name="T26" fmla="*/ 105 w 211"/>
                <a:gd name="T27" fmla="*/ 1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296">
                  <a:moveTo>
                    <a:pt x="105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45"/>
                    <a:pt x="21" y="179"/>
                    <a:pt x="52" y="197"/>
                  </a:cubicBezTo>
                  <a:cubicBezTo>
                    <a:pt x="52" y="296"/>
                    <a:pt x="52" y="296"/>
                    <a:pt x="52" y="296"/>
                  </a:cubicBezTo>
                  <a:cubicBezTo>
                    <a:pt x="106" y="254"/>
                    <a:pt x="106" y="254"/>
                    <a:pt x="106" y="254"/>
                  </a:cubicBezTo>
                  <a:cubicBezTo>
                    <a:pt x="159" y="296"/>
                    <a:pt x="159" y="296"/>
                    <a:pt x="159" y="296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90" y="179"/>
                    <a:pt x="211" y="145"/>
                    <a:pt x="211" y="106"/>
                  </a:cubicBezTo>
                  <a:cubicBezTo>
                    <a:pt x="211" y="48"/>
                    <a:pt x="164" y="0"/>
                    <a:pt x="105" y="0"/>
                  </a:cubicBezTo>
                  <a:close/>
                  <a:moveTo>
                    <a:pt x="105" y="196"/>
                  </a:moveTo>
                  <a:cubicBezTo>
                    <a:pt x="56" y="196"/>
                    <a:pt x="16" y="156"/>
                    <a:pt x="15" y="106"/>
                  </a:cubicBezTo>
                  <a:cubicBezTo>
                    <a:pt x="16" y="56"/>
                    <a:pt x="56" y="16"/>
                    <a:pt x="105" y="16"/>
                  </a:cubicBezTo>
                  <a:cubicBezTo>
                    <a:pt x="155" y="16"/>
                    <a:pt x="195" y="56"/>
                    <a:pt x="195" y="106"/>
                  </a:cubicBezTo>
                  <a:cubicBezTo>
                    <a:pt x="195" y="156"/>
                    <a:pt x="155" y="196"/>
                    <a:pt x="105" y="196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</p:grpSp>
      <p:grpSp>
        <p:nvGrpSpPr>
          <p:cNvPr id="20" name="Group 35"/>
          <p:cNvGrpSpPr/>
          <p:nvPr/>
        </p:nvGrpSpPr>
        <p:grpSpPr>
          <a:xfrm>
            <a:off x="6091714" y="3702051"/>
            <a:ext cx="432435" cy="542925"/>
            <a:chOff x="4605338" y="3814763"/>
            <a:chExt cx="420688" cy="35401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7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39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1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2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3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  <p:sp>
          <p:nvSpPr>
            <p:cNvPr id="44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91757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8567"/>
            <a:ext cx="7433777" cy="671195"/>
          </a:xfrm>
        </p:spPr>
        <p:txBody>
          <a:bodyPr>
            <a:normAutofit/>
          </a:bodyPr>
          <a:lstStyle/>
          <a:p>
            <a:r>
              <a:rPr lang="en-US" altLang="id-ID" sz="2800" dirty="0">
                <a:latin typeface="Comic Sans MS" pitchFamily="66" charset="0"/>
              </a:rPr>
              <a:t>HASIL PENELITIAN SEBELUMNYA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25769" y="2077737"/>
            <a:ext cx="0" cy="41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87828" y="2077737"/>
            <a:ext cx="0" cy="41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684021" y="3270885"/>
            <a:ext cx="10001" cy="30162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63583" y="2077737"/>
            <a:ext cx="0" cy="41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424377" y="2077737"/>
            <a:ext cx="0" cy="41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386119" y="2386702"/>
            <a:ext cx="4764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id-ID" sz="800" b="1" dirty="0">
                <a:solidFill>
                  <a:schemeClr val="bg1"/>
                </a:solidFill>
                <a:latin typeface="+mj-lt"/>
              </a:rPr>
              <a:t>JUDUL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13141" y="2369485"/>
            <a:ext cx="5822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id-ID" sz="800" b="1" dirty="0">
                <a:solidFill>
                  <a:schemeClr val="bg1"/>
                </a:solidFill>
                <a:latin typeface="+mj-lt"/>
              </a:rPr>
              <a:t>PENELITI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589026" y="2369449"/>
            <a:ext cx="287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00" b="1" dirty="0">
                <a:solidFill>
                  <a:schemeClr val="bg1"/>
                </a:solidFill>
                <a:latin typeface="+mj-lt"/>
              </a:rPr>
              <a:t>5</a:t>
            </a:r>
            <a:r>
              <a:rPr lang="id-ID" sz="800" b="1" dirty="0" smtClean="0">
                <a:solidFill>
                  <a:schemeClr val="bg1"/>
                </a:solidFill>
                <a:latin typeface="+mj-lt"/>
              </a:rPr>
              <a:t>0</a:t>
            </a:r>
            <a:endParaRPr lang="id-ID" sz="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247400" y="2401120"/>
            <a:ext cx="2295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00" b="1" dirty="0">
                <a:solidFill>
                  <a:schemeClr val="bg1"/>
                </a:solidFill>
                <a:latin typeface="+mj-lt"/>
              </a:rPr>
              <a:t>$</a:t>
            </a:r>
          </a:p>
        </p:txBody>
      </p:sp>
      <p:graphicFrame>
        <p:nvGraphicFramePr>
          <p:cNvPr id="59" name="Table 58"/>
          <p:cNvGraphicFramePr/>
          <p:nvPr>
            <p:extLst>
              <p:ext uri="{D42A27DB-BD31-4B8C-83A1-F6EECF244321}">
                <p14:modId xmlns:p14="http://schemas.microsoft.com/office/powerpoint/2010/main" val="1757888116"/>
              </p:ext>
            </p:extLst>
          </p:nvPr>
        </p:nvGraphicFramePr>
        <p:xfrm>
          <a:off x="474784" y="1260281"/>
          <a:ext cx="8466995" cy="446609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75030"/>
                <a:gridCol w="1291433"/>
                <a:gridCol w="1337682"/>
                <a:gridCol w="1291433"/>
                <a:gridCol w="804284"/>
                <a:gridCol w="1767133"/>
              </a:tblGrid>
              <a:tr h="4161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JUDUL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PENELITI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NAMA JURNAL, TAHUN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/>
                        <a:t>TUJUAN PENELITIAN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/>
                        <a:t>METODE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/>
                        <a:t>HASIL PENELITIAN</a:t>
                      </a:r>
                    </a:p>
                  </a:txBody>
                  <a:tcPr marL="68580" marR="68580" anchor="ctr"/>
                </a:tc>
              </a:tr>
              <a:tr h="110191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Analisis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Kadar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Pada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Krim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Pemutih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Beredar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Di Kota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Makasar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Andi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Ima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Kusumawati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Mardin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Skripsi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,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Universitas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Islam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Negeri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Alaudin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Makasar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, 2012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Mengetahui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adanya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kandungan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pada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krim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pemutih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Reaksi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warna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(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Besi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klorida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)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Sampel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tidak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terdeteksi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adanya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logam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karena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konsentrasi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sangat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kecil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</a:tr>
              <a:tr h="846204"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Analisis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Kandungan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Pada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Krim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Pemutih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Beredar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Di Kota Manado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Kissi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Parengkuan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,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dkk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.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Pharmacon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2 (1), 2013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Mengetahui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hasil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analisis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kandungan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pada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krim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pemutih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Reaksi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warna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(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Kalium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iodida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)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Dari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sepuluh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sampel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diuji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terdapat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lima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sampel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positif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menunjukkan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endapan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warna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orange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</a:tr>
              <a:tr h="814517"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Analisis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(Hg)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Pada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Krim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Pemutih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Beredar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Di Kota Manado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Veisy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M.Walangitan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,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dkk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.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Pharmacon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7 (3), 2018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Mengetahui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hasil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analisis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pada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krim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pemutih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Reaksi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warna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(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Kalium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iodida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)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Dari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enam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sampel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diuji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terdapat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dua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sampel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positif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menunjukkan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endapan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warna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orange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</a:tr>
              <a:tr h="462186"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Identifikasi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Kandungan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Beredar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Di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Pasar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Lambung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Mangkurat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Kota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Samarinda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Taufik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KTI,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Sekolah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Tinggi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Ilmu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Kesehatan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Samarinda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, 2019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Mengetahui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kandungan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pada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krim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pemutih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Reaksi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warna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(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Kalium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iodida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dan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Natrium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hidroksida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)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dan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Uji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amalgam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Dari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sepuluh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sampel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diuji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terdapat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delapan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sampel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yang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positif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mengandung</a:t>
                      </a:r>
                      <a:r>
                        <a:rPr lang="en-US" sz="1200" dirty="0" smtClean="0">
                          <a:latin typeface="+mn-lt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cs typeface="Times New Roman" panose="02020603050405020304" charset="0"/>
                        </a:rPr>
                        <a:t>merkuri</a:t>
                      </a:r>
                      <a:endParaRPr lang="en-US" sz="1200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32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9311"/>
            <a:ext cx="7315199" cy="653705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 pitchFamily="66" charset="0"/>
              </a:rPr>
              <a:t>HASIL DAN PEMBAHASAN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1262" y="1101970"/>
            <a:ext cx="7327198" cy="5486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i="1" dirty="0" err="1" smtClean="0">
                <a:latin typeface="Algerian" pitchFamily="82" charset="0"/>
              </a:rPr>
              <a:t>Penelitian</a:t>
            </a:r>
            <a:r>
              <a:rPr lang="en-US" sz="3200" i="1" dirty="0" smtClean="0">
                <a:latin typeface="Algerian" pitchFamily="82" charset="0"/>
              </a:rPr>
              <a:t> </a:t>
            </a:r>
            <a:r>
              <a:rPr lang="en-US" sz="3200" i="1" dirty="0" err="1" smtClean="0">
                <a:latin typeface="Algerian" pitchFamily="82" charset="0"/>
              </a:rPr>
              <a:t>ke</a:t>
            </a:r>
            <a:r>
              <a:rPr lang="en-US" sz="3200" i="1" dirty="0" smtClean="0">
                <a:latin typeface="Algerian" pitchFamily="82" charset="0"/>
              </a:rPr>
              <a:t> I</a:t>
            </a:r>
          </a:p>
          <a:p>
            <a:r>
              <a:rPr lang="en-US" sz="1800" dirty="0" err="1" smtClean="0"/>
              <a:t>Penelitian</a:t>
            </a:r>
            <a:r>
              <a:rPr lang="en-US" sz="1800" dirty="0" smtClean="0"/>
              <a:t> </a:t>
            </a:r>
            <a:r>
              <a:rPr lang="en-US" sz="1800" dirty="0" err="1" smtClean="0"/>
              <a:t>Mardin</a:t>
            </a:r>
            <a:r>
              <a:rPr lang="en-US" sz="1800" dirty="0" smtClean="0"/>
              <a:t> (2012) </a:t>
            </a:r>
            <a:r>
              <a:rPr lang="en-US" sz="1800" dirty="0" err="1" smtClean="0"/>
              <a:t>melakukan</a:t>
            </a:r>
            <a:r>
              <a:rPr lang="en-US" sz="1800" dirty="0" smtClean="0"/>
              <a:t> </a:t>
            </a:r>
            <a:r>
              <a:rPr lang="en-US" sz="1800" dirty="0" err="1" smtClean="0"/>
              <a:t>uji</a:t>
            </a:r>
            <a:r>
              <a:rPr lang="en-US" sz="1800" dirty="0" smtClean="0"/>
              <a:t> </a:t>
            </a:r>
            <a:r>
              <a:rPr lang="en-US" sz="1800" dirty="0" err="1" smtClean="0"/>
              <a:t>kualitatif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10 </a:t>
            </a:r>
            <a:r>
              <a:rPr lang="en-US" sz="1800" dirty="0" err="1" smtClean="0"/>
              <a:t>krim</a:t>
            </a:r>
            <a:r>
              <a:rPr lang="en-US" sz="1800" dirty="0" smtClean="0"/>
              <a:t> </a:t>
            </a:r>
            <a:r>
              <a:rPr lang="en-US" sz="1800" dirty="0" err="1" smtClean="0"/>
              <a:t>pemutih</a:t>
            </a:r>
            <a:r>
              <a:rPr lang="en-US" sz="1800" dirty="0" smtClean="0"/>
              <a:t> </a:t>
            </a:r>
            <a:r>
              <a:rPr lang="en-US" sz="1800" dirty="0" err="1" smtClean="0"/>
              <a:t>wajah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peraksi</a:t>
            </a:r>
            <a:r>
              <a:rPr lang="en-US" sz="1800" dirty="0" smtClean="0"/>
              <a:t> FeCl3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jika</a:t>
            </a:r>
            <a:r>
              <a:rPr lang="en-US" sz="1800" dirty="0" smtClean="0"/>
              <a:t> </a:t>
            </a:r>
            <a:r>
              <a:rPr lang="en-US" sz="1800" dirty="0" err="1" smtClean="0"/>
              <a:t>terjadi</a:t>
            </a:r>
            <a:r>
              <a:rPr lang="en-US" sz="1800" dirty="0" smtClean="0"/>
              <a:t> </a:t>
            </a:r>
            <a:r>
              <a:rPr lang="en-US" sz="1800" dirty="0" err="1" smtClean="0"/>
              <a:t>warna</a:t>
            </a:r>
            <a:r>
              <a:rPr lang="en-US" sz="1800" dirty="0" smtClean="0"/>
              <a:t> </a:t>
            </a:r>
            <a:r>
              <a:rPr lang="en-US" sz="1800" dirty="0" err="1" smtClean="0"/>
              <a:t>ungu</a:t>
            </a:r>
            <a:r>
              <a:rPr lang="en-US" sz="1800" dirty="0" smtClean="0"/>
              <a:t> </a:t>
            </a:r>
            <a:r>
              <a:rPr lang="en-US" sz="1800" dirty="0" err="1" smtClean="0"/>
              <a:t>kehitaman</a:t>
            </a:r>
            <a:r>
              <a:rPr lang="en-US" sz="1800" dirty="0" smtClean="0"/>
              <a:t>  </a:t>
            </a:r>
            <a:r>
              <a:rPr lang="en-US" sz="1800" dirty="0" err="1" smtClean="0"/>
              <a:t>positif</a:t>
            </a:r>
            <a:r>
              <a:rPr lang="en-US" sz="1800" dirty="0" smtClean="0"/>
              <a:t> </a:t>
            </a:r>
            <a:r>
              <a:rPr lang="en-US" sz="1800" dirty="0" err="1" smtClean="0"/>
              <a:t>mengandung</a:t>
            </a:r>
            <a:r>
              <a:rPr lang="en-US" sz="1800" dirty="0" smtClean="0"/>
              <a:t> </a:t>
            </a:r>
            <a:r>
              <a:rPr lang="en-US" sz="1800" dirty="0" err="1" smtClean="0"/>
              <a:t>merkuri</a:t>
            </a:r>
            <a:r>
              <a:rPr lang="en-US" sz="1800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Curved Right Arrow 3"/>
          <p:cNvSpPr/>
          <p:nvPr/>
        </p:nvSpPr>
        <p:spPr>
          <a:xfrm>
            <a:off x="2242039" y="3047999"/>
            <a:ext cx="1263162" cy="1524001"/>
          </a:xfrm>
          <a:prstGeom prst="curvedRightArrow">
            <a:avLst>
              <a:gd name="adj1" fmla="val 25000"/>
              <a:gd name="adj2" fmla="val 55106"/>
              <a:gd name="adj3" fmla="val 25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14801" y="3429001"/>
            <a:ext cx="3886200" cy="14478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1525" y="3476535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warna</a:t>
            </a:r>
            <a:r>
              <a:rPr lang="en-US" dirty="0" smtClean="0"/>
              <a:t> </a:t>
            </a:r>
            <a:r>
              <a:rPr lang="en-US" dirty="0" err="1" smtClean="0"/>
              <a:t>kuning</a:t>
            </a:r>
            <a:r>
              <a:rPr lang="en-US" dirty="0" smtClean="0"/>
              <a:t> </a:t>
            </a:r>
            <a:r>
              <a:rPr lang="en-US" dirty="0" err="1" smtClean="0"/>
              <a:t>lemah</a:t>
            </a:r>
            <a:r>
              <a:rPr lang="en-US" dirty="0" smtClean="0"/>
              <a:t> yang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dirty="0" err="1" smtClean="0"/>
              <a:t>merkuri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75305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002" y="553772"/>
            <a:ext cx="4502998" cy="688875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lgerian" pitchFamily="82" charset="0"/>
              </a:rPr>
              <a:t>PENELITIAN KE II &amp;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9009" y="1172310"/>
            <a:ext cx="6686550" cy="5240215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err="1" smtClean="0"/>
              <a:t>Penelitian</a:t>
            </a:r>
            <a:r>
              <a:rPr lang="en-US" sz="1800" dirty="0" smtClean="0"/>
              <a:t> </a:t>
            </a:r>
            <a:r>
              <a:rPr lang="en-US" sz="1800" dirty="0" err="1" smtClean="0"/>
              <a:t>Parengkuan</a:t>
            </a:r>
            <a:r>
              <a:rPr lang="en-US" sz="1800" dirty="0" smtClean="0"/>
              <a:t> (2013)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Walangitan</a:t>
            </a:r>
            <a:r>
              <a:rPr lang="en-US" sz="1800" dirty="0" smtClean="0"/>
              <a:t> (2018) </a:t>
            </a:r>
            <a:r>
              <a:rPr lang="en-US" sz="1800" dirty="0" err="1" smtClean="0"/>
              <a:t>melakukan</a:t>
            </a:r>
            <a:r>
              <a:rPr lang="en-US" sz="1800" dirty="0" smtClean="0"/>
              <a:t> </a:t>
            </a:r>
            <a:r>
              <a:rPr lang="en-US" sz="1800" dirty="0" err="1" smtClean="0"/>
              <a:t>uji</a:t>
            </a:r>
            <a:r>
              <a:rPr lang="en-US" sz="1800" dirty="0" smtClean="0"/>
              <a:t> </a:t>
            </a:r>
            <a:r>
              <a:rPr lang="en-US" sz="1800" dirty="0" err="1" smtClean="0"/>
              <a:t>kualitatif</a:t>
            </a:r>
            <a:r>
              <a:rPr lang="en-US" sz="1800" dirty="0" smtClean="0"/>
              <a:t> </a:t>
            </a:r>
            <a:r>
              <a:rPr lang="en-US" sz="1800" dirty="0" err="1" smtClean="0"/>
              <a:t>merkuri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krim</a:t>
            </a:r>
            <a:r>
              <a:rPr lang="en-US" sz="1800" dirty="0" smtClean="0"/>
              <a:t> </a:t>
            </a:r>
            <a:r>
              <a:rPr lang="en-US" sz="1800" dirty="0" err="1" smtClean="0"/>
              <a:t>pemutih</a:t>
            </a:r>
            <a:r>
              <a:rPr lang="en-US" sz="1800" dirty="0" smtClean="0"/>
              <a:t> </a:t>
            </a:r>
            <a:r>
              <a:rPr lang="en-US" sz="1800" dirty="0" err="1" smtClean="0"/>
              <a:t>wajah</a:t>
            </a:r>
            <a:r>
              <a:rPr lang="en-US" sz="1800" dirty="0" smtClean="0"/>
              <a:t> yang </a:t>
            </a:r>
            <a:r>
              <a:rPr lang="en-US" sz="1800" dirty="0" err="1" smtClean="0"/>
              <a:t>beredar</a:t>
            </a:r>
            <a:r>
              <a:rPr lang="en-US" sz="1800" dirty="0" smtClean="0"/>
              <a:t> di </a:t>
            </a:r>
            <a:r>
              <a:rPr lang="en-US" sz="1800" dirty="0" err="1" smtClean="0"/>
              <a:t>kota</a:t>
            </a:r>
            <a:r>
              <a:rPr lang="en-US" sz="1800" dirty="0" smtClean="0"/>
              <a:t> Manado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pereaksi</a:t>
            </a:r>
            <a:r>
              <a:rPr lang="en-US" sz="1800" dirty="0" smtClean="0"/>
              <a:t> KI 0,5N.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Horizontal Scroll 5"/>
          <p:cNvSpPr/>
          <p:nvPr/>
        </p:nvSpPr>
        <p:spPr>
          <a:xfrm>
            <a:off x="4191000" y="2438400"/>
            <a:ext cx="3810000" cy="1981200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66635458"/>
              </p:ext>
            </p:extLst>
          </p:nvPr>
        </p:nvGraphicFramePr>
        <p:xfrm>
          <a:off x="4419600" y="2819401"/>
          <a:ext cx="34290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0" y="4495800"/>
            <a:ext cx="3752420" cy="200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064802047"/>
              </p:ext>
            </p:extLst>
          </p:nvPr>
        </p:nvGraphicFramePr>
        <p:xfrm>
          <a:off x="2438400" y="4953000"/>
          <a:ext cx="3200400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489282074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1117" y="588942"/>
            <a:ext cx="3568083" cy="735767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Algerian" pitchFamily="82" charset="0"/>
              </a:rPr>
              <a:t>Penelitian</a:t>
            </a:r>
            <a:r>
              <a:rPr lang="en-US" sz="3200" dirty="0" smtClean="0">
                <a:solidFill>
                  <a:schemeClr val="tx1"/>
                </a:solidFill>
                <a:latin typeface="Algerian" pitchFamily="8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lgerian" pitchFamily="82" charset="0"/>
              </a:rPr>
              <a:t>ke</a:t>
            </a:r>
            <a:r>
              <a:rPr lang="en-US" sz="3200" dirty="0" smtClean="0">
                <a:solidFill>
                  <a:schemeClr val="tx1"/>
                </a:solidFill>
                <a:latin typeface="Algerian" pitchFamily="82" charset="0"/>
              </a:rPr>
              <a:t> iv</a:t>
            </a:r>
            <a:endParaRPr lang="en-US" sz="3200" dirty="0">
              <a:solidFill>
                <a:schemeClr val="tx1"/>
              </a:solidFill>
              <a:latin typeface="Algerian" pitchFamily="82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542955"/>
              </p:ext>
            </p:extLst>
          </p:nvPr>
        </p:nvGraphicFramePr>
        <p:xfrm>
          <a:off x="1941909" y="1447800"/>
          <a:ext cx="6211491" cy="4463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ight Arrow Callout 5"/>
          <p:cNvSpPr/>
          <p:nvPr/>
        </p:nvSpPr>
        <p:spPr>
          <a:xfrm>
            <a:off x="1600200" y="1676400"/>
            <a:ext cx="3200400" cy="3962400"/>
          </a:xfrm>
          <a:prstGeom prst="right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dirty="0" smtClean="0"/>
              <a:t>.</a:t>
            </a: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1828800"/>
            <a:ext cx="1905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Taufik</a:t>
            </a:r>
            <a:r>
              <a:rPr lang="en-US" dirty="0" smtClean="0"/>
              <a:t> (2019) </a:t>
            </a:r>
            <a:r>
              <a:rPr lang="en-US" dirty="0" err="1" smtClean="0"/>
              <a:t>menggunakan</a:t>
            </a:r>
            <a:r>
              <a:rPr lang="en-US" dirty="0" smtClean="0"/>
              <a:t> 2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reaksi</a:t>
            </a:r>
            <a:r>
              <a:rPr lang="en-US" dirty="0" smtClean="0"/>
              <a:t> </a:t>
            </a:r>
            <a:r>
              <a:rPr lang="en-US" dirty="0" err="1" smtClean="0"/>
              <a:t>warna</a:t>
            </a:r>
            <a:r>
              <a:rPr lang="en-US" dirty="0" smtClean="0"/>
              <a:t> (</a:t>
            </a:r>
            <a:r>
              <a:rPr lang="en-US" dirty="0" err="1" smtClean="0"/>
              <a:t>pereaksi</a:t>
            </a:r>
            <a:r>
              <a:rPr lang="en-US" dirty="0" smtClean="0"/>
              <a:t> KI 0,5N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NaOH</a:t>
            </a:r>
            <a:r>
              <a:rPr lang="en-US" dirty="0" smtClean="0"/>
              <a:t> 2 M) </a:t>
            </a:r>
            <a:r>
              <a:rPr lang="en-US" dirty="0" err="1" smtClean="0"/>
              <a:t>dan</a:t>
            </a:r>
            <a:r>
              <a:rPr lang="en-US" dirty="0" smtClean="0"/>
              <a:t>  </a:t>
            </a:r>
            <a:r>
              <a:rPr lang="en-US" dirty="0" err="1" smtClean="0"/>
              <a:t>uji</a:t>
            </a:r>
            <a:r>
              <a:rPr lang="en-US" dirty="0" smtClean="0"/>
              <a:t> amalgam (</a:t>
            </a:r>
            <a:r>
              <a:rPr lang="en-US" dirty="0" err="1" smtClean="0"/>
              <a:t>batang</a:t>
            </a:r>
            <a:r>
              <a:rPr lang="en-US" dirty="0" smtClean="0"/>
              <a:t> </a:t>
            </a:r>
            <a:r>
              <a:rPr lang="en-US" dirty="0" err="1" smtClean="0"/>
              <a:t>tembaga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67400" y="2514601"/>
            <a:ext cx="1676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Dari 10 </a:t>
            </a:r>
            <a:r>
              <a:rPr lang="en-US" dirty="0" err="1" smtClean="0"/>
              <a:t>sampel</a:t>
            </a:r>
            <a:r>
              <a:rPr lang="en-US" dirty="0" smtClean="0"/>
              <a:t> yang </a:t>
            </a:r>
            <a:r>
              <a:rPr lang="en-US" dirty="0" err="1" smtClean="0"/>
              <a:t>diuji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8 </a:t>
            </a:r>
            <a:r>
              <a:rPr lang="en-US" dirty="0" err="1" smtClean="0"/>
              <a:t>sampel</a:t>
            </a:r>
            <a:r>
              <a:rPr lang="en-US" dirty="0" smtClean="0"/>
              <a:t> yang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dirty="0" err="1" smtClean="0"/>
              <a:t>merkuri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71600"/>
            <a:ext cx="4419600" cy="110032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KESIMPULAN</a:t>
            </a:r>
            <a:endParaRPr lang="en-US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3048001"/>
            <a:ext cx="2895599" cy="2252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57800" y="2742906"/>
            <a:ext cx="3124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Bookman Old Style" pitchFamily="18" charset="0"/>
              </a:rPr>
              <a:t>Setelah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dilakukan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identifikasi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kandungan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merkuri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pada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krim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pemutih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dengan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uji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reaksi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warna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dan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uji</a:t>
            </a:r>
            <a:r>
              <a:rPr lang="en-US" dirty="0" smtClean="0">
                <a:latin typeface="Bookman Old Style" pitchFamily="18" charset="0"/>
              </a:rPr>
              <a:t> amalgam, </a:t>
            </a:r>
            <a:r>
              <a:rPr lang="en-US" dirty="0" err="1" smtClean="0">
                <a:latin typeface="Bookman Old Style" pitchFamily="18" charset="0"/>
              </a:rPr>
              <a:t>masih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ditemukan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beberapa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krim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pemutih</a:t>
            </a:r>
            <a:r>
              <a:rPr lang="en-US" dirty="0" smtClean="0">
                <a:latin typeface="Bookman Old Style" pitchFamily="18" charset="0"/>
              </a:rPr>
              <a:t> yang </a:t>
            </a:r>
            <a:r>
              <a:rPr lang="en-US" dirty="0" err="1" smtClean="0">
                <a:latin typeface="Bookman Old Style" pitchFamily="18" charset="0"/>
              </a:rPr>
              <a:t>beredar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dimasyarakat</a:t>
            </a:r>
            <a:r>
              <a:rPr lang="en-US" dirty="0" smtClean="0">
                <a:latin typeface="Bookman Old Style" pitchFamily="18" charset="0"/>
              </a:rPr>
              <a:t> yang </a:t>
            </a:r>
            <a:r>
              <a:rPr lang="en-US" dirty="0" err="1" smtClean="0">
                <a:latin typeface="Bookman Old Style" pitchFamily="18" charset="0"/>
              </a:rPr>
              <a:t>mengandung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merkuri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767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4993224"/>
              </p:ext>
            </p:extLst>
          </p:nvPr>
        </p:nvGraphicFramePr>
        <p:xfrm>
          <a:off x="4800600" y="2895600"/>
          <a:ext cx="32004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32" name="Picture 8" descr="C:\Users\LENOVO\Pictures\gb hijab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15397"/>
            <a:ext cx="3048000" cy="247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55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1144</TotalTime>
  <Words>672</Words>
  <Application>Microsoft Office PowerPoint</Application>
  <PresentationFormat>On-screen Show (4:3)</PresentationFormat>
  <Paragraphs>119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Waveform</vt:lpstr>
      <vt:lpstr>Spring</vt:lpstr>
      <vt:lpstr>UJI KUALITATIF KANDUNGAN MERKURI PADA KRIM PEMUTIH WAJAH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TAHAP PENELITIAN </vt:lpstr>
      <vt:lpstr>HASIL PENELITIAN SEBELUMNYA</vt:lpstr>
      <vt:lpstr>HASIL DAN PEMBAHASAN</vt:lpstr>
      <vt:lpstr>PENELITIAN KE II &amp; III</vt:lpstr>
      <vt:lpstr>Penelitian ke iv</vt:lpstr>
      <vt:lpstr>KESIMPULAN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 LITERATUR KANDUNGAN MERKURI PADA KRIM PEMUTIH WAJAH</dc:title>
  <dc:creator>ismail - [2010]</dc:creator>
  <cp:lastModifiedBy>ismail - [2010]</cp:lastModifiedBy>
  <cp:revision>81</cp:revision>
  <dcterms:created xsi:type="dcterms:W3CDTF">2020-05-04T15:27:14Z</dcterms:created>
  <dcterms:modified xsi:type="dcterms:W3CDTF">2020-07-17T12:15:52Z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1045529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S9.0.1</vt:lpwstr>
  </property>
</Properties>
</file>