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18"/>
  </p:notesMasterIdLst>
  <p:sldIdLst>
    <p:sldId id="256" r:id="rId2"/>
    <p:sldId id="257" r:id="rId3"/>
    <p:sldId id="298" r:id="rId4"/>
    <p:sldId id="287" r:id="rId5"/>
    <p:sldId id="288" r:id="rId6"/>
    <p:sldId id="289" r:id="rId7"/>
    <p:sldId id="290" r:id="rId8"/>
    <p:sldId id="261" r:id="rId9"/>
    <p:sldId id="291" r:id="rId10"/>
    <p:sldId id="292" r:id="rId11"/>
    <p:sldId id="300" r:id="rId12"/>
    <p:sldId id="305" r:id="rId13"/>
    <p:sldId id="302" r:id="rId14"/>
    <p:sldId id="303" r:id="rId15"/>
    <p:sldId id="304" r:id="rId16"/>
    <p:sldId id="279" r:id="rId17"/>
  </p:sldIdLst>
  <p:sldSz cx="9144000" cy="5143500" type="screen16x9"/>
  <p:notesSz cx="6858000" cy="9144000"/>
  <p:embeddedFontLst>
    <p:embeddedFont>
      <p:font typeface="Algerian" panose="04020705040A02060702" pitchFamily="82" charset="0"/>
      <p:regular r:id="rId19"/>
    </p:embeddedFont>
    <p:embeddedFont>
      <p:font typeface="Sniglet" panose="020B0604020202020204" charset="0"/>
      <p:regular r:id="rId20"/>
    </p:embeddedFont>
    <p:embeddedFont>
      <p:font typeface="ABeeZee" panose="020B0604020202020204" charset="0"/>
      <p:regular r:id="rId21"/>
      <p: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C2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DF358E-336A-45B5-93A1-C22003495FCB}">
  <a:tblStyle styleId="{ABDF358E-336A-45B5-93A1-C22003495FC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30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ECB07C-FA9B-44DA-84D1-8E3BE72653DD}"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1E8DF38E-DA45-4B7D-A6B9-EB775354523D}">
      <dgm:prSet phldrT="[Text]"/>
      <dgm:spPr/>
      <dgm:t>
        <a:bodyPr/>
        <a:lstStyle/>
        <a:p>
          <a:r>
            <a:rPr lang="en-US" dirty="0" err="1" smtClean="0"/>
            <a:t>Latar</a:t>
          </a:r>
          <a:r>
            <a:rPr lang="en-US" dirty="0" smtClean="0"/>
            <a:t> </a:t>
          </a:r>
          <a:r>
            <a:rPr lang="en-US" dirty="0" err="1" smtClean="0"/>
            <a:t>Belakang</a:t>
          </a:r>
          <a:endParaRPr lang="en-US" dirty="0" smtClean="0"/>
        </a:p>
      </dgm:t>
    </dgm:pt>
    <dgm:pt modelId="{A8BFDF7C-D036-4951-A89F-D2A7CC6EA3E1}" type="parTrans" cxnId="{38F7F9CC-E915-4F57-9311-EEDE3F2994BA}">
      <dgm:prSet/>
      <dgm:spPr/>
      <dgm:t>
        <a:bodyPr/>
        <a:lstStyle/>
        <a:p>
          <a:endParaRPr lang="en-US"/>
        </a:p>
      </dgm:t>
    </dgm:pt>
    <dgm:pt modelId="{0A3D6C81-18D7-462A-8E44-16192500460E}" type="sibTrans" cxnId="{38F7F9CC-E915-4F57-9311-EEDE3F2994BA}">
      <dgm:prSet/>
      <dgm:spPr/>
      <dgm:t>
        <a:bodyPr/>
        <a:lstStyle/>
        <a:p>
          <a:endParaRPr lang="en-US"/>
        </a:p>
      </dgm:t>
    </dgm:pt>
    <dgm:pt modelId="{512FBFD7-B12C-4110-8D66-599865240964}">
      <dgm:prSet phldrT="[Text]"/>
      <dgm:spPr/>
      <dgm:t>
        <a:bodyPr/>
        <a:lstStyle/>
        <a:p>
          <a:r>
            <a:rPr lang="en-US" dirty="0" err="1" smtClean="0"/>
            <a:t>Rumusan</a:t>
          </a:r>
          <a:r>
            <a:rPr lang="en-US" dirty="0" smtClean="0"/>
            <a:t> </a:t>
          </a:r>
          <a:r>
            <a:rPr lang="en-US" dirty="0" err="1" smtClean="0"/>
            <a:t>Masalah</a:t>
          </a:r>
          <a:endParaRPr lang="en-US" dirty="0"/>
        </a:p>
      </dgm:t>
    </dgm:pt>
    <dgm:pt modelId="{83A74C16-93D2-480C-846F-9B22E7759807}" type="parTrans" cxnId="{9DBB2708-01A9-4621-A6FB-115425A2BB14}">
      <dgm:prSet/>
      <dgm:spPr/>
      <dgm:t>
        <a:bodyPr/>
        <a:lstStyle/>
        <a:p>
          <a:endParaRPr lang="en-US"/>
        </a:p>
      </dgm:t>
    </dgm:pt>
    <dgm:pt modelId="{00208242-3F0E-433E-8932-B138BC81B1E3}" type="sibTrans" cxnId="{9DBB2708-01A9-4621-A6FB-115425A2BB14}">
      <dgm:prSet/>
      <dgm:spPr/>
      <dgm:t>
        <a:bodyPr/>
        <a:lstStyle/>
        <a:p>
          <a:endParaRPr lang="en-US"/>
        </a:p>
      </dgm:t>
    </dgm:pt>
    <dgm:pt modelId="{09C4F879-DA68-4B3D-B1D2-5F9CFAF11375}">
      <dgm:prSet phldrT="[Text]"/>
      <dgm:spPr/>
      <dgm:t>
        <a:bodyPr/>
        <a:lstStyle/>
        <a:p>
          <a:r>
            <a:rPr lang="en-US" dirty="0" err="1" smtClean="0"/>
            <a:t>Tujuan</a:t>
          </a:r>
          <a:r>
            <a:rPr lang="en-US" dirty="0" smtClean="0"/>
            <a:t> Penelitian</a:t>
          </a:r>
          <a:endParaRPr lang="en-US" dirty="0"/>
        </a:p>
      </dgm:t>
    </dgm:pt>
    <dgm:pt modelId="{FBF86071-1BBC-4D18-BA72-4C0F11BE0911}" type="parTrans" cxnId="{0A288927-DB31-42AF-B5BE-24D516D58596}">
      <dgm:prSet/>
      <dgm:spPr/>
      <dgm:t>
        <a:bodyPr/>
        <a:lstStyle/>
        <a:p>
          <a:endParaRPr lang="en-US"/>
        </a:p>
      </dgm:t>
    </dgm:pt>
    <dgm:pt modelId="{93D92D2D-60A2-4B9E-98C1-29A35B7D7CF3}" type="sibTrans" cxnId="{0A288927-DB31-42AF-B5BE-24D516D58596}">
      <dgm:prSet/>
      <dgm:spPr/>
      <dgm:t>
        <a:bodyPr/>
        <a:lstStyle/>
        <a:p>
          <a:endParaRPr lang="en-US"/>
        </a:p>
      </dgm:t>
    </dgm:pt>
    <dgm:pt modelId="{1B8D9F5F-AB20-4F7F-B7E9-45289229FB54}">
      <dgm:prSet phldrT="[Text]"/>
      <dgm:spPr/>
      <dgm:t>
        <a:bodyPr/>
        <a:lstStyle/>
        <a:p>
          <a:r>
            <a:rPr lang="en-US" dirty="0" err="1" smtClean="0"/>
            <a:t>Manfaat</a:t>
          </a:r>
          <a:r>
            <a:rPr lang="en-US" dirty="0" smtClean="0"/>
            <a:t> Penelitian</a:t>
          </a:r>
          <a:endParaRPr lang="en-US" dirty="0"/>
        </a:p>
      </dgm:t>
    </dgm:pt>
    <dgm:pt modelId="{5BFC1649-F9E8-496B-BA18-791C57C4E139}" type="parTrans" cxnId="{EA1DE5A8-B9BD-4BE4-B425-4FAF34E92A06}">
      <dgm:prSet/>
      <dgm:spPr/>
      <dgm:t>
        <a:bodyPr/>
        <a:lstStyle/>
        <a:p>
          <a:endParaRPr lang="en-US"/>
        </a:p>
      </dgm:t>
    </dgm:pt>
    <dgm:pt modelId="{50025ADA-596A-4F4D-AB84-A239429C49EF}" type="sibTrans" cxnId="{EA1DE5A8-B9BD-4BE4-B425-4FAF34E92A06}">
      <dgm:prSet/>
      <dgm:spPr/>
      <dgm:t>
        <a:bodyPr/>
        <a:lstStyle/>
        <a:p>
          <a:endParaRPr lang="en-US"/>
        </a:p>
      </dgm:t>
    </dgm:pt>
    <dgm:pt modelId="{4804BBF9-A893-4EAC-A9E8-7E0DCA2B7859}">
      <dgm:prSet phldrT="[Text]"/>
      <dgm:spPr>
        <a:solidFill>
          <a:srgbClr val="A4C2F4"/>
        </a:solidFill>
        <a:ln>
          <a:solidFill>
            <a:srgbClr val="A4C2F4"/>
          </a:solidFill>
        </a:ln>
      </dgm:spPr>
      <dgm:t>
        <a:bodyPr/>
        <a:lstStyle/>
        <a:p>
          <a:r>
            <a:rPr lang="en-US" dirty="0" smtClean="0"/>
            <a:t>BAB I</a:t>
          </a:r>
          <a:endParaRPr lang="en-US" dirty="0"/>
        </a:p>
      </dgm:t>
    </dgm:pt>
    <dgm:pt modelId="{954F7279-3991-4ED7-B4F3-2E753AFAE3F3}" type="sibTrans" cxnId="{336AF27B-DEED-4EFD-8F70-62F823B6DBDF}">
      <dgm:prSet/>
      <dgm:spPr/>
      <dgm:t>
        <a:bodyPr/>
        <a:lstStyle/>
        <a:p>
          <a:endParaRPr lang="en-US"/>
        </a:p>
      </dgm:t>
    </dgm:pt>
    <dgm:pt modelId="{EE6FB494-27C1-4743-81F9-427B49B172B3}" type="parTrans" cxnId="{336AF27B-DEED-4EFD-8F70-62F823B6DBDF}">
      <dgm:prSet/>
      <dgm:spPr/>
      <dgm:t>
        <a:bodyPr/>
        <a:lstStyle/>
        <a:p>
          <a:endParaRPr lang="en-US"/>
        </a:p>
      </dgm:t>
    </dgm:pt>
    <dgm:pt modelId="{B7C2A9FC-9D30-4DF6-95A1-69FC8B5E5B23}" type="pres">
      <dgm:prSet presAssocID="{07ECB07C-FA9B-44DA-84D1-8E3BE72653DD}" presName="diagram" presStyleCnt="0">
        <dgm:presLayoutVars>
          <dgm:dir/>
          <dgm:resizeHandles val="exact"/>
        </dgm:presLayoutVars>
      </dgm:prSet>
      <dgm:spPr/>
      <dgm:t>
        <a:bodyPr/>
        <a:lstStyle/>
        <a:p>
          <a:endParaRPr lang="en-US"/>
        </a:p>
      </dgm:t>
    </dgm:pt>
    <dgm:pt modelId="{A3BC05AD-9896-4F35-B309-459DAB238AE8}" type="pres">
      <dgm:prSet presAssocID="{4804BBF9-A893-4EAC-A9E8-7E0DCA2B7859}" presName="node" presStyleLbl="node1" presStyleIdx="0" presStyleCnt="5">
        <dgm:presLayoutVars>
          <dgm:bulletEnabled val="1"/>
        </dgm:presLayoutVars>
      </dgm:prSet>
      <dgm:spPr/>
      <dgm:t>
        <a:bodyPr/>
        <a:lstStyle/>
        <a:p>
          <a:endParaRPr lang="en-US"/>
        </a:p>
      </dgm:t>
    </dgm:pt>
    <dgm:pt modelId="{74F42B3A-DE97-4258-A0BC-17F7D36260EE}" type="pres">
      <dgm:prSet presAssocID="{954F7279-3991-4ED7-B4F3-2E753AFAE3F3}" presName="sibTrans" presStyleLbl="sibTrans2D1" presStyleIdx="0" presStyleCnt="4"/>
      <dgm:spPr/>
      <dgm:t>
        <a:bodyPr/>
        <a:lstStyle/>
        <a:p>
          <a:endParaRPr lang="en-US"/>
        </a:p>
      </dgm:t>
    </dgm:pt>
    <dgm:pt modelId="{51DC3004-6698-4D9B-9A4E-CAD6FB3819CC}" type="pres">
      <dgm:prSet presAssocID="{954F7279-3991-4ED7-B4F3-2E753AFAE3F3}" presName="connectorText" presStyleLbl="sibTrans2D1" presStyleIdx="0" presStyleCnt="4"/>
      <dgm:spPr/>
      <dgm:t>
        <a:bodyPr/>
        <a:lstStyle/>
        <a:p>
          <a:endParaRPr lang="en-US"/>
        </a:p>
      </dgm:t>
    </dgm:pt>
    <dgm:pt modelId="{9C05971D-7589-4EB8-96B7-0A7356A70B19}" type="pres">
      <dgm:prSet presAssocID="{1E8DF38E-DA45-4B7D-A6B9-EB775354523D}" presName="node" presStyleLbl="node1" presStyleIdx="1" presStyleCnt="5">
        <dgm:presLayoutVars>
          <dgm:bulletEnabled val="1"/>
        </dgm:presLayoutVars>
      </dgm:prSet>
      <dgm:spPr/>
      <dgm:t>
        <a:bodyPr/>
        <a:lstStyle/>
        <a:p>
          <a:endParaRPr lang="en-US"/>
        </a:p>
      </dgm:t>
    </dgm:pt>
    <dgm:pt modelId="{976D3C7F-6D00-4011-A54A-858846541C98}" type="pres">
      <dgm:prSet presAssocID="{0A3D6C81-18D7-462A-8E44-16192500460E}" presName="sibTrans" presStyleLbl="sibTrans2D1" presStyleIdx="1" presStyleCnt="4"/>
      <dgm:spPr/>
      <dgm:t>
        <a:bodyPr/>
        <a:lstStyle/>
        <a:p>
          <a:endParaRPr lang="en-US"/>
        </a:p>
      </dgm:t>
    </dgm:pt>
    <dgm:pt modelId="{F33588D5-CE48-402D-98FD-71F10DD3D4B0}" type="pres">
      <dgm:prSet presAssocID="{0A3D6C81-18D7-462A-8E44-16192500460E}" presName="connectorText" presStyleLbl="sibTrans2D1" presStyleIdx="1" presStyleCnt="4"/>
      <dgm:spPr/>
      <dgm:t>
        <a:bodyPr/>
        <a:lstStyle/>
        <a:p>
          <a:endParaRPr lang="en-US"/>
        </a:p>
      </dgm:t>
    </dgm:pt>
    <dgm:pt modelId="{04A14575-832E-4B25-9301-D515542E39CF}" type="pres">
      <dgm:prSet presAssocID="{512FBFD7-B12C-4110-8D66-599865240964}" presName="node" presStyleLbl="node1" presStyleIdx="2" presStyleCnt="5">
        <dgm:presLayoutVars>
          <dgm:bulletEnabled val="1"/>
        </dgm:presLayoutVars>
      </dgm:prSet>
      <dgm:spPr/>
      <dgm:t>
        <a:bodyPr/>
        <a:lstStyle/>
        <a:p>
          <a:endParaRPr lang="en-US"/>
        </a:p>
      </dgm:t>
    </dgm:pt>
    <dgm:pt modelId="{73C5C5DC-4DAB-42EE-99B1-8A011062CC10}" type="pres">
      <dgm:prSet presAssocID="{00208242-3F0E-433E-8932-B138BC81B1E3}" presName="sibTrans" presStyleLbl="sibTrans2D1" presStyleIdx="2" presStyleCnt="4"/>
      <dgm:spPr/>
      <dgm:t>
        <a:bodyPr/>
        <a:lstStyle/>
        <a:p>
          <a:endParaRPr lang="en-US"/>
        </a:p>
      </dgm:t>
    </dgm:pt>
    <dgm:pt modelId="{E0F03838-7FA4-4172-82A9-F45056EF4DAF}" type="pres">
      <dgm:prSet presAssocID="{00208242-3F0E-433E-8932-B138BC81B1E3}" presName="connectorText" presStyleLbl="sibTrans2D1" presStyleIdx="2" presStyleCnt="4"/>
      <dgm:spPr/>
      <dgm:t>
        <a:bodyPr/>
        <a:lstStyle/>
        <a:p>
          <a:endParaRPr lang="en-US"/>
        </a:p>
      </dgm:t>
    </dgm:pt>
    <dgm:pt modelId="{496B1B64-403D-481D-9E70-6ECC5DB0A79A}" type="pres">
      <dgm:prSet presAssocID="{09C4F879-DA68-4B3D-B1D2-5F9CFAF11375}" presName="node" presStyleLbl="node1" presStyleIdx="3" presStyleCnt="5">
        <dgm:presLayoutVars>
          <dgm:bulletEnabled val="1"/>
        </dgm:presLayoutVars>
      </dgm:prSet>
      <dgm:spPr/>
      <dgm:t>
        <a:bodyPr/>
        <a:lstStyle/>
        <a:p>
          <a:endParaRPr lang="en-US"/>
        </a:p>
      </dgm:t>
    </dgm:pt>
    <dgm:pt modelId="{6C7C28CE-161C-471E-9E53-B318EC7BCC62}" type="pres">
      <dgm:prSet presAssocID="{93D92D2D-60A2-4B9E-98C1-29A35B7D7CF3}" presName="sibTrans" presStyleLbl="sibTrans2D1" presStyleIdx="3" presStyleCnt="4"/>
      <dgm:spPr/>
      <dgm:t>
        <a:bodyPr/>
        <a:lstStyle/>
        <a:p>
          <a:endParaRPr lang="en-US"/>
        </a:p>
      </dgm:t>
    </dgm:pt>
    <dgm:pt modelId="{A24DE3C2-34C2-4D97-86E2-B73886994EC5}" type="pres">
      <dgm:prSet presAssocID="{93D92D2D-60A2-4B9E-98C1-29A35B7D7CF3}" presName="connectorText" presStyleLbl="sibTrans2D1" presStyleIdx="3" presStyleCnt="4"/>
      <dgm:spPr/>
      <dgm:t>
        <a:bodyPr/>
        <a:lstStyle/>
        <a:p>
          <a:endParaRPr lang="en-US"/>
        </a:p>
      </dgm:t>
    </dgm:pt>
    <dgm:pt modelId="{2C6A9C19-5E85-4A27-A727-5FB9A883E536}" type="pres">
      <dgm:prSet presAssocID="{1B8D9F5F-AB20-4F7F-B7E9-45289229FB54}" presName="node" presStyleLbl="node1" presStyleIdx="4" presStyleCnt="5">
        <dgm:presLayoutVars>
          <dgm:bulletEnabled val="1"/>
        </dgm:presLayoutVars>
      </dgm:prSet>
      <dgm:spPr/>
      <dgm:t>
        <a:bodyPr/>
        <a:lstStyle/>
        <a:p>
          <a:endParaRPr lang="en-US"/>
        </a:p>
      </dgm:t>
    </dgm:pt>
  </dgm:ptLst>
  <dgm:cxnLst>
    <dgm:cxn modelId="{4348DBD6-E32F-43FC-84D9-F816FADA3273}" type="presOf" srcId="{0A3D6C81-18D7-462A-8E44-16192500460E}" destId="{F33588D5-CE48-402D-98FD-71F10DD3D4B0}" srcOrd="1" destOrd="0" presId="urn:microsoft.com/office/officeart/2005/8/layout/process5"/>
    <dgm:cxn modelId="{B3A6FA9A-0CE7-4FDD-B16A-0897CF20D5C6}" type="presOf" srcId="{1B8D9F5F-AB20-4F7F-B7E9-45289229FB54}" destId="{2C6A9C19-5E85-4A27-A727-5FB9A883E536}" srcOrd="0" destOrd="0" presId="urn:microsoft.com/office/officeart/2005/8/layout/process5"/>
    <dgm:cxn modelId="{151CFB30-B76A-42A3-83EA-34E8F22DB79D}" type="presOf" srcId="{0A3D6C81-18D7-462A-8E44-16192500460E}" destId="{976D3C7F-6D00-4011-A54A-858846541C98}" srcOrd="0" destOrd="0" presId="urn:microsoft.com/office/officeart/2005/8/layout/process5"/>
    <dgm:cxn modelId="{3792DFB6-BD6A-4008-A645-A8F56E8CEEBD}" type="presOf" srcId="{93D92D2D-60A2-4B9E-98C1-29A35B7D7CF3}" destId="{A24DE3C2-34C2-4D97-86E2-B73886994EC5}" srcOrd="1" destOrd="0" presId="urn:microsoft.com/office/officeart/2005/8/layout/process5"/>
    <dgm:cxn modelId="{5D3E79BD-78CB-4DE4-B071-9FBA0ABE4A7C}" type="presOf" srcId="{4804BBF9-A893-4EAC-A9E8-7E0DCA2B7859}" destId="{A3BC05AD-9896-4F35-B309-459DAB238AE8}" srcOrd="0" destOrd="0" presId="urn:microsoft.com/office/officeart/2005/8/layout/process5"/>
    <dgm:cxn modelId="{0A288927-DB31-42AF-B5BE-24D516D58596}" srcId="{07ECB07C-FA9B-44DA-84D1-8E3BE72653DD}" destId="{09C4F879-DA68-4B3D-B1D2-5F9CFAF11375}" srcOrd="3" destOrd="0" parTransId="{FBF86071-1BBC-4D18-BA72-4C0F11BE0911}" sibTransId="{93D92D2D-60A2-4B9E-98C1-29A35B7D7CF3}"/>
    <dgm:cxn modelId="{49A91000-A1A2-43D4-95FA-72A49F407059}" type="presOf" srcId="{1E8DF38E-DA45-4B7D-A6B9-EB775354523D}" destId="{9C05971D-7589-4EB8-96B7-0A7356A70B19}" srcOrd="0" destOrd="0" presId="urn:microsoft.com/office/officeart/2005/8/layout/process5"/>
    <dgm:cxn modelId="{3E2D48B1-59CA-4831-8E30-DC7CB51BA12B}" type="presOf" srcId="{00208242-3F0E-433E-8932-B138BC81B1E3}" destId="{E0F03838-7FA4-4172-82A9-F45056EF4DAF}" srcOrd="1" destOrd="0" presId="urn:microsoft.com/office/officeart/2005/8/layout/process5"/>
    <dgm:cxn modelId="{EA1DE5A8-B9BD-4BE4-B425-4FAF34E92A06}" srcId="{07ECB07C-FA9B-44DA-84D1-8E3BE72653DD}" destId="{1B8D9F5F-AB20-4F7F-B7E9-45289229FB54}" srcOrd="4" destOrd="0" parTransId="{5BFC1649-F9E8-496B-BA18-791C57C4E139}" sibTransId="{50025ADA-596A-4F4D-AB84-A239429C49EF}"/>
    <dgm:cxn modelId="{43A34657-A7A8-4E84-BBE9-42BB7D722357}" type="presOf" srcId="{954F7279-3991-4ED7-B4F3-2E753AFAE3F3}" destId="{51DC3004-6698-4D9B-9A4E-CAD6FB3819CC}" srcOrd="1" destOrd="0" presId="urn:microsoft.com/office/officeart/2005/8/layout/process5"/>
    <dgm:cxn modelId="{9DBB2708-01A9-4621-A6FB-115425A2BB14}" srcId="{07ECB07C-FA9B-44DA-84D1-8E3BE72653DD}" destId="{512FBFD7-B12C-4110-8D66-599865240964}" srcOrd="2" destOrd="0" parTransId="{83A74C16-93D2-480C-846F-9B22E7759807}" sibTransId="{00208242-3F0E-433E-8932-B138BC81B1E3}"/>
    <dgm:cxn modelId="{C4C7166F-A875-4BE2-B784-CF134D8541DC}" type="presOf" srcId="{09C4F879-DA68-4B3D-B1D2-5F9CFAF11375}" destId="{496B1B64-403D-481D-9E70-6ECC5DB0A79A}" srcOrd="0" destOrd="0" presId="urn:microsoft.com/office/officeart/2005/8/layout/process5"/>
    <dgm:cxn modelId="{941FABB7-9781-4119-B192-7077E528A606}" type="presOf" srcId="{00208242-3F0E-433E-8932-B138BC81B1E3}" destId="{73C5C5DC-4DAB-42EE-99B1-8A011062CC10}" srcOrd="0" destOrd="0" presId="urn:microsoft.com/office/officeart/2005/8/layout/process5"/>
    <dgm:cxn modelId="{38F7F9CC-E915-4F57-9311-EEDE3F2994BA}" srcId="{07ECB07C-FA9B-44DA-84D1-8E3BE72653DD}" destId="{1E8DF38E-DA45-4B7D-A6B9-EB775354523D}" srcOrd="1" destOrd="0" parTransId="{A8BFDF7C-D036-4951-A89F-D2A7CC6EA3E1}" sibTransId="{0A3D6C81-18D7-462A-8E44-16192500460E}"/>
    <dgm:cxn modelId="{5E5D0B03-9487-4B1E-AB27-8404D6F0CFE6}" type="presOf" srcId="{93D92D2D-60A2-4B9E-98C1-29A35B7D7CF3}" destId="{6C7C28CE-161C-471E-9E53-B318EC7BCC62}" srcOrd="0" destOrd="0" presId="urn:microsoft.com/office/officeart/2005/8/layout/process5"/>
    <dgm:cxn modelId="{781E2225-AF8C-4C95-8B0A-D2DE8F6656BD}" type="presOf" srcId="{07ECB07C-FA9B-44DA-84D1-8E3BE72653DD}" destId="{B7C2A9FC-9D30-4DF6-95A1-69FC8B5E5B23}" srcOrd="0" destOrd="0" presId="urn:microsoft.com/office/officeart/2005/8/layout/process5"/>
    <dgm:cxn modelId="{713C7B2F-8718-41E7-8F54-9E3F9970CE5E}" type="presOf" srcId="{512FBFD7-B12C-4110-8D66-599865240964}" destId="{04A14575-832E-4B25-9301-D515542E39CF}" srcOrd="0" destOrd="0" presId="urn:microsoft.com/office/officeart/2005/8/layout/process5"/>
    <dgm:cxn modelId="{336AF27B-DEED-4EFD-8F70-62F823B6DBDF}" srcId="{07ECB07C-FA9B-44DA-84D1-8E3BE72653DD}" destId="{4804BBF9-A893-4EAC-A9E8-7E0DCA2B7859}" srcOrd="0" destOrd="0" parTransId="{EE6FB494-27C1-4743-81F9-427B49B172B3}" sibTransId="{954F7279-3991-4ED7-B4F3-2E753AFAE3F3}"/>
    <dgm:cxn modelId="{5251FB91-30BC-4E48-BE47-3D0A4CA3F7A3}" type="presOf" srcId="{954F7279-3991-4ED7-B4F3-2E753AFAE3F3}" destId="{74F42B3A-DE97-4258-A0BC-17F7D36260EE}" srcOrd="0" destOrd="0" presId="urn:microsoft.com/office/officeart/2005/8/layout/process5"/>
    <dgm:cxn modelId="{E70FDAD5-CA17-4A8A-95DB-B1E2058B1A17}" type="presParOf" srcId="{B7C2A9FC-9D30-4DF6-95A1-69FC8B5E5B23}" destId="{A3BC05AD-9896-4F35-B309-459DAB238AE8}" srcOrd="0" destOrd="0" presId="urn:microsoft.com/office/officeart/2005/8/layout/process5"/>
    <dgm:cxn modelId="{B5403AA9-AA2D-42F4-B17A-395A1BF603ED}" type="presParOf" srcId="{B7C2A9FC-9D30-4DF6-95A1-69FC8B5E5B23}" destId="{74F42B3A-DE97-4258-A0BC-17F7D36260EE}" srcOrd="1" destOrd="0" presId="urn:microsoft.com/office/officeart/2005/8/layout/process5"/>
    <dgm:cxn modelId="{C5751791-F871-4BCE-9E56-DB98966583C2}" type="presParOf" srcId="{74F42B3A-DE97-4258-A0BC-17F7D36260EE}" destId="{51DC3004-6698-4D9B-9A4E-CAD6FB3819CC}" srcOrd="0" destOrd="0" presId="urn:microsoft.com/office/officeart/2005/8/layout/process5"/>
    <dgm:cxn modelId="{BBC744F6-19F2-40CE-A0E6-7E868A5FA2D7}" type="presParOf" srcId="{B7C2A9FC-9D30-4DF6-95A1-69FC8B5E5B23}" destId="{9C05971D-7589-4EB8-96B7-0A7356A70B19}" srcOrd="2" destOrd="0" presId="urn:microsoft.com/office/officeart/2005/8/layout/process5"/>
    <dgm:cxn modelId="{B0862625-47DF-4CAB-A980-A8A26AC125F7}" type="presParOf" srcId="{B7C2A9FC-9D30-4DF6-95A1-69FC8B5E5B23}" destId="{976D3C7F-6D00-4011-A54A-858846541C98}" srcOrd="3" destOrd="0" presId="urn:microsoft.com/office/officeart/2005/8/layout/process5"/>
    <dgm:cxn modelId="{99EB1FAE-C2A5-4AC3-8D77-5E240B88B495}" type="presParOf" srcId="{976D3C7F-6D00-4011-A54A-858846541C98}" destId="{F33588D5-CE48-402D-98FD-71F10DD3D4B0}" srcOrd="0" destOrd="0" presId="urn:microsoft.com/office/officeart/2005/8/layout/process5"/>
    <dgm:cxn modelId="{71BAE4B1-E06C-449C-AB43-658F95758542}" type="presParOf" srcId="{B7C2A9FC-9D30-4DF6-95A1-69FC8B5E5B23}" destId="{04A14575-832E-4B25-9301-D515542E39CF}" srcOrd="4" destOrd="0" presId="urn:microsoft.com/office/officeart/2005/8/layout/process5"/>
    <dgm:cxn modelId="{FF27D42E-ECA7-4C97-8432-2D599E9C690F}" type="presParOf" srcId="{B7C2A9FC-9D30-4DF6-95A1-69FC8B5E5B23}" destId="{73C5C5DC-4DAB-42EE-99B1-8A011062CC10}" srcOrd="5" destOrd="0" presId="urn:microsoft.com/office/officeart/2005/8/layout/process5"/>
    <dgm:cxn modelId="{9297C188-F467-4539-A3C9-A47951EC290A}" type="presParOf" srcId="{73C5C5DC-4DAB-42EE-99B1-8A011062CC10}" destId="{E0F03838-7FA4-4172-82A9-F45056EF4DAF}" srcOrd="0" destOrd="0" presId="urn:microsoft.com/office/officeart/2005/8/layout/process5"/>
    <dgm:cxn modelId="{148DC7DB-9536-46CF-88E6-5E90B5EE092E}" type="presParOf" srcId="{B7C2A9FC-9D30-4DF6-95A1-69FC8B5E5B23}" destId="{496B1B64-403D-481D-9E70-6ECC5DB0A79A}" srcOrd="6" destOrd="0" presId="urn:microsoft.com/office/officeart/2005/8/layout/process5"/>
    <dgm:cxn modelId="{98632F0F-C970-4302-A969-C3F0A9532C92}" type="presParOf" srcId="{B7C2A9FC-9D30-4DF6-95A1-69FC8B5E5B23}" destId="{6C7C28CE-161C-471E-9E53-B318EC7BCC62}" srcOrd="7" destOrd="0" presId="urn:microsoft.com/office/officeart/2005/8/layout/process5"/>
    <dgm:cxn modelId="{730A11FA-9925-41D7-9C4A-160E39F01174}" type="presParOf" srcId="{6C7C28CE-161C-471E-9E53-B318EC7BCC62}" destId="{A24DE3C2-34C2-4D97-86E2-B73886994EC5}" srcOrd="0" destOrd="0" presId="urn:microsoft.com/office/officeart/2005/8/layout/process5"/>
    <dgm:cxn modelId="{54CD1DEA-D6F3-4584-86C9-6FD222982D84}" type="presParOf" srcId="{B7C2A9FC-9D30-4DF6-95A1-69FC8B5E5B23}" destId="{2C6A9C19-5E85-4A27-A727-5FB9A883E536}"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58A12D-71BC-47C0-8FAA-4D2086E4E6CF}" type="doc">
      <dgm:prSet loTypeId="urn:microsoft.com/office/officeart/2005/8/layout/hList3" loCatId="list" qsTypeId="urn:microsoft.com/office/officeart/2005/8/quickstyle/simple1" qsCatId="simple" csTypeId="urn:microsoft.com/office/officeart/2005/8/colors/colorful2" csCatId="colorful" phldr="1"/>
      <dgm:spPr/>
      <dgm:t>
        <a:bodyPr/>
        <a:lstStyle/>
        <a:p>
          <a:endParaRPr lang="en-US"/>
        </a:p>
      </dgm:t>
    </dgm:pt>
    <dgm:pt modelId="{1F047701-D0C6-4719-89C8-CAF87282BBD7}">
      <dgm:prSet phldrT="[Text]" custT="1"/>
      <dgm:spPr/>
      <dgm:t>
        <a:bodyPr/>
        <a:lstStyle/>
        <a:p>
          <a:r>
            <a:rPr lang="en-US" sz="3200" smtClean="0"/>
            <a:t>Latar belakang</a:t>
          </a:r>
          <a:endParaRPr lang="en-US" sz="3200" dirty="0"/>
        </a:p>
      </dgm:t>
    </dgm:pt>
    <dgm:pt modelId="{047D7877-B017-4DCD-BDBC-B2D9226B1B45}" type="parTrans" cxnId="{2F7285F6-9A1B-483C-B52A-2A24B0247003}">
      <dgm:prSet/>
      <dgm:spPr/>
      <dgm:t>
        <a:bodyPr/>
        <a:lstStyle/>
        <a:p>
          <a:endParaRPr lang="en-US"/>
        </a:p>
      </dgm:t>
    </dgm:pt>
    <dgm:pt modelId="{F7D7DC61-7595-40CA-82A9-5E9442DDBBFE}" type="sibTrans" cxnId="{2F7285F6-9A1B-483C-B52A-2A24B0247003}">
      <dgm:prSet/>
      <dgm:spPr/>
      <dgm:t>
        <a:bodyPr/>
        <a:lstStyle/>
        <a:p>
          <a:endParaRPr lang="en-US"/>
        </a:p>
      </dgm:t>
    </dgm:pt>
    <dgm:pt modelId="{E170C301-AFE6-4BAE-BFC2-539B82EA3F96}">
      <dgm:prSet phldrT="[Text]"/>
      <dgm:spPr/>
      <dgm:t>
        <a:bodyPr/>
        <a:lstStyle/>
        <a:p>
          <a:pPr algn="just"/>
          <a:r>
            <a:rPr lang="en-US" smtClean="0"/>
            <a:t>  Pola pengelolaan sediaan farmasi, alat kesehatan dan bahan medis habis pakai  dilakukan sesuai dengan perundang-undangan yang berlaku meliputi perencanaan, pengadaan, penerimaan, penyimpanan, pemusnahan serta pengendalian, pencatatan dan pelaporan</a:t>
          </a:r>
          <a:endParaRPr lang="en-US" dirty="0"/>
        </a:p>
      </dgm:t>
    </dgm:pt>
    <dgm:pt modelId="{2A54FD6D-60D5-4C88-A400-41F6998D821F}" type="parTrans" cxnId="{6CBFA54D-1204-46E2-B810-73DA7DF8F8FE}">
      <dgm:prSet/>
      <dgm:spPr/>
      <dgm:t>
        <a:bodyPr/>
        <a:lstStyle/>
        <a:p>
          <a:endParaRPr lang="en-US"/>
        </a:p>
      </dgm:t>
    </dgm:pt>
    <dgm:pt modelId="{501E94F0-202E-4A52-8DA0-8AB5F736F954}" type="sibTrans" cxnId="{6CBFA54D-1204-46E2-B810-73DA7DF8F8FE}">
      <dgm:prSet/>
      <dgm:spPr/>
      <dgm:t>
        <a:bodyPr/>
        <a:lstStyle/>
        <a:p>
          <a:endParaRPr lang="en-US"/>
        </a:p>
      </dgm:t>
    </dgm:pt>
    <dgm:pt modelId="{AE4F124E-9477-4978-9792-4D80CBBA5723}">
      <dgm:prSet phldrT="[Text]"/>
      <dgm:spPr/>
      <dgm:t>
        <a:bodyPr/>
        <a:lstStyle/>
        <a:p>
          <a:pPr algn="l"/>
          <a:r>
            <a:rPr lang="en-US" smtClean="0"/>
            <a:t>Sediaan farmasi adalah obat, bahan obat, obat tradisional dan kismetika </a:t>
          </a:r>
          <a:endParaRPr lang="en-US" dirty="0"/>
        </a:p>
      </dgm:t>
    </dgm:pt>
    <dgm:pt modelId="{958798FB-2DFF-46CC-AC17-CC7FF9E6090C}" type="parTrans" cxnId="{F82AD181-55BB-4646-8764-F620A3C5F9D7}">
      <dgm:prSet/>
      <dgm:spPr/>
      <dgm:t>
        <a:bodyPr/>
        <a:lstStyle/>
        <a:p>
          <a:endParaRPr lang="en-US"/>
        </a:p>
      </dgm:t>
    </dgm:pt>
    <dgm:pt modelId="{A2591D55-A6AF-4087-8E25-4460A24C72BD}" type="sibTrans" cxnId="{F82AD181-55BB-4646-8764-F620A3C5F9D7}">
      <dgm:prSet/>
      <dgm:spPr/>
      <dgm:t>
        <a:bodyPr/>
        <a:lstStyle/>
        <a:p>
          <a:endParaRPr lang="en-US"/>
        </a:p>
      </dgm:t>
    </dgm:pt>
    <dgm:pt modelId="{4B7937FE-5446-413F-A13D-62B9480FAEE3}">
      <dgm:prSet phldrT="[Text]"/>
      <dgm:spPr/>
      <dgm:t>
        <a:bodyPr/>
        <a:lstStyle/>
        <a:p>
          <a:pPr algn="l"/>
          <a:r>
            <a:rPr lang="en-US" smtClean="0"/>
            <a:t>Anggaran belanja obat mencapai 40 % dari seluruh anggaran unit pelayanan kesehatan.</a:t>
          </a:r>
        </a:p>
        <a:p>
          <a:pPr algn="l"/>
          <a:r>
            <a:rPr lang="en-US" smtClean="0"/>
            <a:t>Ketidakefisienan dalam pengelolaan obat akan berdampak negatif secara medik dan non-medik </a:t>
          </a:r>
          <a:endParaRPr lang="en-US" dirty="0"/>
        </a:p>
      </dgm:t>
    </dgm:pt>
    <dgm:pt modelId="{A46824A6-A8D0-4F57-B591-302783CA1407}" type="parTrans" cxnId="{496509B8-B7A7-4E5B-9A93-7D8C1D7C2928}">
      <dgm:prSet/>
      <dgm:spPr/>
      <dgm:t>
        <a:bodyPr/>
        <a:lstStyle/>
        <a:p>
          <a:endParaRPr lang="en-US"/>
        </a:p>
      </dgm:t>
    </dgm:pt>
    <dgm:pt modelId="{D5EDD703-FF71-401D-B5F2-099D63CFBE7C}" type="sibTrans" cxnId="{496509B8-B7A7-4E5B-9A93-7D8C1D7C2928}">
      <dgm:prSet/>
      <dgm:spPr/>
      <dgm:t>
        <a:bodyPr/>
        <a:lstStyle/>
        <a:p>
          <a:endParaRPr lang="en-US"/>
        </a:p>
      </dgm:t>
    </dgm:pt>
    <dgm:pt modelId="{85A02FBB-B824-408B-B792-C48E27896F6F}" type="pres">
      <dgm:prSet presAssocID="{A058A12D-71BC-47C0-8FAA-4D2086E4E6CF}" presName="composite" presStyleCnt="0">
        <dgm:presLayoutVars>
          <dgm:chMax val="1"/>
          <dgm:dir/>
          <dgm:resizeHandles val="exact"/>
        </dgm:presLayoutVars>
      </dgm:prSet>
      <dgm:spPr/>
      <dgm:t>
        <a:bodyPr/>
        <a:lstStyle/>
        <a:p>
          <a:endParaRPr lang="en-US"/>
        </a:p>
      </dgm:t>
    </dgm:pt>
    <dgm:pt modelId="{54BD0885-305F-49C8-8C59-826959DC0203}" type="pres">
      <dgm:prSet presAssocID="{1F047701-D0C6-4719-89C8-CAF87282BBD7}" presName="roof" presStyleLbl="dkBgShp" presStyleIdx="0" presStyleCnt="2" custScaleX="100000" custLinFactNeighborX="537" custLinFactNeighborY="-1030"/>
      <dgm:spPr/>
      <dgm:t>
        <a:bodyPr/>
        <a:lstStyle/>
        <a:p>
          <a:endParaRPr lang="en-US"/>
        </a:p>
      </dgm:t>
    </dgm:pt>
    <dgm:pt modelId="{8EE3DD8E-D7C1-4D06-B7F9-9CBDEB59A4D9}" type="pres">
      <dgm:prSet presAssocID="{1F047701-D0C6-4719-89C8-CAF87282BBD7}" presName="pillars" presStyleCnt="0"/>
      <dgm:spPr/>
    </dgm:pt>
    <dgm:pt modelId="{F6449EEF-35A0-43CA-BF7B-78A522BF68E6}" type="pres">
      <dgm:prSet presAssocID="{1F047701-D0C6-4719-89C8-CAF87282BBD7}" presName="pillar1" presStyleLbl="node1" presStyleIdx="0" presStyleCnt="3">
        <dgm:presLayoutVars>
          <dgm:bulletEnabled val="1"/>
        </dgm:presLayoutVars>
      </dgm:prSet>
      <dgm:spPr/>
      <dgm:t>
        <a:bodyPr/>
        <a:lstStyle/>
        <a:p>
          <a:endParaRPr lang="en-US"/>
        </a:p>
      </dgm:t>
    </dgm:pt>
    <dgm:pt modelId="{5C2415D8-FEFB-4B51-A558-DE29C7086A63}" type="pres">
      <dgm:prSet presAssocID="{AE4F124E-9477-4978-9792-4D80CBBA5723}" presName="pillarX" presStyleLbl="node1" presStyleIdx="1" presStyleCnt="3">
        <dgm:presLayoutVars>
          <dgm:bulletEnabled val="1"/>
        </dgm:presLayoutVars>
      </dgm:prSet>
      <dgm:spPr/>
      <dgm:t>
        <a:bodyPr/>
        <a:lstStyle/>
        <a:p>
          <a:endParaRPr lang="en-US"/>
        </a:p>
      </dgm:t>
    </dgm:pt>
    <dgm:pt modelId="{3351CCFC-3FBF-4D4D-BD4B-B730812AB864}" type="pres">
      <dgm:prSet presAssocID="{4B7937FE-5446-413F-A13D-62B9480FAEE3}" presName="pillarX" presStyleLbl="node1" presStyleIdx="2" presStyleCnt="3">
        <dgm:presLayoutVars>
          <dgm:bulletEnabled val="1"/>
        </dgm:presLayoutVars>
      </dgm:prSet>
      <dgm:spPr/>
      <dgm:t>
        <a:bodyPr/>
        <a:lstStyle/>
        <a:p>
          <a:endParaRPr lang="en-US"/>
        </a:p>
      </dgm:t>
    </dgm:pt>
    <dgm:pt modelId="{31FAFC79-D4CA-4559-B721-3BF3C4769B80}" type="pres">
      <dgm:prSet presAssocID="{1F047701-D0C6-4719-89C8-CAF87282BBD7}" presName="base" presStyleLbl="dkBgShp" presStyleIdx="1" presStyleCnt="2"/>
      <dgm:spPr/>
    </dgm:pt>
  </dgm:ptLst>
  <dgm:cxnLst>
    <dgm:cxn modelId="{F82AD181-55BB-4646-8764-F620A3C5F9D7}" srcId="{1F047701-D0C6-4719-89C8-CAF87282BBD7}" destId="{AE4F124E-9477-4978-9792-4D80CBBA5723}" srcOrd="1" destOrd="0" parTransId="{958798FB-2DFF-46CC-AC17-CC7FF9E6090C}" sibTransId="{A2591D55-A6AF-4087-8E25-4460A24C72BD}"/>
    <dgm:cxn modelId="{18813863-3CBF-4170-AFB7-FF99AA509E50}" type="presOf" srcId="{4B7937FE-5446-413F-A13D-62B9480FAEE3}" destId="{3351CCFC-3FBF-4D4D-BD4B-B730812AB864}" srcOrd="0" destOrd="0" presId="urn:microsoft.com/office/officeart/2005/8/layout/hList3"/>
    <dgm:cxn modelId="{93ADAF46-3772-4FD4-A8EB-B4E6070C830C}" type="presOf" srcId="{E170C301-AFE6-4BAE-BFC2-539B82EA3F96}" destId="{F6449EEF-35A0-43CA-BF7B-78A522BF68E6}" srcOrd="0" destOrd="0" presId="urn:microsoft.com/office/officeart/2005/8/layout/hList3"/>
    <dgm:cxn modelId="{2F7285F6-9A1B-483C-B52A-2A24B0247003}" srcId="{A058A12D-71BC-47C0-8FAA-4D2086E4E6CF}" destId="{1F047701-D0C6-4719-89C8-CAF87282BBD7}" srcOrd="0" destOrd="0" parTransId="{047D7877-B017-4DCD-BDBC-B2D9226B1B45}" sibTransId="{F7D7DC61-7595-40CA-82A9-5E9442DDBBFE}"/>
    <dgm:cxn modelId="{8D24E2AD-C66C-4BF4-8620-972CEF802FA5}" type="presOf" srcId="{AE4F124E-9477-4978-9792-4D80CBBA5723}" destId="{5C2415D8-FEFB-4B51-A558-DE29C7086A63}" srcOrd="0" destOrd="0" presId="urn:microsoft.com/office/officeart/2005/8/layout/hList3"/>
    <dgm:cxn modelId="{496509B8-B7A7-4E5B-9A93-7D8C1D7C2928}" srcId="{1F047701-D0C6-4719-89C8-CAF87282BBD7}" destId="{4B7937FE-5446-413F-A13D-62B9480FAEE3}" srcOrd="2" destOrd="0" parTransId="{A46824A6-A8D0-4F57-B591-302783CA1407}" sibTransId="{D5EDD703-FF71-401D-B5F2-099D63CFBE7C}"/>
    <dgm:cxn modelId="{6CBFA54D-1204-46E2-B810-73DA7DF8F8FE}" srcId="{1F047701-D0C6-4719-89C8-CAF87282BBD7}" destId="{E170C301-AFE6-4BAE-BFC2-539B82EA3F96}" srcOrd="0" destOrd="0" parTransId="{2A54FD6D-60D5-4C88-A400-41F6998D821F}" sibTransId="{501E94F0-202E-4A52-8DA0-8AB5F736F954}"/>
    <dgm:cxn modelId="{C247F5A4-A53F-48D5-8F99-9511A021F233}" type="presOf" srcId="{1F047701-D0C6-4719-89C8-CAF87282BBD7}" destId="{54BD0885-305F-49C8-8C59-826959DC0203}" srcOrd="0" destOrd="0" presId="urn:microsoft.com/office/officeart/2005/8/layout/hList3"/>
    <dgm:cxn modelId="{B5B4FF4A-9787-4825-BE0B-D1E05B088CAF}" type="presOf" srcId="{A058A12D-71BC-47C0-8FAA-4D2086E4E6CF}" destId="{85A02FBB-B824-408B-B792-C48E27896F6F}" srcOrd="0" destOrd="0" presId="urn:microsoft.com/office/officeart/2005/8/layout/hList3"/>
    <dgm:cxn modelId="{976F55FB-E604-44BF-8A19-1EFBAFFED859}" type="presParOf" srcId="{85A02FBB-B824-408B-B792-C48E27896F6F}" destId="{54BD0885-305F-49C8-8C59-826959DC0203}" srcOrd="0" destOrd="0" presId="urn:microsoft.com/office/officeart/2005/8/layout/hList3"/>
    <dgm:cxn modelId="{CD41CC73-9D13-463B-AC7A-D1CD6C447050}" type="presParOf" srcId="{85A02FBB-B824-408B-B792-C48E27896F6F}" destId="{8EE3DD8E-D7C1-4D06-B7F9-9CBDEB59A4D9}" srcOrd="1" destOrd="0" presId="urn:microsoft.com/office/officeart/2005/8/layout/hList3"/>
    <dgm:cxn modelId="{608F2824-1458-42FD-ACF3-E9242A784ECA}" type="presParOf" srcId="{8EE3DD8E-D7C1-4D06-B7F9-9CBDEB59A4D9}" destId="{F6449EEF-35A0-43CA-BF7B-78A522BF68E6}" srcOrd="0" destOrd="0" presId="urn:microsoft.com/office/officeart/2005/8/layout/hList3"/>
    <dgm:cxn modelId="{7571141F-BE0E-4712-BAA2-E8C16547786C}" type="presParOf" srcId="{8EE3DD8E-D7C1-4D06-B7F9-9CBDEB59A4D9}" destId="{5C2415D8-FEFB-4B51-A558-DE29C7086A63}" srcOrd="1" destOrd="0" presId="urn:microsoft.com/office/officeart/2005/8/layout/hList3"/>
    <dgm:cxn modelId="{4A11111F-9C9B-4B36-9559-8F84E7DA59FD}" type="presParOf" srcId="{8EE3DD8E-D7C1-4D06-B7F9-9CBDEB59A4D9}" destId="{3351CCFC-3FBF-4D4D-BD4B-B730812AB864}" srcOrd="2" destOrd="0" presId="urn:microsoft.com/office/officeart/2005/8/layout/hList3"/>
    <dgm:cxn modelId="{80FA6CBA-5868-4B99-B631-E004427EB28D}" type="presParOf" srcId="{85A02FBB-B824-408B-B792-C48E27896F6F}" destId="{31FAFC79-D4CA-4559-B721-3BF3C4769B80}"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62996A4-325A-48DB-A9B4-0E8E34E98AA9}" type="doc">
      <dgm:prSet loTypeId="urn:microsoft.com/office/officeart/2005/8/layout/arrow5" loCatId="relationship" qsTypeId="urn:microsoft.com/office/officeart/2005/8/quickstyle/3d5" qsCatId="3D" csTypeId="urn:microsoft.com/office/officeart/2005/8/colors/accent3_2" csCatId="accent3" phldr="1"/>
      <dgm:spPr/>
      <dgm:t>
        <a:bodyPr/>
        <a:lstStyle/>
        <a:p>
          <a:endParaRPr lang="en-US"/>
        </a:p>
      </dgm:t>
    </dgm:pt>
    <dgm:pt modelId="{04B6595D-5209-43E3-A316-3310457E16A5}">
      <dgm:prSet phldrT="[Text]"/>
      <dgm:spPr/>
      <dgm:t>
        <a:bodyPr/>
        <a:lstStyle/>
        <a:p>
          <a:r>
            <a:rPr lang="en-US" dirty="0" smtClean="0"/>
            <a:t>RUMUSAN MASALAH</a:t>
          </a:r>
          <a:endParaRPr lang="en-US" dirty="0"/>
        </a:p>
      </dgm:t>
    </dgm:pt>
    <dgm:pt modelId="{04DE3D72-0E89-414C-BFFA-34F728EDD9AF}" type="parTrans" cxnId="{7307CDF7-68C4-40B9-9E81-31F5E5847E2C}">
      <dgm:prSet/>
      <dgm:spPr/>
      <dgm:t>
        <a:bodyPr/>
        <a:lstStyle/>
        <a:p>
          <a:endParaRPr lang="en-US"/>
        </a:p>
      </dgm:t>
    </dgm:pt>
    <dgm:pt modelId="{D1179BE9-9105-436F-BE2F-FCD951772182}" type="sibTrans" cxnId="{7307CDF7-68C4-40B9-9E81-31F5E5847E2C}">
      <dgm:prSet/>
      <dgm:spPr/>
      <dgm:t>
        <a:bodyPr/>
        <a:lstStyle/>
        <a:p>
          <a:endParaRPr lang="en-US"/>
        </a:p>
      </dgm:t>
    </dgm:pt>
    <dgm:pt modelId="{67159823-C0D8-4CD4-A27A-B866363B6F1E}">
      <dgm:prSet phldrT="[Text]"/>
      <dgm:spPr/>
      <dgm:t>
        <a:bodyPr/>
        <a:lstStyle/>
        <a:p>
          <a:r>
            <a:rPr lang="en-US" dirty="0" err="1" smtClean="0"/>
            <a:t>Bagaimana</a:t>
          </a:r>
          <a:r>
            <a:rPr lang="en-US" dirty="0" smtClean="0"/>
            <a:t> </a:t>
          </a:r>
          <a:r>
            <a:rPr lang="en-US" dirty="0" err="1" smtClean="0"/>
            <a:t>pola</a:t>
          </a:r>
          <a:r>
            <a:rPr lang="en-US" dirty="0" smtClean="0"/>
            <a:t> </a:t>
          </a:r>
          <a:r>
            <a:rPr lang="en-US" dirty="0" err="1" smtClean="0"/>
            <a:t>pengelolaan</a:t>
          </a:r>
          <a:r>
            <a:rPr lang="en-US" dirty="0" smtClean="0"/>
            <a:t> </a:t>
          </a:r>
          <a:r>
            <a:rPr lang="en-US" dirty="0" err="1" smtClean="0"/>
            <a:t>obat</a:t>
          </a:r>
          <a:r>
            <a:rPr lang="en-US" dirty="0" smtClean="0"/>
            <a:t> di </a:t>
          </a:r>
          <a:r>
            <a:rPr lang="en-US" dirty="0" err="1" smtClean="0"/>
            <a:t>gudang</a:t>
          </a:r>
          <a:r>
            <a:rPr lang="en-US" dirty="0" smtClean="0"/>
            <a:t> </a:t>
          </a:r>
          <a:r>
            <a:rPr lang="en-US" dirty="0" err="1" smtClean="0"/>
            <a:t>farmasi</a:t>
          </a:r>
          <a:r>
            <a:rPr lang="en-US" dirty="0" smtClean="0"/>
            <a:t> </a:t>
          </a:r>
          <a:r>
            <a:rPr lang="en-US" dirty="0" err="1" smtClean="0"/>
            <a:t>puskesmas</a:t>
          </a:r>
          <a:r>
            <a:rPr lang="en-US" dirty="0" smtClean="0"/>
            <a:t>?</a:t>
          </a:r>
          <a:endParaRPr lang="en-US" dirty="0"/>
        </a:p>
      </dgm:t>
    </dgm:pt>
    <dgm:pt modelId="{6EEC1759-1142-43D6-A895-73F1C7A5EEC0}" type="parTrans" cxnId="{1A8D0A83-A474-440E-9AF4-7BEEAB0E406F}">
      <dgm:prSet/>
      <dgm:spPr/>
      <dgm:t>
        <a:bodyPr/>
        <a:lstStyle/>
        <a:p>
          <a:endParaRPr lang="en-US"/>
        </a:p>
      </dgm:t>
    </dgm:pt>
    <dgm:pt modelId="{86B2CDCD-5633-4120-AE3A-9E14B43251D0}" type="sibTrans" cxnId="{1A8D0A83-A474-440E-9AF4-7BEEAB0E406F}">
      <dgm:prSet/>
      <dgm:spPr/>
      <dgm:t>
        <a:bodyPr/>
        <a:lstStyle/>
        <a:p>
          <a:endParaRPr lang="en-US"/>
        </a:p>
      </dgm:t>
    </dgm:pt>
    <dgm:pt modelId="{5DC76581-1861-45E6-B3FC-EE7790A5788E}" type="pres">
      <dgm:prSet presAssocID="{662996A4-325A-48DB-A9B4-0E8E34E98AA9}" presName="diagram" presStyleCnt="0">
        <dgm:presLayoutVars>
          <dgm:dir/>
          <dgm:resizeHandles val="exact"/>
        </dgm:presLayoutVars>
      </dgm:prSet>
      <dgm:spPr/>
      <dgm:t>
        <a:bodyPr/>
        <a:lstStyle/>
        <a:p>
          <a:endParaRPr lang="en-US"/>
        </a:p>
      </dgm:t>
    </dgm:pt>
    <dgm:pt modelId="{717DCCB0-A160-418E-96CA-2ADA422E90A5}" type="pres">
      <dgm:prSet presAssocID="{04B6595D-5209-43E3-A316-3310457E16A5}" presName="arrow" presStyleLbl="node1" presStyleIdx="0" presStyleCnt="2" custRadScaleRad="97940" custRadScaleInc="167">
        <dgm:presLayoutVars>
          <dgm:bulletEnabled val="1"/>
        </dgm:presLayoutVars>
      </dgm:prSet>
      <dgm:spPr/>
      <dgm:t>
        <a:bodyPr/>
        <a:lstStyle/>
        <a:p>
          <a:endParaRPr lang="en-US"/>
        </a:p>
      </dgm:t>
    </dgm:pt>
    <dgm:pt modelId="{BEE6E191-D1C5-443C-9259-4EC51C246A4D}" type="pres">
      <dgm:prSet presAssocID="{67159823-C0D8-4CD4-A27A-B866363B6F1E}" presName="arrow" presStyleLbl="node1" presStyleIdx="1" presStyleCnt="2" custScaleY="99022">
        <dgm:presLayoutVars>
          <dgm:bulletEnabled val="1"/>
        </dgm:presLayoutVars>
      </dgm:prSet>
      <dgm:spPr/>
      <dgm:t>
        <a:bodyPr/>
        <a:lstStyle/>
        <a:p>
          <a:endParaRPr lang="en-US"/>
        </a:p>
      </dgm:t>
    </dgm:pt>
  </dgm:ptLst>
  <dgm:cxnLst>
    <dgm:cxn modelId="{FAA86A15-C709-45E9-BC00-5ABFF3AA1965}" type="presOf" srcId="{04B6595D-5209-43E3-A316-3310457E16A5}" destId="{717DCCB0-A160-418E-96CA-2ADA422E90A5}" srcOrd="0" destOrd="0" presId="urn:microsoft.com/office/officeart/2005/8/layout/arrow5"/>
    <dgm:cxn modelId="{E4C0A56D-A403-4085-A15B-7D08F36012D4}" type="presOf" srcId="{662996A4-325A-48DB-A9B4-0E8E34E98AA9}" destId="{5DC76581-1861-45E6-B3FC-EE7790A5788E}" srcOrd="0" destOrd="0" presId="urn:microsoft.com/office/officeart/2005/8/layout/arrow5"/>
    <dgm:cxn modelId="{1A8D0A83-A474-440E-9AF4-7BEEAB0E406F}" srcId="{662996A4-325A-48DB-A9B4-0E8E34E98AA9}" destId="{67159823-C0D8-4CD4-A27A-B866363B6F1E}" srcOrd="1" destOrd="0" parTransId="{6EEC1759-1142-43D6-A895-73F1C7A5EEC0}" sibTransId="{86B2CDCD-5633-4120-AE3A-9E14B43251D0}"/>
    <dgm:cxn modelId="{D60CE432-94D6-408C-885D-AB0D7EFA0A2D}" type="presOf" srcId="{67159823-C0D8-4CD4-A27A-B866363B6F1E}" destId="{BEE6E191-D1C5-443C-9259-4EC51C246A4D}" srcOrd="0" destOrd="0" presId="urn:microsoft.com/office/officeart/2005/8/layout/arrow5"/>
    <dgm:cxn modelId="{7307CDF7-68C4-40B9-9E81-31F5E5847E2C}" srcId="{662996A4-325A-48DB-A9B4-0E8E34E98AA9}" destId="{04B6595D-5209-43E3-A316-3310457E16A5}" srcOrd="0" destOrd="0" parTransId="{04DE3D72-0E89-414C-BFFA-34F728EDD9AF}" sibTransId="{D1179BE9-9105-436F-BE2F-FCD951772182}"/>
    <dgm:cxn modelId="{DF95C93D-ACE1-4829-AFDF-2C0A3AC8771E}" type="presParOf" srcId="{5DC76581-1861-45E6-B3FC-EE7790A5788E}" destId="{717DCCB0-A160-418E-96CA-2ADA422E90A5}" srcOrd="0" destOrd="0" presId="urn:microsoft.com/office/officeart/2005/8/layout/arrow5"/>
    <dgm:cxn modelId="{F7989DFA-E4CC-4710-AE6E-83EA61ED0B0D}" type="presParOf" srcId="{5DC76581-1861-45E6-B3FC-EE7790A5788E}" destId="{BEE6E191-D1C5-443C-9259-4EC51C246A4D}"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28A8B6FE-D93A-4E2F-9724-B38BDAE537F1}">
      <dgm:prSet phldrT="[Text]"/>
      <dgm:spPr/>
      <dgm:t>
        <a:bodyPr/>
        <a:lstStyle/>
        <a:p>
          <a:r>
            <a:rPr lang="en-US" dirty="0" smtClean="0"/>
            <a:t>TUJUAN PENELITIAN</a:t>
          </a:r>
          <a:endParaRPr lang="en-US" dirty="0"/>
        </a:p>
      </dgm:t>
    </dgm:pt>
    <dgm:pt modelId="{492FF03E-3226-4A43-B5D7-3EECDB24C5AE}" type="parTrans" cxnId="{588FDA0D-5BC1-405E-8A70-A242358D318F}">
      <dgm:prSet/>
      <dgm:spPr/>
      <dgm:t>
        <a:bodyPr/>
        <a:lstStyle/>
        <a:p>
          <a:endParaRPr lang="en-US"/>
        </a:p>
      </dgm:t>
    </dgm:pt>
    <dgm:pt modelId="{072C9976-4018-4F8D-9D1D-1784FD8E740D}" type="sibTrans" cxnId="{588FDA0D-5BC1-405E-8A70-A242358D318F}">
      <dgm:prSet/>
      <dgm:spPr/>
      <dgm:t>
        <a:bodyPr/>
        <a:lstStyle/>
        <a:p>
          <a:endParaRPr lang="en-US"/>
        </a:p>
      </dgm:t>
    </dgm:pt>
    <dgm:pt modelId="{72964643-6B19-4987-B510-0A5DD53B4DA5}">
      <dgm:prSet phldrT="[Text]" custT="1"/>
      <dgm:spPr/>
      <dgm:t>
        <a:bodyPr/>
        <a:lstStyle/>
        <a:p>
          <a:r>
            <a:rPr lang="en-US" sz="2000" dirty="0" err="1" smtClean="0">
              <a:latin typeface="Times New Roman" panose="02020603050405020304" pitchFamily="18" charset="0"/>
              <a:cs typeface="Times New Roman" panose="02020603050405020304" pitchFamily="18" charset="0"/>
            </a:rPr>
            <a:t>Untuk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mengetahui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pola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pengelolaan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obat</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gudang</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farmasi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puskesmas</a:t>
          </a:r>
          <a:endParaRPr lang="en-US" sz="2000" dirty="0">
            <a:latin typeface="Times New Roman" panose="02020603050405020304" pitchFamily="18" charset="0"/>
            <a:cs typeface="Times New Roman" panose="02020603050405020304" pitchFamily="18" charset="0"/>
          </a:endParaRPr>
        </a:p>
      </dgm:t>
    </dgm:pt>
    <dgm:pt modelId="{DE70B3B7-6ED5-483D-A6F1-AC751A5A5FE7}" type="parTrans" cxnId="{9AA13A69-74CC-4C96-8DE2-8AE3A77142F6}">
      <dgm:prSet/>
      <dgm:spPr/>
      <dgm:t>
        <a:bodyPr/>
        <a:lstStyle/>
        <a:p>
          <a:endParaRPr lang="en-US"/>
        </a:p>
      </dgm:t>
    </dgm:pt>
    <dgm:pt modelId="{4D7805D0-4BF8-45AB-86DD-B05A06E251C7}" type="sibTrans" cxnId="{9AA13A69-74CC-4C96-8DE2-8AE3A77142F6}">
      <dgm:prSet/>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 modelId="{044A9B00-19D3-4642-A11F-F963DEAFDBD5}" type="pres">
      <dgm:prSet presAssocID="{28A8B6FE-D93A-4E2F-9724-B38BDAE537F1}" presName="linNode" presStyleCnt="0"/>
      <dgm:spPr/>
    </dgm:pt>
    <dgm:pt modelId="{F5632AF0-AFA5-4096-A2BD-602F1AB7C52A}" type="pres">
      <dgm:prSet presAssocID="{28A8B6FE-D93A-4E2F-9724-B38BDAE537F1}" presName="parentShp" presStyleLbl="node1" presStyleIdx="0" presStyleCnt="1">
        <dgm:presLayoutVars>
          <dgm:bulletEnabled val="1"/>
        </dgm:presLayoutVars>
      </dgm:prSet>
      <dgm:spPr/>
      <dgm:t>
        <a:bodyPr/>
        <a:lstStyle/>
        <a:p>
          <a:endParaRPr lang="en-US"/>
        </a:p>
      </dgm:t>
    </dgm:pt>
    <dgm:pt modelId="{04A01522-C4DD-41F8-89A3-57BE36C220D8}" type="pres">
      <dgm:prSet presAssocID="{28A8B6FE-D93A-4E2F-9724-B38BDAE537F1}" presName="childShp" presStyleLbl="bgAccFollowNode1" presStyleIdx="0" presStyleCnt="1">
        <dgm:presLayoutVars>
          <dgm:bulletEnabled val="1"/>
        </dgm:presLayoutVars>
      </dgm:prSet>
      <dgm:spPr/>
      <dgm:t>
        <a:bodyPr/>
        <a:lstStyle/>
        <a:p>
          <a:endParaRPr lang="en-US"/>
        </a:p>
      </dgm:t>
    </dgm:pt>
  </dgm:ptLst>
  <dgm:cxnLst>
    <dgm:cxn modelId="{D589B405-F655-49E5-B8ED-AA76BE12C1E8}" type="presOf" srcId="{28A8B6FE-D93A-4E2F-9724-B38BDAE537F1}" destId="{F5632AF0-AFA5-4096-A2BD-602F1AB7C52A}" srcOrd="0" destOrd="0" presId="urn:microsoft.com/office/officeart/2005/8/layout/vList6"/>
    <dgm:cxn modelId="{9AA13A69-74CC-4C96-8DE2-8AE3A77142F6}" srcId="{28A8B6FE-D93A-4E2F-9724-B38BDAE537F1}" destId="{72964643-6B19-4987-B510-0A5DD53B4DA5}" srcOrd="0" destOrd="0" parTransId="{DE70B3B7-6ED5-483D-A6F1-AC751A5A5FE7}" sibTransId="{4D7805D0-4BF8-45AB-86DD-B05A06E251C7}"/>
    <dgm:cxn modelId="{A5489F3A-2978-4C3C-9A89-28524B6F91DA}" type="presOf" srcId="{277FCF49-AA08-4B4F-8A2B-0AFECDB149C2}" destId="{36B9AB4F-0F63-487C-BE77-9373F9096027}" srcOrd="0" destOrd="0" presId="urn:microsoft.com/office/officeart/2005/8/layout/vList6"/>
    <dgm:cxn modelId="{1CB30DC3-E5F1-421B-A06B-10EB4087977C}" type="presOf" srcId="{72964643-6B19-4987-B510-0A5DD53B4DA5}" destId="{04A01522-C4DD-41F8-89A3-57BE36C220D8}" srcOrd="0" destOrd="0" presId="urn:microsoft.com/office/officeart/2005/8/layout/vList6"/>
    <dgm:cxn modelId="{588FDA0D-5BC1-405E-8A70-A242358D318F}" srcId="{277FCF49-AA08-4B4F-8A2B-0AFECDB149C2}" destId="{28A8B6FE-D93A-4E2F-9724-B38BDAE537F1}" srcOrd="0" destOrd="0" parTransId="{492FF03E-3226-4A43-B5D7-3EECDB24C5AE}" sibTransId="{072C9976-4018-4F8D-9D1D-1784FD8E740D}"/>
    <dgm:cxn modelId="{A24D7AD1-3055-4449-8024-600CC767903E}" type="presParOf" srcId="{36B9AB4F-0F63-487C-BE77-9373F9096027}" destId="{044A9B00-19D3-4642-A11F-F963DEAFDBD5}" srcOrd="0" destOrd="0" presId="urn:microsoft.com/office/officeart/2005/8/layout/vList6"/>
    <dgm:cxn modelId="{7FFA8B6A-CF52-49A3-8829-3787BE4FEB01}" type="presParOf" srcId="{044A9B00-19D3-4642-A11F-F963DEAFDBD5}" destId="{F5632AF0-AFA5-4096-A2BD-602F1AB7C52A}" srcOrd="0" destOrd="0" presId="urn:microsoft.com/office/officeart/2005/8/layout/vList6"/>
    <dgm:cxn modelId="{1EF24080-DFFA-48CD-9D1B-CE02A7AE2113}" type="presParOf" srcId="{044A9B00-19D3-4642-A11F-F963DEAFDBD5}" destId="{04A01522-C4DD-41F8-89A3-57BE36C220D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D312DF-A4F7-4273-9772-2B62816CD594}" type="doc">
      <dgm:prSet loTypeId="urn:microsoft.com/office/officeart/2005/8/layout/cycle6" loCatId="relationship" qsTypeId="urn:microsoft.com/office/officeart/2005/8/quickstyle/3d3" qsCatId="3D" csTypeId="urn:microsoft.com/office/officeart/2005/8/colors/accent2_5" csCatId="accent2" phldr="1"/>
      <dgm:spPr/>
    </dgm:pt>
    <dgm:pt modelId="{14CE8774-C6AA-4DF9-A235-E2A890D09334}">
      <dgm:prSet phldrT="[Text]" custT="1"/>
      <dgm:spPr/>
      <dgm:t>
        <a:bodyPr/>
        <a:lstStyle/>
        <a:p>
          <a:r>
            <a:rPr lang="en-US" sz="1600" dirty="0" smtClean="0"/>
            <a:t>MANFAAT PENELITIAN</a:t>
          </a:r>
          <a:endParaRPr lang="en-US" sz="1600" dirty="0"/>
        </a:p>
      </dgm:t>
    </dgm:pt>
    <dgm:pt modelId="{8A045F48-8DA9-4EBF-8700-1522EE739A82}" type="parTrans" cxnId="{71E1D5D2-FF16-486C-89C3-E8D307CEA93D}">
      <dgm:prSet/>
      <dgm:spPr/>
      <dgm:t>
        <a:bodyPr/>
        <a:lstStyle/>
        <a:p>
          <a:endParaRPr lang="en-US"/>
        </a:p>
      </dgm:t>
    </dgm:pt>
    <dgm:pt modelId="{C94191D1-2217-4444-AEFC-D83838F1F986}" type="sibTrans" cxnId="{71E1D5D2-FF16-486C-89C3-E8D307CEA93D}">
      <dgm:prSet/>
      <dgm:spPr/>
      <dgm:t>
        <a:bodyPr/>
        <a:lstStyle/>
        <a:p>
          <a:endParaRPr lang="en-US"/>
        </a:p>
      </dgm:t>
    </dgm:pt>
    <dgm:pt modelId="{D05BD890-CA36-43FC-A5D8-2CFBE9D449F3}">
      <dgm:prSet phldrT="[Text]" custT="1"/>
      <dgm:spPr/>
      <dgm:t>
        <a:bodyPr/>
        <a:lstStyle/>
        <a:p>
          <a:r>
            <a:rPr lang="en-US" sz="1100" smtClean="0"/>
            <a:t>Bagi peniliti selanjutnya di harapkan bisa menjadikan pengetahuan yang digunakan sebagai bahan acuan untuk mengembangkan Penelitian tentang pola pengelolaan obat di gudang farmasi puskesmas</a:t>
          </a:r>
          <a:endParaRPr lang="en-US" sz="1100" dirty="0"/>
        </a:p>
      </dgm:t>
    </dgm:pt>
    <dgm:pt modelId="{5528F41B-5C47-4F46-8A0A-B913A8C945A2}" type="parTrans" cxnId="{A2D1213A-E992-4189-BFB8-881EEBE0FD57}">
      <dgm:prSet/>
      <dgm:spPr/>
      <dgm:t>
        <a:bodyPr/>
        <a:lstStyle/>
        <a:p>
          <a:endParaRPr lang="en-US"/>
        </a:p>
      </dgm:t>
    </dgm:pt>
    <dgm:pt modelId="{99CDB466-09EB-4401-B9FE-ED66177E82C1}" type="sibTrans" cxnId="{A2D1213A-E992-4189-BFB8-881EEBE0FD57}">
      <dgm:prSet/>
      <dgm:spPr/>
      <dgm:t>
        <a:bodyPr/>
        <a:lstStyle/>
        <a:p>
          <a:endParaRPr lang="en-US"/>
        </a:p>
      </dgm:t>
    </dgm:pt>
    <dgm:pt modelId="{357CD845-8AD8-4F3A-ACCE-A7B95E0D18FB}">
      <dgm:prSet phldrT="[Text]" custT="1"/>
      <dgm:spPr/>
      <dgm:t>
        <a:bodyPr/>
        <a:lstStyle/>
        <a:p>
          <a:r>
            <a:rPr lang="en-US" sz="1400" smtClean="0"/>
            <a:t>Bagi peneliti agar bisa </a:t>
          </a:r>
          <a:r>
            <a:rPr lang="en-US" sz="1400" b="1" smtClean="0"/>
            <a:t>menambah pengetahuan tentang pola pengelolaan obat di gudang farmasi puskesmas</a:t>
          </a:r>
          <a:endParaRPr lang="en-US" sz="1400" b="1" dirty="0"/>
        </a:p>
      </dgm:t>
    </dgm:pt>
    <dgm:pt modelId="{1B2718F9-19C0-4D55-AD34-EF56D99902C5}" type="parTrans" cxnId="{3BCFB49A-008F-45FF-9475-560D8D691F3C}">
      <dgm:prSet/>
      <dgm:spPr/>
      <dgm:t>
        <a:bodyPr/>
        <a:lstStyle/>
        <a:p>
          <a:endParaRPr lang="en-US"/>
        </a:p>
      </dgm:t>
    </dgm:pt>
    <dgm:pt modelId="{8F21A352-9985-489C-9F0C-5BB659569482}" type="sibTrans" cxnId="{3BCFB49A-008F-45FF-9475-560D8D691F3C}">
      <dgm:prSet/>
      <dgm:spPr/>
      <dgm:t>
        <a:bodyPr/>
        <a:lstStyle/>
        <a:p>
          <a:endParaRPr lang="en-US"/>
        </a:p>
      </dgm:t>
    </dgm:pt>
    <dgm:pt modelId="{EB05CFEE-6E7E-4509-8D78-357A02B38C94}" type="pres">
      <dgm:prSet presAssocID="{97D312DF-A4F7-4273-9772-2B62816CD594}" presName="cycle" presStyleCnt="0">
        <dgm:presLayoutVars>
          <dgm:dir/>
          <dgm:resizeHandles val="exact"/>
        </dgm:presLayoutVars>
      </dgm:prSet>
      <dgm:spPr/>
    </dgm:pt>
    <dgm:pt modelId="{864F9AED-08C9-4495-9C24-085DAF868160}" type="pres">
      <dgm:prSet presAssocID="{14CE8774-C6AA-4DF9-A235-E2A890D09334}" presName="node" presStyleLbl="node1" presStyleIdx="0" presStyleCnt="3">
        <dgm:presLayoutVars>
          <dgm:bulletEnabled val="1"/>
        </dgm:presLayoutVars>
      </dgm:prSet>
      <dgm:spPr/>
      <dgm:t>
        <a:bodyPr/>
        <a:lstStyle/>
        <a:p>
          <a:endParaRPr lang="en-US"/>
        </a:p>
      </dgm:t>
    </dgm:pt>
    <dgm:pt modelId="{44FA7741-58B0-47EC-ADAD-AA1ADF7C4862}" type="pres">
      <dgm:prSet presAssocID="{14CE8774-C6AA-4DF9-A235-E2A890D09334}" presName="spNode" presStyleCnt="0"/>
      <dgm:spPr/>
    </dgm:pt>
    <dgm:pt modelId="{42246428-9780-42D2-86EA-CA2CC2BFD3E4}" type="pres">
      <dgm:prSet presAssocID="{C94191D1-2217-4444-AEFC-D83838F1F986}" presName="sibTrans" presStyleLbl="sibTrans1D1" presStyleIdx="0" presStyleCnt="3"/>
      <dgm:spPr/>
      <dgm:t>
        <a:bodyPr/>
        <a:lstStyle/>
        <a:p>
          <a:endParaRPr lang="en-US"/>
        </a:p>
      </dgm:t>
    </dgm:pt>
    <dgm:pt modelId="{C4B7BFB2-E1EF-4DF1-B957-9FE3D2F1A137}" type="pres">
      <dgm:prSet presAssocID="{D05BD890-CA36-43FC-A5D8-2CFBE9D449F3}" presName="node" presStyleLbl="node1" presStyleIdx="1" presStyleCnt="3">
        <dgm:presLayoutVars>
          <dgm:bulletEnabled val="1"/>
        </dgm:presLayoutVars>
      </dgm:prSet>
      <dgm:spPr/>
      <dgm:t>
        <a:bodyPr/>
        <a:lstStyle/>
        <a:p>
          <a:endParaRPr lang="en-US"/>
        </a:p>
      </dgm:t>
    </dgm:pt>
    <dgm:pt modelId="{759FEBBD-B657-4D67-A102-409BF8E28D3E}" type="pres">
      <dgm:prSet presAssocID="{D05BD890-CA36-43FC-A5D8-2CFBE9D449F3}" presName="spNode" presStyleCnt="0"/>
      <dgm:spPr/>
    </dgm:pt>
    <dgm:pt modelId="{152AF932-6365-42DB-826B-72DBEFB7484E}" type="pres">
      <dgm:prSet presAssocID="{99CDB466-09EB-4401-B9FE-ED66177E82C1}" presName="sibTrans" presStyleLbl="sibTrans1D1" presStyleIdx="1" presStyleCnt="3"/>
      <dgm:spPr/>
      <dgm:t>
        <a:bodyPr/>
        <a:lstStyle/>
        <a:p>
          <a:endParaRPr lang="en-US"/>
        </a:p>
      </dgm:t>
    </dgm:pt>
    <dgm:pt modelId="{F41C70A8-8270-4F64-8534-B813C77D9B69}" type="pres">
      <dgm:prSet presAssocID="{357CD845-8AD8-4F3A-ACCE-A7B95E0D18FB}" presName="node" presStyleLbl="node1" presStyleIdx="2" presStyleCnt="3">
        <dgm:presLayoutVars>
          <dgm:bulletEnabled val="1"/>
        </dgm:presLayoutVars>
      </dgm:prSet>
      <dgm:spPr/>
      <dgm:t>
        <a:bodyPr/>
        <a:lstStyle/>
        <a:p>
          <a:endParaRPr lang="en-US"/>
        </a:p>
      </dgm:t>
    </dgm:pt>
    <dgm:pt modelId="{E984F0B8-88B5-412B-A927-F503C11CB7EB}" type="pres">
      <dgm:prSet presAssocID="{357CD845-8AD8-4F3A-ACCE-A7B95E0D18FB}" presName="spNode" presStyleCnt="0"/>
      <dgm:spPr/>
    </dgm:pt>
    <dgm:pt modelId="{46929B4A-B58C-490B-BBB8-57E6AF482096}" type="pres">
      <dgm:prSet presAssocID="{8F21A352-9985-489C-9F0C-5BB659569482}" presName="sibTrans" presStyleLbl="sibTrans1D1" presStyleIdx="2" presStyleCnt="3"/>
      <dgm:spPr/>
      <dgm:t>
        <a:bodyPr/>
        <a:lstStyle/>
        <a:p>
          <a:endParaRPr lang="en-US"/>
        </a:p>
      </dgm:t>
    </dgm:pt>
  </dgm:ptLst>
  <dgm:cxnLst>
    <dgm:cxn modelId="{AC9BF9E0-E209-46DE-95B3-E7E3A1FA99EE}" type="presOf" srcId="{97D312DF-A4F7-4273-9772-2B62816CD594}" destId="{EB05CFEE-6E7E-4509-8D78-357A02B38C94}" srcOrd="0" destOrd="0" presId="urn:microsoft.com/office/officeart/2005/8/layout/cycle6"/>
    <dgm:cxn modelId="{D4ED98A6-B5CA-48F7-8985-EEF2340D7B01}" type="presOf" srcId="{14CE8774-C6AA-4DF9-A235-E2A890D09334}" destId="{864F9AED-08C9-4495-9C24-085DAF868160}" srcOrd="0" destOrd="0" presId="urn:microsoft.com/office/officeart/2005/8/layout/cycle6"/>
    <dgm:cxn modelId="{1A3F6CF8-9CC0-4551-8D30-89A0F79B263B}" type="presOf" srcId="{D05BD890-CA36-43FC-A5D8-2CFBE9D449F3}" destId="{C4B7BFB2-E1EF-4DF1-B957-9FE3D2F1A137}" srcOrd="0" destOrd="0" presId="urn:microsoft.com/office/officeart/2005/8/layout/cycle6"/>
    <dgm:cxn modelId="{A2D1213A-E992-4189-BFB8-881EEBE0FD57}" srcId="{97D312DF-A4F7-4273-9772-2B62816CD594}" destId="{D05BD890-CA36-43FC-A5D8-2CFBE9D449F3}" srcOrd="1" destOrd="0" parTransId="{5528F41B-5C47-4F46-8A0A-B913A8C945A2}" sibTransId="{99CDB466-09EB-4401-B9FE-ED66177E82C1}"/>
    <dgm:cxn modelId="{71E1D5D2-FF16-486C-89C3-E8D307CEA93D}" srcId="{97D312DF-A4F7-4273-9772-2B62816CD594}" destId="{14CE8774-C6AA-4DF9-A235-E2A890D09334}" srcOrd="0" destOrd="0" parTransId="{8A045F48-8DA9-4EBF-8700-1522EE739A82}" sibTransId="{C94191D1-2217-4444-AEFC-D83838F1F986}"/>
    <dgm:cxn modelId="{3BCFB49A-008F-45FF-9475-560D8D691F3C}" srcId="{97D312DF-A4F7-4273-9772-2B62816CD594}" destId="{357CD845-8AD8-4F3A-ACCE-A7B95E0D18FB}" srcOrd="2" destOrd="0" parTransId="{1B2718F9-19C0-4D55-AD34-EF56D99902C5}" sibTransId="{8F21A352-9985-489C-9F0C-5BB659569482}"/>
    <dgm:cxn modelId="{B968A42B-8998-4A6F-B67E-CBFD4A940ADD}" type="presOf" srcId="{357CD845-8AD8-4F3A-ACCE-A7B95E0D18FB}" destId="{F41C70A8-8270-4F64-8534-B813C77D9B69}" srcOrd="0" destOrd="0" presId="urn:microsoft.com/office/officeart/2005/8/layout/cycle6"/>
    <dgm:cxn modelId="{078A11DD-D99B-4F62-99C3-86F0C1A944E7}" type="presOf" srcId="{8F21A352-9985-489C-9F0C-5BB659569482}" destId="{46929B4A-B58C-490B-BBB8-57E6AF482096}" srcOrd="0" destOrd="0" presId="urn:microsoft.com/office/officeart/2005/8/layout/cycle6"/>
    <dgm:cxn modelId="{64A52D29-BF97-4C5A-B4C3-60338AB6D7EE}" type="presOf" srcId="{99CDB466-09EB-4401-B9FE-ED66177E82C1}" destId="{152AF932-6365-42DB-826B-72DBEFB7484E}" srcOrd="0" destOrd="0" presId="urn:microsoft.com/office/officeart/2005/8/layout/cycle6"/>
    <dgm:cxn modelId="{368BD790-6BF6-4569-B67A-7BC7ED2666A1}" type="presOf" srcId="{C94191D1-2217-4444-AEFC-D83838F1F986}" destId="{42246428-9780-42D2-86EA-CA2CC2BFD3E4}" srcOrd="0" destOrd="0" presId="urn:microsoft.com/office/officeart/2005/8/layout/cycle6"/>
    <dgm:cxn modelId="{8FB6C687-3513-4D7F-8116-0BC84001C6FA}" type="presParOf" srcId="{EB05CFEE-6E7E-4509-8D78-357A02B38C94}" destId="{864F9AED-08C9-4495-9C24-085DAF868160}" srcOrd="0" destOrd="0" presId="urn:microsoft.com/office/officeart/2005/8/layout/cycle6"/>
    <dgm:cxn modelId="{38B3F35B-FA56-40CF-B9F4-6AE8C7E872D0}" type="presParOf" srcId="{EB05CFEE-6E7E-4509-8D78-357A02B38C94}" destId="{44FA7741-58B0-47EC-ADAD-AA1ADF7C4862}" srcOrd="1" destOrd="0" presId="urn:microsoft.com/office/officeart/2005/8/layout/cycle6"/>
    <dgm:cxn modelId="{8B273753-F699-47F3-881D-748A7DD65314}" type="presParOf" srcId="{EB05CFEE-6E7E-4509-8D78-357A02B38C94}" destId="{42246428-9780-42D2-86EA-CA2CC2BFD3E4}" srcOrd="2" destOrd="0" presId="urn:microsoft.com/office/officeart/2005/8/layout/cycle6"/>
    <dgm:cxn modelId="{899B29B9-8BAA-4B36-A12F-B2FFABFBC8A0}" type="presParOf" srcId="{EB05CFEE-6E7E-4509-8D78-357A02B38C94}" destId="{C4B7BFB2-E1EF-4DF1-B957-9FE3D2F1A137}" srcOrd="3" destOrd="0" presId="urn:microsoft.com/office/officeart/2005/8/layout/cycle6"/>
    <dgm:cxn modelId="{B69AC50F-DBF5-4712-89DC-1458E78F2CC1}" type="presParOf" srcId="{EB05CFEE-6E7E-4509-8D78-357A02B38C94}" destId="{759FEBBD-B657-4D67-A102-409BF8E28D3E}" srcOrd="4" destOrd="0" presId="urn:microsoft.com/office/officeart/2005/8/layout/cycle6"/>
    <dgm:cxn modelId="{32194A93-1E49-4DCD-8563-14E7748F0209}" type="presParOf" srcId="{EB05CFEE-6E7E-4509-8D78-357A02B38C94}" destId="{152AF932-6365-42DB-826B-72DBEFB7484E}" srcOrd="5" destOrd="0" presId="urn:microsoft.com/office/officeart/2005/8/layout/cycle6"/>
    <dgm:cxn modelId="{4E1A0295-2710-45F9-95A1-BD51ADC0FAB5}" type="presParOf" srcId="{EB05CFEE-6E7E-4509-8D78-357A02B38C94}" destId="{F41C70A8-8270-4F64-8534-B813C77D9B69}" srcOrd="6" destOrd="0" presId="urn:microsoft.com/office/officeart/2005/8/layout/cycle6"/>
    <dgm:cxn modelId="{54629967-5384-49A5-AAC0-F70748F90E9D}" type="presParOf" srcId="{EB05CFEE-6E7E-4509-8D78-357A02B38C94}" destId="{E984F0B8-88B5-412B-A927-F503C11CB7EB}" srcOrd="7" destOrd="0" presId="urn:microsoft.com/office/officeart/2005/8/layout/cycle6"/>
    <dgm:cxn modelId="{4CBAE030-3E4F-4BE3-A69D-B9D6222927AF}" type="presParOf" srcId="{EB05CFEE-6E7E-4509-8D78-357A02B38C94}" destId="{46929B4A-B58C-490B-BBB8-57E6AF482096}"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0CBE2A-EBCD-4C9D-8CA1-B2A1F9D1BF88}" type="doc">
      <dgm:prSet loTypeId="urn:microsoft.com/office/officeart/2009/layout/CircleArrowProcess" loCatId="process" qsTypeId="urn:microsoft.com/office/officeart/2005/8/quickstyle/3d3" qsCatId="3D" csTypeId="urn:microsoft.com/office/officeart/2005/8/colors/colorful5" csCatId="colorful" phldr="1"/>
      <dgm:spPr/>
      <dgm:t>
        <a:bodyPr/>
        <a:lstStyle/>
        <a:p>
          <a:endParaRPr lang="en-US"/>
        </a:p>
      </dgm:t>
    </dgm:pt>
    <dgm:pt modelId="{0C590CF7-51A4-4445-927E-2A1B864FD452}">
      <dgm:prSet phldrT="[Text]"/>
      <dgm:spPr/>
      <dgm:t>
        <a:bodyPr/>
        <a:lstStyle/>
        <a:p>
          <a:r>
            <a:rPr lang="en-US" dirty="0" smtClean="0"/>
            <a:t>BAB III</a:t>
          </a:r>
          <a:endParaRPr lang="en-US" dirty="0"/>
        </a:p>
      </dgm:t>
    </dgm:pt>
    <dgm:pt modelId="{111A024F-5E3B-4326-9950-9DFEA3F633AB}" type="parTrans" cxnId="{9EAC2EFC-DBFC-44AF-A5DE-6EA76C4F47AF}">
      <dgm:prSet/>
      <dgm:spPr/>
      <dgm:t>
        <a:bodyPr/>
        <a:lstStyle/>
        <a:p>
          <a:endParaRPr lang="en-US"/>
        </a:p>
      </dgm:t>
    </dgm:pt>
    <dgm:pt modelId="{06ABD70C-CC10-42BD-A1EF-FEC6561B9460}" type="sibTrans" cxnId="{9EAC2EFC-DBFC-44AF-A5DE-6EA76C4F47AF}">
      <dgm:prSet/>
      <dgm:spPr/>
      <dgm:t>
        <a:bodyPr/>
        <a:lstStyle/>
        <a:p>
          <a:endParaRPr lang="en-US"/>
        </a:p>
      </dgm:t>
    </dgm:pt>
    <dgm:pt modelId="{06B922BE-BA14-492D-8B4A-E12B20362A65}">
      <dgm:prSet phldrT="[Text]"/>
      <dgm:spPr/>
      <dgm:t>
        <a:bodyPr/>
        <a:lstStyle/>
        <a:p>
          <a:r>
            <a:rPr lang="en-US" dirty="0" err="1" smtClean="0"/>
            <a:t>Rancangan</a:t>
          </a:r>
          <a:r>
            <a:rPr lang="en-US" dirty="0" smtClean="0"/>
            <a:t> Penelitian</a:t>
          </a:r>
          <a:endParaRPr lang="en-US" dirty="0"/>
        </a:p>
      </dgm:t>
    </dgm:pt>
    <dgm:pt modelId="{4D7448F1-BD03-45F7-9509-B6494D973E13}" type="parTrans" cxnId="{A1D01375-D1B6-42B2-9DFC-A4DC2BE7C9F5}">
      <dgm:prSet/>
      <dgm:spPr/>
      <dgm:t>
        <a:bodyPr/>
        <a:lstStyle/>
        <a:p>
          <a:endParaRPr lang="en-US"/>
        </a:p>
      </dgm:t>
    </dgm:pt>
    <dgm:pt modelId="{498BCA23-584A-4218-AE81-133829059A76}" type="sibTrans" cxnId="{A1D01375-D1B6-42B2-9DFC-A4DC2BE7C9F5}">
      <dgm:prSet/>
      <dgm:spPr/>
      <dgm:t>
        <a:bodyPr/>
        <a:lstStyle/>
        <a:p>
          <a:endParaRPr lang="en-US"/>
        </a:p>
      </dgm:t>
    </dgm:pt>
    <dgm:pt modelId="{F536302C-AFD1-440E-84FD-E6138B575D0D}">
      <dgm:prSet phldrT="[Text]"/>
      <dgm:spPr/>
      <dgm:t>
        <a:bodyPr/>
        <a:lstStyle/>
        <a:p>
          <a:r>
            <a:rPr lang="en-US" dirty="0" err="1" smtClean="0"/>
            <a:t>Objek</a:t>
          </a:r>
          <a:r>
            <a:rPr lang="en-US" dirty="0" smtClean="0"/>
            <a:t> Penelitian</a:t>
          </a:r>
          <a:endParaRPr lang="en-US" dirty="0"/>
        </a:p>
      </dgm:t>
    </dgm:pt>
    <dgm:pt modelId="{AC828B82-1AAD-44C1-A21A-97FEF4A181C7}" type="parTrans" cxnId="{E59149FA-9700-454E-9D2B-A9044770DE5E}">
      <dgm:prSet/>
      <dgm:spPr/>
      <dgm:t>
        <a:bodyPr/>
        <a:lstStyle/>
        <a:p>
          <a:endParaRPr lang="en-US"/>
        </a:p>
      </dgm:t>
    </dgm:pt>
    <dgm:pt modelId="{4EA338D0-5BF5-44F2-BF67-F49CA86EF0C0}" type="sibTrans" cxnId="{E59149FA-9700-454E-9D2B-A9044770DE5E}">
      <dgm:prSet/>
      <dgm:spPr/>
      <dgm:t>
        <a:bodyPr/>
        <a:lstStyle/>
        <a:p>
          <a:endParaRPr lang="en-US"/>
        </a:p>
      </dgm:t>
    </dgm:pt>
    <dgm:pt modelId="{031DCDD7-1CFA-4924-923C-30602A0A18AC}">
      <dgm:prSet/>
      <dgm:spPr/>
      <dgm:t>
        <a:bodyPr/>
        <a:lstStyle/>
        <a:p>
          <a:r>
            <a:rPr lang="en-US" dirty="0" err="1" smtClean="0"/>
            <a:t>Analisis</a:t>
          </a:r>
          <a:r>
            <a:rPr lang="en-US" dirty="0" smtClean="0"/>
            <a:t> Data</a:t>
          </a:r>
          <a:endParaRPr lang="en-US" dirty="0"/>
        </a:p>
      </dgm:t>
    </dgm:pt>
    <dgm:pt modelId="{F038A777-3B2F-4D70-ABAB-0880A7A94BE3}" type="parTrans" cxnId="{EF9AACD2-6936-4ECF-A259-DFCE3EE0C9E6}">
      <dgm:prSet/>
      <dgm:spPr/>
      <dgm:t>
        <a:bodyPr/>
        <a:lstStyle/>
        <a:p>
          <a:endParaRPr lang="en-US"/>
        </a:p>
      </dgm:t>
    </dgm:pt>
    <dgm:pt modelId="{53FBBA44-09E2-4659-AD4B-44499FB22D50}" type="sibTrans" cxnId="{EF9AACD2-6936-4ECF-A259-DFCE3EE0C9E6}">
      <dgm:prSet/>
      <dgm:spPr/>
      <dgm:t>
        <a:bodyPr/>
        <a:lstStyle/>
        <a:p>
          <a:endParaRPr lang="en-US"/>
        </a:p>
      </dgm:t>
    </dgm:pt>
    <dgm:pt modelId="{CBCFA8F0-D8B5-4F45-ABFF-2EC8B329FCCF}" type="pres">
      <dgm:prSet presAssocID="{3E0CBE2A-EBCD-4C9D-8CA1-B2A1F9D1BF88}" presName="Name0" presStyleCnt="0">
        <dgm:presLayoutVars>
          <dgm:chMax val="7"/>
          <dgm:chPref val="7"/>
          <dgm:dir/>
          <dgm:animLvl val="lvl"/>
        </dgm:presLayoutVars>
      </dgm:prSet>
      <dgm:spPr/>
      <dgm:t>
        <a:bodyPr/>
        <a:lstStyle/>
        <a:p>
          <a:endParaRPr lang="en-US"/>
        </a:p>
      </dgm:t>
    </dgm:pt>
    <dgm:pt modelId="{C0882D24-9CE4-4DCD-A9C0-A3B7D92925FF}" type="pres">
      <dgm:prSet presAssocID="{0C590CF7-51A4-4445-927E-2A1B864FD452}" presName="Accent1" presStyleCnt="0"/>
      <dgm:spPr/>
    </dgm:pt>
    <dgm:pt modelId="{E89097D5-881C-4BE2-85EB-4A33B74551FC}" type="pres">
      <dgm:prSet presAssocID="{0C590CF7-51A4-4445-927E-2A1B864FD452}" presName="Accent" presStyleLbl="node1" presStyleIdx="0" presStyleCnt="4" custLinFactNeighborX="5337" custLinFactNeighborY="-1334"/>
      <dgm:spPr/>
      <dgm:t>
        <a:bodyPr/>
        <a:lstStyle/>
        <a:p>
          <a:endParaRPr lang="en-US"/>
        </a:p>
      </dgm:t>
    </dgm:pt>
    <dgm:pt modelId="{B663A18F-635C-4C34-AB48-86E1BD1138C9}" type="pres">
      <dgm:prSet presAssocID="{0C590CF7-51A4-4445-927E-2A1B864FD452}" presName="Parent1" presStyleLbl="revTx" presStyleIdx="0" presStyleCnt="4">
        <dgm:presLayoutVars>
          <dgm:chMax val="1"/>
          <dgm:chPref val="1"/>
          <dgm:bulletEnabled val="1"/>
        </dgm:presLayoutVars>
      </dgm:prSet>
      <dgm:spPr/>
      <dgm:t>
        <a:bodyPr/>
        <a:lstStyle/>
        <a:p>
          <a:endParaRPr lang="en-US"/>
        </a:p>
      </dgm:t>
    </dgm:pt>
    <dgm:pt modelId="{2A5B1752-661F-4F9E-99FD-4653D3F97F98}" type="pres">
      <dgm:prSet presAssocID="{06B922BE-BA14-492D-8B4A-E12B20362A65}" presName="Accent2" presStyleCnt="0"/>
      <dgm:spPr/>
    </dgm:pt>
    <dgm:pt modelId="{9636FC45-0051-42FC-8F37-A735705A27D9}" type="pres">
      <dgm:prSet presAssocID="{06B922BE-BA14-492D-8B4A-E12B20362A65}" presName="Accent" presStyleLbl="node1" presStyleIdx="1" presStyleCnt="4"/>
      <dgm:spPr/>
    </dgm:pt>
    <dgm:pt modelId="{C477B45D-8DA5-4973-AB20-DEC67DC2103F}" type="pres">
      <dgm:prSet presAssocID="{06B922BE-BA14-492D-8B4A-E12B20362A65}" presName="Parent2" presStyleLbl="revTx" presStyleIdx="1" presStyleCnt="4">
        <dgm:presLayoutVars>
          <dgm:chMax val="1"/>
          <dgm:chPref val="1"/>
          <dgm:bulletEnabled val="1"/>
        </dgm:presLayoutVars>
      </dgm:prSet>
      <dgm:spPr/>
      <dgm:t>
        <a:bodyPr/>
        <a:lstStyle/>
        <a:p>
          <a:endParaRPr lang="en-US"/>
        </a:p>
      </dgm:t>
    </dgm:pt>
    <dgm:pt modelId="{40F0F3EF-57B8-4848-BB59-73F460B312D4}" type="pres">
      <dgm:prSet presAssocID="{F536302C-AFD1-440E-84FD-E6138B575D0D}" presName="Accent3" presStyleCnt="0"/>
      <dgm:spPr/>
    </dgm:pt>
    <dgm:pt modelId="{DDF107CE-9B84-4AD1-881A-F6B96AEB3901}" type="pres">
      <dgm:prSet presAssocID="{F536302C-AFD1-440E-84FD-E6138B575D0D}" presName="Accent" presStyleLbl="node1" presStyleIdx="2" presStyleCnt="4"/>
      <dgm:spPr/>
    </dgm:pt>
    <dgm:pt modelId="{EB16092C-EB2D-4947-B727-6B0486B5C8DB}" type="pres">
      <dgm:prSet presAssocID="{F536302C-AFD1-440E-84FD-E6138B575D0D}" presName="Parent3" presStyleLbl="revTx" presStyleIdx="2" presStyleCnt="4">
        <dgm:presLayoutVars>
          <dgm:chMax val="1"/>
          <dgm:chPref val="1"/>
          <dgm:bulletEnabled val="1"/>
        </dgm:presLayoutVars>
      </dgm:prSet>
      <dgm:spPr/>
      <dgm:t>
        <a:bodyPr/>
        <a:lstStyle/>
        <a:p>
          <a:endParaRPr lang="en-US"/>
        </a:p>
      </dgm:t>
    </dgm:pt>
    <dgm:pt modelId="{9454F0EA-A64C-4E9F-996C-71E0E63BA0B6}" type="pres">
      <dgm:prSet presAssocID="{031DCDD7-1CFA-4924-923C-30602A0A18AC}" presName="Accent4" presStyleCnt="0"/>
      <dgm:spPr/>
    </dgm:pt>
    <dgm:pt modelId="{EC2CF2EA-A391-4F9E-95E1-A6B82BC1AEF4}" type="pres">
      <dgm:prSet presAssocID="{031DCDD7-1CFA-4924-923C-30602A0A18AC}" presName="Accent" presStyleLbl="node1" presStyleIdx="3" presStyleCnt="4"/>
      <dgm:spPr/>
    </dgm:pt>
    <dgm:pt modelId="{5808FCB8-B519-4087-BC3A-4C1A5E760991}" type="pres">
      <dgm:prSet presAssocID="{031DCDD7-1CFA-4924-923C-30602A0A18AC}" presName="Parent4" presStyleLbl="revTx" presStyleIdx="3" presStyleCnt="4">
        <dgm:presLayoutVars>
          <dgm:chMax val="1"/>
          <dgm:chPref val="1"/>
          <dgm:bulletEnabled val="1"/>
        </dgm:presLayoutVars>
      </dgm:prSet>
      <dgm:spPr/>
      <dgm:t>
        <a:bodyPr/>
        <a:lstStyle/>
        <a:p>
          <a:endParaRPr lang="en-US"/>
        </a:p>
      </dgm:t>
    </dgm:pt>
  </dgm:ptLst>
  <dgm:cxnLst>
    <dgm:cxn modelId="{B1817841-90FE-49DB-BCC7-AAEFC5033239}" type="presOf" srcId="{3E0CBE2A-EBCD-4C9D-8CA1-B2A1F9D1BF88}" destId="{CBCFA8F0-D8B5-4F45-ABFF-2EC8B329FCCF}" srcOrd="0" destOrd="0" presId="urn:microsoft.com/office/officeart/2009/layout/CircleArrowProcess"/>
    <dgm:cxn modelId="{A1D01375-D1B6-42B2-9DFC-A4DC2BE7C9F5}" srcId="{3E0CBE2A-EBCD-4C9D-8CA1-B2A1F9D1BF88}" destId="{06B922BE-BA14-492D-8B4A-E12B20362A65}" srcOrd="1" destOrd="0" parTransId="{4D7448F1-BD03-45F7-9509-B6494D973E13}" sibTransId="{498BCA23-584A-4218-AE81-133829059A76}"/>
    <dgm:cxn modelId="{E59149FA-9700-454E-9D2B-A9044770DE5E}" srcId="{3E0CBE2A-EBCD-4C9D-8CA1-B2A1F9D1BF88}" destId="{F536302C-AFD1-440E-84FD-E6138B575D0D}" srcOrd="2" destOrd="0" parTransId="{AC828B82-1AAD-44C1-A21A-97FEF4A181C7}" sibTransId="{4EA338D0-5BF5-44F2-BF67-F49CA86EF0C0}"/>
    <dgm:cxn modelId="{9EAC2EFC-DBFC-44AF-A5DE-6EA76C4F47AF}" srcId="{3E0CBE2A-EBCD-4C9D-8CA1-B2A1F9D1BF88}" destId="{0C590CF7-51A4-4445-927E-2A1B864FD452}" srcOrd="0" destOrd="0" parTransId="{111A024F-5E3B-4326-9950-9DFEA3F633AB}" sibTransId="{06ABD70C-CC10-42BD-A1EF-FEC6561B9460}"/>
    <dgm:cxn modelId="{E743A5FC-E8B7-49BF-A0A7-E2BC2F560E9E}" type="presOf" srcId="{0C590CF7-51A4-4445-927E-2A1B864FD452}" destId="{B663A18F-635C-4C34-AB48-86E1BD1138C9}" srcOrd="0" destOrd="0" presId="urn:microsoft.com/office/officeart/2009/layout/CircleArrowProcess"/>
    <dgm:cxn modelId="{C2099A03-30E6-419E-AD3D-0B5DC958F231}" type="presOf" srcId="{031DCDD7-1CFA-4924-923C-30602A0A18AC}" destId="{5808FCB8-B519-4087-BC3A-4C1A5E760991}" srcOrd="0" destOrd="0" presId="urn:microsoft.com/office/officeart/2009/layout/CircleArrowProcess"/>
    <dgm:cxn modelId="{EF9AACD2-6936-4ECF-A259-DFCE3EE0C9E6}" srcId="{3E0CBE2A-EBCD-4C9D-8CA1-B2A1F9D1BF88}" destId="{031DCDD7-1CFA-4924-923C-30602A0A18AC}" srcOrd="3" destOrd="0" parTransId="{F038A777-3B2F-4D70-ABAB-0880A7A94BE3}" sibTransId="{53FBBA44-09E2-4659-AD4B-44499FB22D50}"/>
    <dgm:cxn modelId="{3F81D7EE-114E-417F-8C8E-A5A19EEA97F0}" type="presOf" srcId="{F536302C-AFD1-440E-84FD-E6138B575D0D}" destId="{EB16092C-EB2D-4947-B727-6B0486B5C8DB}" srcOrd="0" destOrd="0" presId="urn:microsoft.com/office/officeart/2009/layout/CircleArrowProcess"/>
    <dgm:cxn modelId="{7C517B09-EF53-4DBF-B45C-A4E4AFDD7CA7}" type="presOf" srcId="{06B922BE-BA14-492D-8B4A-E12B20362A65}" destId="{C477B45D-8DA5-4973-AB20-DEC67DC2103F}" srcOrd="0" destOrd="0" presId="urn:microsoft.com/office/officeart/2009/layout/CircleArrowProcess"/>
    <dgm:cxn modelId="{9FFBF3F0-80DE-445D-AD1D-7044B7AF01C5}" type="presParOf" srcId="{CBCFA8F0-D8B5-4F45-ABFF-2EC8B329FCCF}" destId="{C0882D24-9CE4-4DCD-A9C0-A3B7D92925FF}" srcOrd="0" destOrd="0" presId="urn:microsoft.com/office/officeart/2009/layout/CircleArrowProcess"/>
    <dgm:cxn modelId="{D43B1583-8FD4-41F8-95E9-704B909D26D0}" type="presParOf" srcId="{C0882D24-9CE4-4DCD-A9C0-A3B7D92925FF}" destId="{E89097D5-881C-4BE2-85EB-4A33B74551FC}" srcOrd="0" destOrd="0" presId="urn:microsoft.com/office/officeart/2009/layout/CircleArrowProcess"/>
    <dgm:cxn modelId="{86225D94-83AE-4720-8632-34DA52043005}" type="presParOf" srcId="{CBCFA8F0-D8B5-4F45-ABFF-2EC8B329FCCF}" destId="{B663A18F-635C-4C34-AB48-86E1BD1138C9}" srcOrd="1" destOrd="0" presId="urn:microsoft.com/office/officeart/2009/layout/CircleArrowProcess"/>
    <dgm:cxn modelId="{DB759686-1D79-4F66-AD52-E0B400D6A476}" type="presParOf" srcId="{CBCFA8F0-D8B5-4F45-ABFF-2EC8B329FCCF}" destId="{2A5B1752-661F-4F9E-99FD-4653D3F97F98}" srcOrd="2" destOrd="0" presId="urn:microsoft.com/office/officeart/2009/layout/CircleArrowProcess"/>
    <dgm:cxn modelId="{18206EC2-28ED-4BF5-B1B9-E0AA4D41B28E}" type="presParOf" srcId="{2A5B1752-661F-4F9E-99FD-4653D3F97F98}" destId="{9636FC45-0051-42FC-8F37-A735705A27D9}" srcOrd="0" destOrd="0" presId="urn:microsoft.com/office/officeart/2009/layout/CircleArrowProcess"/>
    <dgm:cxn modelId="{2518F802-5D15-445D-9787-E3DA21737475}" type="presParOf" srcId="{CBCFA8F0-D8B5-4F45-ABFF-2EC8B329FCCF}" destId="{C477B45D-8DA5-4973-AB20-DEC67DC2103F}" srcOrd="3" destOrd="0" presId="urn:microsoft.com/office/officeart/2009/layout/CircleArrowProcess"/>
    <dgm:cxn modelId="{86014762-D1E6-4925-BF25-CEF2F9C3ADEE}" type="presParOf" srcId="{CBCFA8F0-D8B5-4F45-ABFF-2EC8B329FCCF}" destId="{40F0F3EF-57B8-4848-BB59-73F460B312D4}" srcOrd="4" destOrd="0" presId="urn:microsoft.com/office/officeart/2009/layout/CircleArrowProcess"/>
    <dgm:cxn modelId="{29405A61-60D6-4FFB-B90A-0BDFAFA07479}" type="presParOf" srcId="{40F0F3EF-57B8-4848-BB59-73F460B312D4}" destId="{DDF107CE-9B84-4AD1-881A-F6B96AEB3901}" srcOrd="0" destOrd="0" presId="urn:microsoft.com/office/officeart/2009/layout/CircleArrowProcess"/>
    <dgm:cxn modelId="{91F48B4D-A749-4EB2-A522-4CC620BE6C88}" type="presParOf" srcId="{CBCFA8F0-D8B5-4F45-ABFF-2EC8B329FCCF}" destId="{EB16092C-EB2D-4947-B727-6B0486B5C8DB}" srcOrd="5" destOrd="0" presId="urn:microsoft.com/office/officeart/2009/layout/CircleArrowProcess"/>
    <dgm:cxn modelId="{92E55229-72C2-4ED4-A0DB-42C6AA9F0CE0}" type="presParOf" srcId="{CBCFA8F0-D8B5-4F45-ABFF-2EC8B329FCCF}" destId="{9454F0EA-A64C-4E9F-996C-71E0E63BA0B6}" srcOrd="6" destOrd="0" presId="urn:microsoft.com/office/officeart/2009/layout/CircleArrowProcess"/>
    <dgm:cxn modelId="{C201EE37-41FF-419E-80F5-871394CBF861}" type="presParOf" srcId="{9454F0EA-A64C-4E9F-996C-71E0E63BA0B6}" destId="{EC2CF2EA-A391-4F9E-95E1-A6B82BC1AEF4}" srcOrd="0" destOrd="0" presId="urn:microsoft.com/office/officeart/2009/layout/CircleArrowProcess"/>
    <dgm:cxn modelId="{3E81E114-42D6-46FC-A5A6-DCBFEF955A6C}" type="presParOf" srcId="{CBCFA8F0-D8B5-4F45-ABFF-2EC8B329FCCF}" destId="{5808FCB8-B519-4087-BC3A-4C1A5E760991}"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E2D36A-A7B3-4C3F-AFF3-BCA38A60B9C5}" type="doc">
      <dgm:prSet loTypeId="urn:microsoft.com/office/officeart/2005/8/layout/pyramid2" loCatId="list" qsTypeId="urn:microsoft.com/office/officeart/2005/8/quickstyle/3d2" qsCatId="3D" csTypeId="urn:microsoft.com/office/officeart/2005/8/colors/accent0_3" csCatId="mainScheme" phldr="1"/>
      <dgm:spPr/>
    </dgm:pt>
    <dgm:pt modelId="{A858DAA3-D947-46C8-B921-E8CF09CD21FE}">
      <dgm:prSet phldrT="[Text]"/>
      <dgm:spPr/>
      <dgm:t>
        <a:bodyPr/>
        <a:lstStyle/>
        <a:p>
          <a:r>
            <a:rPr lang="en-US" dirty="0" smtClean="0"/>
            <a:t>OBJEK PENELITIAN</a:t>
          </a:r>
          <a:endParaRPr lang="en-US" dirty="0"/>
        </a:p>
      </dgm:t>
    </dgm:pt>
    <dgm:pt modelId="{68EE9BD0-A4DC-4BE4-AA31-DC296D616DC5}" type="parTrans" cxnId="{C545E1CD-2DB3-47DC-9104-AACB5D26FB2E}">
      <dgm:prSet/>
      <dgm:spPr/>
      <dgm:t>
        <a:bodyPr/>
        <a:lstStyle/>
        <a:p>
          <a:endParaRPr lang="en-US"/>
        </a:p>
      </dgm:t>
    </dgm:pt>
    <dgm:pt modelId="{61997B02-9601-423D-B151-3E19AF451B8C}" type="sibTrans" cxnId="{C545E1CD-2DB3-47DC-9104-AACB5D26FB2E}">
      <dgm:prSet/>
      <dgm:spPr/>
      <dgm:t>
        <a:bodyPr/>
        <a:lstStyle/>
        <a:p>
          <a:endParaRPr lang="en-US"/>
        </a:p>
      </dgm:t>
    </dgm:pt>
    <dgm:pt modelId="{05B72889-A286-4635-B60E-ED97D763B32F}">
      <dgm:prSet phldrT="[Text]"/>
      <dgm:spPr/>
      <dgm:t>
        <a:bodyPr/>
        <a:lstStyle/>
        <a:p>
          <a:r>
            <a:rPr lang="en-US" dirty="0" err="1" smtClean="0"/>
            <a:t>Objek</a:t>
          </a:r>
          <a:r>
            <a:rPr lang="en-US" dirty="0" smtClean="0"/>
            <a:t> Penelitian </a:t>
          </a:r>
          <a:r>
            <a:rPr lang="en-US" dirty="0" err="1" smtClean="0"/>
            <a:t>yaitu</a:t>
          </a:r>
          <a:r>
            <a:rPr lang="en-US" dirty="0" smtClean="0"/>
            <a:t> </a:t>
          </a:r>
          <a:r>
            <a:rPr lang="en-US" dirty="0" err="1" smtClean="0"/>
            <a:t>sistem</a:t>
          </a:r>
          <a:r>
            <a:rPr lang="en-US" dirty="0" smtClean="0"/>
            <a:t> </a:t>
          </a:r>
          <a:r>
            <a:rPr lang="en-US" dirty="0" err="1" smtClean="0"/>
            <a:t>pengelolaan</a:t>
          </a:r>
          <a:r>
            <a:rPr lang="en-US" dirty="0" smtClean="0"/>
            <a:t> </a:t>
          </a:r>
          <a:r>
            <a:rPr lang="en-US" dirty="0" err="1" smtClean="0"/>
            <a:t>obat</a:t>
          </a:r>
          <a:r>
            <a:rPr lang="en-US" dirty="0" smtClean="0"/>
            <a:t> di </a:t>
          </a:r>
          <a:r>
            <a:rPr lang="en-US" dirty="0" err="1" smtClean="0"/>
            <a:t>gudang</a:t>
          </a:r>
          <a:r>
            <a:rPr lang="en-US" dirty="0" smtClean="0"/>
            <a:t> </a:t>
          </a:r>
          <a:r>
            <a:rPr lang="en-US" dirty="0" err="1" smtClean="0"/>
            <a:t>farmasi</a:t>
          </a:r>
          <a:r>
            <a:rPr lang="en-US" dirty="0" smtClean="0"/>
            <a:t> </a:t>
          </a:r>
          <a:r>
            <a:rPr lang="en-US" dirty="0" err="1" smtClean="0"/>
            <a:t>puskesmas</a:t>
          </a:r>
          <a:endParaRPr lang="en-US" dirty="0"/>
        </a:p>
      </dgm:t>
    </dgm:pt>
    <dgm:pt modelId="{6A2BDFEF-2FBA-4F64-AE14-DDE4512E984B}" type="parTrans" cxnId="{C10BE0E6-220B-408A-BB96-A162CFF7A8D5}">
      <dgm:prSet/>
      <dgm:spPr/>
      <dgm:t>
        <a:bodyPr/>
        <a:lstStyle/>
        <a:p>
          <a:endParaRPr lang="en-US"/>
        </a:p>
      </dgm:t>
    </dgm:pt>
    <dgm:pt modelId="{0D940993-1EDD-48A4-BAFE-336A6DF34B9D}" type="sibTrans" cxnId="{C10BE0E6-220B-408A-BB96-A162CFF7A8D5}">
      <dgm:prSet/>
      <dgm:spPr/>
      <dgm:t>
        <a:bodyPr/>
        <a:lstStyle/>
        <a:p>
          <a:endParaRPr lang="en-US"/>
        </a:p>
      </dgm:t>
    </dgm:pt>
    <dgm:pt modelId="{3523C7EB-45F2-4075-877D-DD66E279DAD7}" type="pres">
      <dgm:prSet presAssocID="{C0E2D36A-A7B3-4C3F-AFF3-BCA38A60B9C5}" presName="compositeShape" presStyleCnt="0">
        <dgm:presLayoutVars>
          <dgm:dir/>
          <dgm:resizeHandles/>
        </dgm:presLayoutVars>
      </dgm:prSet>
      <dgm:spPr/>
    </dgm:pt>
    <dgm:pt modelId="{9797C08A-118D-449B-9F79-F3E5EA26671A}" type="pres">
      <dgm:prSet presAssocID="{C0E2D36A-A7B3-4C3F-AFF3-BCA38A60B9C5}" presName="pyramid" presStyleLbl="node1" presStyleIdx="0" presStyleCnt="1"/>
      <dgm:spPr/>
    </dgm:pt>
    <dgm:pt modelId="{45D22B0E-403C-4391-AD1A-60D7BD670541}" type="pres">
      <dgm:prSet presAssocID="{C0E2D36A-A7B3-4C3F-AFF3-BCA38A60B9C5}" presName="theList" presStyleCnt="0"/>
      <dgm:spPr/>
    </dgm:pt>
    <dgm:pt modelId="{8AFE9E33-EC13-4DAF-9098-8F6086FB9DC4}" type="pres">
      <dgm:prSet presAssocID="{A858DAA3-D947-46C8-B921-E8CF09CD21FE}" presName="aNode" presStyleLbl="fgAcc1" presStyleIdx="0" presStyleCnt="2" custLinFactNeighborY="44295">
        <dgm:presLayoutVars>
          <dgm:bulletEnabled val="1"/>
        </dgm:presLayoutVars>
      </dgm:prSet>
      <dgm:spPr/>
      <dgm:t>
        <a:bodyPr/>
        <a:lstStyle/>
        <a:p>
          <a:endParaRPr lang="en-US"/>
        </a:p>
      </dgm:t>
    </dgm:pt>
    <dgm:pt modelId="{ECD7C86C-B9F5-4576-BE50-D70127A0FAF3}" type="pres">
      <dgm:prSet presAssocID="{A858DAA3-D947-46C8-B921-E8CF09CD21FE}" presName="aSpace" presStyleCnt="0"/>
      <dgm:spPr/>
    </dgm:pt>
    <dgm:pt modelId="{76B4AEA5-E93F-4B20-BCBB-219A6060652E}" type="pres">
      <dgm:prSet presAssocID="{05B72889-A286-4635-B60E-ED97D763B32F}" presName="aNode" presStyleLbl="fgAcc1" presStyleIdx="1" presStyleCnt="2">
        <dgm:presLayoutVars>
          <dgm:bulletEnabled val="1"/>
        </dgm:presLayoutVars>
      </dgm:prSet>
      <dgm:spPr/>
      <dgm:t>
        <a:bodyPr/>
        <a:lstStyle/>
        <a:p>
          <a:endParaRPr lang="en-US"/>
        </a:p>
      </dgm:t>
    </dgm:pt>
    <dgm:pt modelId="{8AF7B6B0-D6BC-4741-97AA-A75BB3E7D1C4}" type="pres">
      <dgm:prSet presAssocID="{05B72889-A286-4635-B60E-ED97D763B32F}" presName="aSpace" presStyleCnt="0"/>
      <dgm:spPr/>
    </dgm:pt>
  </dgm:ptLst>
  <dgm:cxnLst>
    <dgm:cxn modelId="{A0D68F90-5C7C-4615-8762-63E5B7BA4569}" type="presOf" srcId="{A858DAA3-D947-46C8-B921-E8CF09CD21FE}" destId="{8AFE9E33-EC13-4DAF-9098-8F6086FB9DC4}" srcOrd="0" destOrd="0" presId="urn:microsoft.com/office/officeart/2005/8/layout/pyramid2"/>
    <dgm:cxn modelId="{C687A73B-3F51-4212-B363-773D79A9C605}" type="presOf" srcId="{05B72889-A286-4635-B60E-ED97D763B32F}" destId="{76B4AEA5-E93F-4B20-BCBB-219A6060652E}" srcOrd="0" destOrd="0" presId="urn:microsoft.com/office/officeart/2005/8/layout/pyramid2"/>
    <dgm:cxn modelId="{C545E1CD-2DB3-47DC-9104-AACB5D26FB2E}" srcId="{C0E2D36A-A7B3-4C3F-AFF3-BCA38A60B9C5}" destId="{A858DAA3-D947-46C8-B921-E8CF09CD21FE}" srcOrd="0" destOrd="0" parTransId="{68EE9BD0-A4DC-4BE4-AA31-DC296D616DC5}" sibTransId="{61997B02-9601-423D-B151-3E19AF451B8C}"/>
    <dgm:cxn modelId="{D981F07F-EF68-40E9-A64C-45F9459B6383}" type="presOf" srcId="{C0E2D36A-A7B3-4C3F-AFF3-BCA38A60B9C5}" destId="{3523C7EB-45F2-4075-877D-DD66E279DAD7}" srcOrd="0" destOrd="0" presId="urn:microsoft.com/office/officeart/2005/8/layout/pyramid2"/>
    <dgm:cxn modelId="{C10BE0E6-220B-408A-BB96-A162CFF7A8D5}" srcId="{C0E2D36A-A7B3-4C3F-AFF3-BCA38A60B9C5}" destId="{05B72889-A286-4635-B60E-ED97D763B32F}" srcOrd="1" destOrd="0" parTransId="{6A2BDFEF-2FBA-4F64-AE14-DDE4512E984B}" sibTransId="{0D940993-1EDD-48A4-BAFE-336A6DF34B9D}"/>
    <dgm:cxn modelId="{D926C1EE-6DA0-4475-9088-4AD26A66FB52}" type="presParOf" srcId="{3523C7EB-45F2-4075-877D-DD66E279DAD7}" destId="{9797C08A-118D-449B-9F79-F3E5EA26671A}" srcOrd="0" destOrd="0" presId="urn:microsoft.com/office/officeart/2005/8/layout/pyramid2"/>
    <dgm:cxn modelId="{5E4ED10B-9AF6-4EA5-B674-3B07C69F3E10}" type="presParOf" srcId="{3523C7EB-45F2-4075-877D-DD66E279DAD7}" destId="{45D22B0E-403C-4391-AD1A-60D7BD670541}" srcOrd="1" destOrd="0" presId="urn:microsoft.com/office/officeart/2005/8/layout/pyramid2"/>
    <dgm:cxn modelId="{ACD93151-77AF-4CBE-8345-9ACE3784044B}" type="presParOf" srcId="{45D22B0E-403C-4391-AD1A-60D7BD670541}" destId="{8AFE9E33-EC13-4DAF-9098-8F6086FB9DC4}" srcOrd="0" destOrd="0" presId="urn:microsoft.com/office/officeart/2005/8/layout/pyramid2"/>
    <dgm:cxn modelId="{4D22E5AB-D5A7-4B49-BFDF-F717F0431383}" type="presParOf" srcId="{45D22B0E-403C-4391-AD1A-60D7BD670541}" destId="{ECD7C86C-B9F5-4576-BE50-D70127A0FAF3}" srcOrd="1" destOrd="0" presId="urn:microsoft.com/office/officeart/2005/8/layout/pyramid2"/>
    <dgm:cxn modelId="{6456BC28-4C38-41CF-91C6-E145C40F9F68}" type="presParOf" srcId="{45D22B0E-403C-4391-AD1A-60D7BD670541}" destId="{76B4AEA5-E93F-4B20-BCBB-219A6060652E}" srcOrd="2" destOrd="0" presId="urn:microsoft.com/office/officeart/2005/8/layout/pyramid2"/>
    <dgm:cxn modelId="{BFE5FBA7-E2A7-453F-9D4A-7D23501A6CDD}" type="presParOf" srcId="{45D22B0E-403C-4391-AD1A-60D7BD670541}" destId="{8AF7B6B0-D6BC-4741-97AA-A75BB3E7D1C4}"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F037020-61A3-4B58-8156-8B280B731B12}" type="doc">
      <dgm:prSet loTypeId="urn:microsoft.com/office/officeart/2005/8/layout/vProcess5" loCatId="process" qsTypeId="urn:microsoft.com/office/officeart/2009/2/quickstyle/3d8" qsCatId="3D" csTypeId="urn:microsoft.com/office/officeart/2005/8/colors/accent6_2" csCatId="accent6" phldr="1"/>
      <dgm:spPr/>
      <dgm:t>
        <a:bodyPr/>
        <a:lstStyle/>
        <a:p>
          <a:endParaRPr lang="en-US"/>
        </a:p>
      </dgm:t>
    </dgm:pt>
    <dgm:pt modelId="{3D77CB66-1CBF-42DE-B6DF-C132A5D25420}">
      <dgm:prSet phldrT="[Text]" custT="1"/>
      <dgm:spPr/>
      <dgm:t>
        <a:bodyPr/>
        <a:lstStyle/>
        <a:p>
          <a:pPr algn="ctr"/>
          <a:r>
            <a:rPr lang="en-US" sz="2400" dirty="0" smtClean="0"/>
            <a:t>ANALISIS DATA</a:t>
          </a:r>
          <a:endParaRPr lang="en-US" sz="2400" dirty="0"/>
        </a:p>
      </dgm:t>
    </dgm:pt>
    <dgm:pt modelId="{E8F591E0-16C9-43FA-A21A-B0F0078D297B}" type="parTrans" cxnId="{18B5A7F9-09C5-4557-8E90-EC9C274156CB}">
      <dgm:prSet/>
      <dgm:spPr/>
      <dgm:t>
        <a:bodyPr/>
        <a:lstStyle/>
        <a:p>
          <a:endParaRPr lang="en-US"/>
        </a:p>
      </dgm:t>
    </dgm:pt>
    <dgm:pt modelId="{7D41CB19-3F6D-456B-B7AE-DC58AA31BAD5}" type="sibTrans" cxnId="{18B5A7F9-09C5-4557-8E90-EC9C274156CB}">
      <dgm:prSet/>
      <dgm:spPr/>
      <dgm:t>
        <a:bodyPr/>
        <a:lstStyle/>
        <a:p>
          <a:endParaRPr lang="en-US"/>
        </a:p>
      </dgm:t>
    </dgm:pt>
    <dgm:pt modelId="{E17930B1-0574-4245-B73F-4A352F6EEC0D}">
      <dgm:prSet phldrT="[Text]"/>
      <dgm:spPr/>
      <dgm:t>
        <a:bodyPr/>
        <a:lstStyle/>
        <a:p>
          <a:pPr algn="l"/>
          <a:r>
            <a:rPr lang="en-US" dirty="0" err="1" smtClean="0"/>
            <a:t>Analisis</a:t>
          </a:r>
          <a:r>
            <a:rPr lang="en-US" dirty="0" smtClean="0"/>
            <a:t> data </a:t>
          </a:r>
          <a:r>
            <a:rPr lang="en-US" dirty="0" err="1" smtClean="0"/>
            <a:t>dilakukan</a:t>
          </a:r>
          <a:r>
            <a:rPr lang="en-US" dirty="0" smtClean="0"/>
            <a:t> </a:t>
          </a:r>
          <a:r>
            <a:rPr lang="en-US" dirty="0" err="1" smtClean="0"/>
            <a:t>dengan</a:t>
          </a:r>
          <a:r>
            <a:rPr lang="en-US" dirty="0" smtClean="0"/>
            <a:t> </a:t>
          </a:r>
          <a:r>
            <a:rPr lang="en-US" dirty="0" err="1" smtClean="0"/>
            <a:t>metode</a:t>
          </a:r>
          <a:r>
            <a:rPr lang="en-US" dirty="0" smtClean="0"/>
            <a:t> </a:t>
          </a:r>
          <a:r>
            <a:rPr lang="en-US" dirty="0" err="1" smtClean="0"/>
            <a:t>analisis</a:t>
          </a:r>
          <a:r>
            <a:rPr lang="en-US" dirty="0" smtClean="0"/>
            <a:t> </a:t>
          </a:r>
          <a:r>
            <a:rPr lang="en-US" dirty="0" err="1" smtClean="0"/>
            <a:t>deskriptif</a:t>
          </a:r>
          <a:r>
            <a:rPr lang="en-US" dirty="0" smtClean="0"/>
            <a:t> </a:t>
          </a:r>
          <a:r>
            <a:rPr lang="en-US" dirty="0" err="1" smtClean="0"/>
            <a:t>yaitu</a:t>
          </a:r>
          <a:r>
            <a:rPr lang="en-US" dirty="0" smtClean="0"/>
            <a:t> </a:t>
          </a:r>
          <a:r>
            <a:rPr lang="en-US" dirty="0" err="1" smtClean="0"/>
            <a:t>analisis</a:t>
          </a:r>
          <a:r>
            <a:rPr lang="en-US" dirty="0" smtClean="0"/>
            <a:t> </a:t>
          </a:r>
          <a:r>
            <a:rPr lang="en-US" dirty="0" err="1" smtClean="0"/>
            <a:t>dengan</a:t>
          </a:r>
          <a:r>
            <a:rPr lang="en-US" dirty="0" smtClean="0"/>
            <a:t> </a:t>
          </a:r>
          <a:r>
            <a:rPr lang="en-US" dirty="0" err="1" smtClean="0"/>
            <a:t>membuat</a:t>
          </a:r>
          <a:r>
            <a:rPr lang="en-US" dirty="0" smtClean="0"/>
            <a:t> </a:t>
          </a:r>
          <a:r>
            <a:rPr lang="en-US" dirty="0" err="1" smtClean="0"/>
            <a:t>gambaran</a:t>
          </a:r>
          <a:r>
            <a:rPr lang="en-US" dirty="0" smtClean="0"/>
            <a:t> </a:t>
          </a:r>
          <a:r>
            <a:rPr lang="en-US" dirty="0" err="1" smtClean="0"/>
            <a:t>dari</a:t>
          </a:r>
          <a:r>
            <a:rPr lang="en-US" dirty="0" smtClean="0"/>
            <a:t> data-data yang </a:t>
          </a:r>
          <a:r>
            <a:rPr lang="en-US" dirty="0" err="1" smtClean="0"/>
            <a:t>terkumpul</a:t>
          </a:r>
          <a:r>
            <a:rPr lang="en-US" dirty="0" smtClean="0"/>
            <a:t> </a:t>
          </a:r>
          <a:endParaRPr lang="en-US" dirty="0"/>
        </a:p>
      </dgm:t>
    </dgm:pt>
    <dgm:pt modelId="{A6932448-74A6-4C75-914B-C89572F39144}" type="parTrans" cxnId="{D8E75417-01BF-41BC-95C2-E01DC8C68825}">
      <dgm:prSet/>
      <dgm:spPr/>
      <dgm:t>
        <a:bodyPr/>
        <a:lstStyle/>
        <a:p>
          <a:endParaRPr lang="en-US"/>
        </a:p>
      </dgm:t>
    </dgm:pt>
    <dgm:pt modelId="{0D6DC869-660C-47BF-86DB-E26CD65E3436}" type="sibTrans" cxnId="{D8E75417-01BF-41BC-95C2-E01DC8C68825}">
      <dgm:prSet/>
      <dgm:spPr/>
      <dgm:t>
        <a:bodyPr/>
        <a:lstStyle/>
        <a:p>
          <a:endParaRPr lang="en-US"/>
        </a:p>
      </dgm:t>
    </dgm:pt>
    <dgm:pt modelId="{DB1DFE23-8AA0-49E7-95C5-E347EDE20136}" type="pres">
      <dgm:prSet presAssocID="{5F037020-61A3-4B58-8156-8B280B731B12}" presName="outerComposite" presStyleCnt="0">
        <dgm:presLayoutVars>
          <dgm:chMax val="5"/>
          <dgm:dir/>
          <dgm:resizeHandles val="exact"/>
        </dgm:presLayoutVars>
      </dgm:prSet>
      <dgm:spPr/>
      <dgm:t>
        <a:bodyPr/>
        <a:lstStyle/>
        <a:p>
          <a:endParaRPr lang="en-US"/>
        </a:p>
      </dgm:t>
    </dgm:pt>
    <dgm:pt modelId="{BBAACB2E-480F-4883-BBB9-EC03C511466D}" type="pres">
      <dgm:prSet presAssocID="{5F037020-61A3-4B58-8156-8B280B731B12}" presName="dummyMaxCanvas" presStyleCnt="0">
        <dgm:presLayoutVars/>
      </dgm:prSet>
      <dgm:spPr/>
    </dgm:pt>
    <dgm:pt modelId="{79FD877D-C884-4FE5-9D07-F31C96BB77C9}" type="pres">
      <dgm:prSet presAssocID="{5F037020-61A3-4B58-8156-8B280B731B12}" presName="TwoNodes_1" presStyleLbl="node1" presStyleIdx="0" presStyleCnt="2">
        <dgm:presLayoutVars>
          <dgm:bulletEnabled val="1"/>
        </dgm:presLayoutVars>
      </dgm:prSet>
      <dgm:spPr/>
      <dgm:t>
        <a:bodyPr/>
        <a:lstStyle/>
        <a:p>
          <a:endParaRPr lang="en-US"/>
        </a:p>
      </dgm:t>
    </dgm:pt>
    <dgm:pt modelId="{E29ECCF2-0209-4314-B638-3138FB74AF8E}" type="pres">
      <dgm:prSet presAssocID="{5F037020-61A3-4B58-8156-8B280B731B12}" presName="TwoNodes_2" presStyleLbl="node1" presStyleIdx="1" presStyleCnt="2">
        <dgm:presLayoutVars>
          <dgm:bulletEnabled val="1"/>
        </dgm:presLayoutVars>
      </dgm:prSet>
      <dgm:spPr/>
      <dgm:t>
        <a:bodyPr/>
        <a:lstStyle/>
        <a:p>
          <a:endParaRPr lang="en-US"/>
        </a:p>
      </dgm:t>
    </dgm:pt>
    <dgm:pt modelId="{163ED0C3-8F08-40E1-A700-73AFFCF155A4}" type="pres">
      <dgm:prSet presAssocID="{5F037020-61A3-4B58-8156-8B280B731B12}" presName="TwoConn_1-2" presStyleLbl="fgAccFollowNode1" presStyleIdx="0" presStyleCnt="1">
        <dgm:presLayoutVars>
          <dgm:bulletEnabled val="1"/>
        </dgm:presLayoutVars>
      </dgm:prSet>
      <dgm:spPr/>
      <dgm:t>
        <a:bodyPr/>
        <a:lstStyle/>
        <a:p>
          <a:endParaRPr lang="en-US"/>
        </a:p>
      </dgm:t>
    </dgm:pt>
    <dgm:pt modelId="{730C3E62-DAD3-4EB8-889C-257DAAF48AF6}" type="pres">
      <dgm:prSet presAssocID="{5F037020-61A3-4B58-8156-8B280B731B12}" presName="TwoNodes_1_text" presStyleLbl="node1" presStyleIdx="1" presStyleCnt="2">
        <dgm:presLayoutVars>
          <dgm:bulletEnabled val="1"/>
        </dgm:presLayoutVars>
      </dgm:prSet>
      <dgm:spPr/>
      <dgm:t>
        <a:bodyPr/>
        <a:lstStyle/>
        <a:p>
          <a:endParaRPr lang="en-US"/>
        </a:p>
      </dgm:t>
    </dgm:pt>
    <dgm:pt modelId="{533B55F9-CA57-4009-BE1F-84F1E57D7F08}" type="pres">
      <dgm:prSet presAssocID="{5F037020-61A3-4B58-8156-8B280B731B12}" presName="TwoNodes_2_text" presStyleLbl="node1" presStyleIdx="1" presStyleCnt="2">
        <dgm:presLayoutVars>
          <dgm:bulletEnabled val="1"/>
        </dgm:presLayoutVars>
      </dgm:prSet>
      <dgm:spPr/>
      <dgm:t>
        <a:bodyPr/>
        <a:lstStyle/>
        <a:p>
          <a:endParaRPr lang="en-US"/>
        </a:p>
      </dgm:t>
    </dgm:pt>
  </dgm:ptLst>
  <dgm:cxnLst>
    <dgm:cxn modelId="{84FCB4EC-7786-40A8-8929-DC90E6BEA7B8}" type="presOf" srcId="{7D41CB19-3F6D-456B-B7AE-DC58AA31BAD5}" destId="{163ED0C3-8F08-40E1-A700-73AFFCF155A4}" srcOrd="0" destOrd="0" presId="urn:microsoft.com/office/officeart/2005/8/layout/vProcess5"/>
    <dgm:cxn modelId="{35AF1442-695A-4347-801E-C5FC4368DE5F}" type="presOf" srcId="{E17930B1-0574-4245-B73F-4A352F6EEC0D}" destId="{E29ECCF2-0209-4314-B638-3138FB74AF8E}" srcOrd="0" destOrd="0" presId="urn:microsoft.com/office/officeart/2005/8/layout/vProcess5"/>
    <dgm:cxn modelId="{128245C7-C691-44CD-B174-13DBC060A751}" type="presOf" srcId="{3D77CB66-1CBF-42DE-B6DF-C132A5D25420}" destId="{730C3E62-DAD3-4EB8-889C-257DAAF48AF6}" srcOrd="1" destOrd="0" presId="urn:microsoft.com/office/officeart/2005/8/layout/vProcess5"/>
    <dgm:cxn modelId="{0B661E0A-D5F7-4437-A0FC-E64E8E388CEC}" type="presOf" srcId="{5F037020-61A3-4B58-8156-8B280B731B12}" destId="{DB1DFE23-8AA0-49E7-95C5-E347EDE20136}" srcOrd="0" destOrd="0" presId="urn:microsoft.com/office/officeart/2005/8/layout/vProcess5"/>
    <dgm:cxn modelId="{E52403F9-B6F3-4087-BD24-2084411A4E0D}" type="presOf" srcId="{E17930B1-0574-4245-B73F-4A352F6EEC0D}" destId="{533B55F9-CA57-4009-BE1F-84F1E57D7F08}" srcOrd="1" destOrd="0" presId="urn:microsoft.com/office/officeart/2005/8/layout/vProcess5"/>
    <dgm:cxn modelId="{18B5A7F9-09C5-4557-8E90-EC9C274156CB}" srcId="{5F037020-61A3-4B58-8156-8B280B731B12}" destId="{3D77CB66-1CBF-42DE-B6DF-C132A5D25420}" srcOrd="0" destOrd="0" parTransId="{E8F591E0-16C9-43FA-A21A-B0F0078D297B}" sibTransId="{7D41CB19-3F6D-456B-B7AE-DC58AA31BAD5}"/>
    <dgm:cxn modelId="{D6CDC496-1A13-4DCA-8EED-8AA84ADC9E31}" type="presOf" srcId="{3D77CB66-1CBF-42DE-B6DF-C132A5D25420}" destId="{79FD877D-C884-4FE5-9D07-F31C96BB77C9}" srcOrd="0" destOrd="0" presId="urn:microsoft.com/office/officeart/2005/8/layout/vProcess5"/>
    <dgm:cxn modelId="{D8E75417-01BF-41BC-95C2-E01DC8C68825}" srcId="{5F037020-61A3-4B58-8156-8B280B731B12}" destId="{E17930B1-0574-4245-B73F-4A352F6EEC0D}" srcOrd="1" destOrd="0" parTransId="{A6932448-74A6-4C75-914B-C89572F39144}" sibTransId="{0D6DC869-660C-47BF-86DB-E26CD65E3436}"/>
    <dgm:cxn modelId="{8C44FD4F-E8B2-4EBD-9544-42855D5689C6}" type="presParOf" srcId="{DB1DFE23-8AA0-49E7-95C5-E347EDE20136}" destId="{BBAACB2E-480F-4883-BBB9-EC03C511466D}" srcOrd="0" destOrd="0" presId="urn:microsoft.com/office/officeart/2005/8/layout/vProcess5"/>
    <dgm:cxn modelId="{F21A9AA1-9085-4E02-8D7B-AD6460E82CD7}" type="presParOf" srcId="{DB1DFE23-8AA0-49E7-95C5-E347EDE20136}" destId="{79FD877D-C884-4FE5-9D07-F31C96BB77C9}" srcOrd="1" destOrd="0" presId="urn:microsoft.com/office/officeart/2005/8/layout/vProcess5"/>
    <dgm:cxn modelId="{60417AEC-3B79-4E3F-A7F9-E846BCDA0D9A}" type="presParOf" srcId="{DB1DFE23-8AA0-49E7-95C5-E347EDE20136}" destId="{E29ECCF2-0209-4314-B638-3138FB74AF8E}" srcOrd="2" destOrd="0" presId="urn:microsoft.com/office/officeart/2005/8/layout/vProcess5"/>
    <dgm:cxn modelId="{A7BE3089-4F37-47D8-A521-AFA0E782ED0B}" type="presParOf" srcId="{DB1DFE23-8AA0-49E7-95C5-E347EDE20136}" destId="{163ED0C3-8F08-40E1-A700-73AFFCF155A4}" srcOrd="3" destOrd="0" presId="urn:microsoft.com/office/officeart/2005/8/layout/vProcess5"/>
    <dgm:cxn modelId="{A48F0C3B-080B-4E79-9A35-80330488C65D}" type="presParOf" srcId="{DB1DFE23-8AA0-49E7-95C5-E347EDE20136}" destId="{730C3E62-DAD3-4EB8-889C-257DAAF48AF6}" srcOrd="4" destOrd="0" presId="urn:microsoft.com/office/officeart/2005/8/layout/vProcess5"/>
    <dgm:cxn modelId="{40477236-C64D-497D-9164-693323B5CF3D}" type="presParOf" srcId="{DB1DFE23-8AA0-49E7-95C5-E347EDE20136}" destId="{533B55F9-CA57-4009-BE1F-84F1E57D7F08}"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96885E1E-2EFF-434F-85E4-F543D87DA177}"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25A42FF3-DE31-4F3F-BE8F-5CC62A8CD574}"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E2890101-6486-48CD-886A-3EC3AADE22C6}"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11E757B3-C8C1-49CA-B241-01AADD0107EA}"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D15319D-ABD9-48A3-A43D-A1E7DB677470}"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E7164E38-6F59-4140-AEF6-6E7CE32BCFEC}">
      <dgm:prSet phldrT="[Text]"/>
      <dgm:spPr/>
      <dgm:t>
        <a:bodyPr/>
        <a:lstStyle/>
        <a:p>
          <a:r>
            <a:rPr lang="en-US" dirty="0" smtClean="0"/>
            <a:t>BAB  IV</a:t>
          </a:r>
          <a:endParaRPr lang="en-US" dirty="0"/>
        </a:p>
      </dgm:t>
    </dgm:pt>
    <dgm:pt modelId="{E44875F5-DF9E-4F28-9226-2555EF62DE91}" type="parTrans" cxnId="{40DD173A-CF57-40C8-91D9-0A9DDBB4DB3A}">
      <dgm:prSet/>
      <dgm:spPr/>
      <dgm:t>
        <a:bodyPr/>
        <a:lstStyle/>
        <a:p>
          <a:endParaRPr lang="en-US"/>
        </a:p>
      </dgm:t>
    </dgm:pt>
    <dgm:pt modelId="{89EE7474-189E-4780-86F1-B77651DD7255}" type="sibTrans" cxnId="{40DD173A-CF57-40C8-91D9-0A9DDBB4DB3A}">
      <dgm:prSet/>
      <dgm:spPr/>
      <dgm:t>
        <a:bodyPr/>
        <a:lstStyle/>
        <a:p>
          <a:endParaRPr lang="en-US"/>
        </a:p>
      </dgm:t>
    </dgm:pt>
    <dgm:pt modelId="{A2A3267F-7695-49C0-ABB0-5C91073994CA}">
      <dgm:prSet phldrT="[Text]"/>
      <dgm:spPr/>
      <dgm:t>
        <a:bodyPr/>
        <a:lstStyle/>
        <a:p>
          <a:r>
            <a:rPr lang="en-US" dirty="0" err="1" smtClean="0"/>
            <a:t>Hasil</a:t>
          </a:r>
          <a:r>
            <a:rPr lang="en-US" dirty="0" smtClean="0"/>
            <a:t> Penelitian </a:t>
          </a:r>
          <a:r>
            <a:rPr lang="en-US" dirty="0" err="1" smtClean="0"/>
            <a:t>dan</a:t>
          </a:r>
          <a:r>
            <a:rPr lang="en-US" dirty="0" smtClean="0"/>
            <a:t> </a:t>
          </a:r>
          <a:r>
            <a:rPr lang="en-US" dirty="0" err="1" smtClean="0"/>
            <a:t>Pembahasan</a:t>
          </a:r>
          <a:endParaRPr lang="en-US" dirty="0"/>
        </a:p>
      </dgm:t>
    </dgm:pt>
    <dgm:pt modelId="{D026B3D6-2135-451E-9D89-14EDA3FCF3C1}" type="parTrans" cxnId="{B7016AE3-E1B9-43F0-A29B-677F260B19EB}">
      <dgm:prSet/>
      <dgm:spPr/>
      <dgm:t>
        <a:bodyPr/>
        <a:lstStyle/>
        <a:p>
          <a:endParaRPr lang="en-US"/>
        </a:p>
      </dgm:t>
    </dgm:pt>
    <dgm:pt modelId="{79A1AFD1-113A-4769-9A13-DF99DD19C75D}" type="sibTrans" cxnId="{B7016AE3-E1B9-43F0-A29B-677F260B19EB}">
      <dgm:prSet/>
      <dgm:spPr/>
      <dgm:t>
        <a:bodyPr/>
        <a:lstStyle/>
        <a:p>
          <a:endParaRPr lang="en-US"/>
        </a:p>
      </dgm:t>
    </dgm:pt>
    <dgm:pt modelId="{932D341E-CB48-4906-B9EF-77B96BA6E8BD}" type="pres">
      <dgm:prSet presAssocID="{0D15319D-ABD9-48A3-A43D-A1E7DB677470}" presName="Name0" presStyleCnt="0">
        <dgm:presLayoutVars>
          <dgm:chMax val="1"/>
          <dgm:chPref val="1"/>
          <dgm:dir/>
          <dgm:animOne val="branch"/>
          <dgm:animLvl val="lvl"/>
        </dgm:presLayoutVars>
      </dgm:prSet>
      <dgm:spPr/>
    </dgm:pt>
    <dgm:pt modelId="{EE97E6D8-047E-4BAC-BBC4-770CA3924DC7}" type="pres">
      <dgm:prSet presAssocID="{E7164E38-6F59-4140-AEF6-6E7CE32BCFEC}" presName="singleCycle" presStyleCnt="0"/>
      <dgm:spPr/>
    </dgm:pt>
    <dgm:pt modelId="{3A81BB91-E4E2-497C-AEFB-FE1C9E9E0489}" type="pres">
      <dgm:prSet presAssocID="{E7164E38-6F59-4140-AEF6-6E7CE32BCFEC}" presName="singleCenter" presStyleLbl="node1" presStyleIdx="0" presStyleCnt="2" custScaleX="133357" custScaleY="84898" custLinFactNeighborX="10563" custLinFactNeighborY="-21801">
        <dgm:presLayoutVars>
          <dgm:chMax val="7"/>
          <dgm:chPref val="7"/>
        </dgm:presLayoutVars>
      </dgm:prSet>
      <dgm:spPr/>
    </dgm:pt>
    <dgm:pt modelId="{FC51AC69-8E70-4C98-8D6D-706DED9F28A2}" type="pres">
      <dgm:prSet presAssocID="{D026B3D6-2135-451E-9D89-14EDA3FCF3C1}" presName="Name56" presStyleLbl="parChTrans1D2" presStyleIdx="0" presStyleCnt="1"/>
      <dgm:spPr/>
    </dgm:pt>
    <dgm:pt modelId="{54A49EB5-5C28-46DB-ABF6-C1E5E6CC0F2E}" type="pres">
      <dgm:prSet presAssocID="{A2A3267F-7695-49C0-ABB0-5C91073994CA}" presName="text0" presStyleLbl="node1" presStyleIdx="1" presStyleCnt="2" custScaleX="257631" custScaleY="52491" custRadScaleRad="65938" custRadScaleInc="38357">
        <dgm:presLayoutVars>
          <dgm:bulletEnabled val="1"/>
        </dgm:presLayoutVars>
      </dgm:prSet>
      <dgm:spPr/>
    </dgm:pt>
  </dgm:ptLst>
  <dgm:cxnLst>
    <dgm:cxn modelId="{FAD5EB79-022D-403B-8FCE-966E99327594}" type="presOf" srcId="{E7164E38-6F59-4140-AEF6-6E7CE32BCFEC}" destId="{3A81BB91-E4E2-497C-AEFB-FE1C9E9E0489}" srcOrd="0" destOrd="0" presId="urn:microsoft.com/office/officeart/2008/layout/RadialCluster"/>
    <dgm:cxn modelId="{250E1B47-93CE-4E2D-AF61-DAF495784CC4}" type="presOf" srcId="{A2A3267F-7695-49C0-ABB0-5C91073994CA}" destId="{54A49EB5-5C28-46DB-ABF6-C1E5E6CC0F2E}" srcOrd="0" destOrd="0" presId="urn:microsoft.com/office/officeart/2008/layout/RadialCluster"/>
    <dgm:cxn modelId="{3795FAA7-FA19-4914-B02D-7C9398BCE5BB}" type="presOf" srcId="{0D15319D-ABD9-48A3-A43D-A1E7DB677470}" destId="{932D341E-CB48-4906-B9EF-77B96BA6E8BD}" srcOrd="0" destOrd="0" presId="urn:microsoft.com/office/officeart/2008/layout/RadialCluster"/>
    <dgm:cxn modelId="{40DD173A-CF57-40C8-91D9-0A9DDBB4DB3A}" srcId="{0D15319D-ABD9-48A3-A43D-A1E7DB677470}" destId="{E7164E38-6F59-4140-AEF6-6E7CE32BCFEC}" srcOrd="0" destOrd="0" parTransId="{E44875F5-DF9E-4F28-9226-2555EF62DE91}" sibTransId="{89EE7474-189E-4780-86F1-B77651DD7255}"/>
    <dgm:cxn modelId="{B7016AE3-E1B9-43F0-A29B-677F260B19EB}" srcId="{E7164E38-6F59-4140-AEF6-6E7CE32BCFEC}" destId="{A2A3267F-7695-49C0-ABB0-5C91073994CA}" srcOrd="0" destOrd="0" parTransId="{D026B3D6-2135-451E-9D89-14EDA3FCF3C1}" sibTransId="{79A1AFD1-113A-4769-9A13-DF99DD19C75D}"/>
    <dgm:cxn modelId="{1DB79565-4A1C-418D-B995-6694FB6DF2F9}" type="presOf" srcId="{D026B3D6-2135-451E-9D89-14EDA3FCF3C1}" destId="{FC51AC69-8E70-4C98-8D6D-706DED9F28A2}" srcOrd="0" destOrd="0" presId="urn:microsoft.com/office/officeart/2008/layout/RadialCluster"/>
    <dgm:cxn modelId="{4E6B9040-3196-4193-BCFD-48BF90CFFB1D}" type="presParOf" srcId="{932D341E-CB48-4906-B9EF-77B96BA6E8BD}" destId="{EE97E6D8-047E-4BAC-BBC4-770CA3924DC7}" srcOrd="0" destOrd="0" presId="urn:microsoft.com/office/officeart/2008/layout/RadialCluster"/>
    <dgm:cxn modelId="{9B82A27D-4FEC-42B6-90D7-0110B9A34240}" type="presParOf" srcId="{EE97E6D8-047E-4BAC-BBC4-770CA3924DC7}" destId="{3A81BB91-E4E2-497C-AEFB-FE1C9E9E0489}" srcOrd="0" destOrd="0" presId="urn:microsoft.com/office/officeart/2008/layout/RadialCluster"/>
    <dgm:cxn modelId="{887D8878-30CC-4510-93BA-CF0909DA95B8}" type="presParOf" srcId="{EE97E6D8-047E-4BAC-BBC4-770CA3924DC7}" destId="{FC51AC69-8E70-4C98-8D6D-706DED9F28A2}" srcOrd="1" destOrd="0" presId="urn:microsoft.com/office/officeart/2008/layout/RadialCluster"/>
    <dgm:cxn modelId="{CB62BCBB-9CA7-493B-82FE-4F8560B5E68C}" type="presParOf" srcId="{EE97E6D8-047E-4BAC-BBC4-770CA3924DC7}" destId="{54A49EB5-5C28-46DB-ABF6-C1E5E6CC0F2E}" srcOrd="2" destOrd="0" presId="urn:microsoft.com/office/officeart/2008/layout/RadialCluster"/>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D3A1A258-8A45-400C-B193-7797030FD3AC}"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33BF0B2F-A624-4360-B189-25658EF7FBB2}"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8D1435E6-BF14-4469-9D55-79D462A80622}"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92395DCE-DA7A-441D-96D8-413FBAF22F7C}"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E2A5D73D-0A3D-4EF5-823D-86178FFCDF88}"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577B1777-BB9B-40A7-A70B-F9F7B35775E6}"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31ACF64B-5867-46C0-BCAF-3A7F5C1FEF8A}"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77FCF49-AA08-4B4F-8A2B-0AFECDB149C2}" type="doc">
      <dgm:prSet loTypeId="urn:microsoft.com/office/officeart/2005/8/layout/vList6" loCatId="list" qsTypeId="urn:microsoft.com/office/officeart/2005/8/quickstyle/3d4" qsCatId="3D" csTypeId="urn:microsoft.com/office/officeart/2005/8/colors/accent4_3" csCatId="accent4" phldr="1"/>
      <dgm:spPr/>
      <dgm:t>
        <a:bodyPr/>
        <a:lstStyle/>
        <a:p>
          <a:endParaRPr lang="en-US"/>
        </a:p>
      </dgm:t>
    </dgm:pt>
    <dgm:pt modelId="{36B9AB4F-0F63-487C-BE77-9373F9096027}" type="pres">
      <dgm:prSet presAssocID="{277FCF49-AA08-4B4F-8A2B-0AFECDB149C2}" presName="Name0" presStyleCnt="0">
        <dgm:presLayoutVars>
          <dgm:dir/>
          <dgm:animLvl val="lvl"/>
          <dgm:resizeHandles/>
        </dgm:presLayoutVars>
      </dgm:prSet>
      <dgm:spPr/>
      <dgm:t>
        <a:bodyPr/>
        <a:lstStyle/>
        <a:p>
          <a:endParaRPr lang="en-US"/>
        </a:p>
      </dgm:t>
    </dgm:pt>
  </dgm:ptLst>
  <dgm:cxnLst>
    <dgm:cxn modelId="{002DF297-6C3A-4FBD-B627-E5FCED20A799}" type="presOf" srcId="{277FCF49-AA08-4B4F-8A2B-0AFECDB149C2}" destId="{36B9AB4F-0F63-487C-BE77-9373F9096027}" srcOrd="0" destOrd="0" presId="urn:microsoft.com/office/officeart/2005/8/layout/vList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B8BC287-9D69-4698-A2CB-E5C240BCFE6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CEB86E09-723E-478D-9928-0E7D48448E5F}">
      <dgm:prSet phldrT="[Text]"/>
      <dgm:spPr>
        <a:solidFill>
          <a:schemeClr val="accent2">
            <a:lumMod val="60000"/>
            <a:lumOff val="40000"/>
          </a:schemeClr>
        </a:solidFill>
      </dgm:spPr>
      <dgm:t>
        <a:bodyPr/>
        <a:lstStyle/>
        <a:p>
          <a:r>
            <a:rPr lang="en-US" dirty="0" smtClean="0"/>
            <a:t>BAB  V	</a:t>
          </a:r>
          <a:endParaRPr lang="en-US" dirty="0"/>
        </a:p>
      </dgm:t>
    </dgm:pt>
    <dgm:pt modelId="{DFFF7807-75D5-4CB2-B2C5-525D17E94201}" type="parTrans" cxnId="{71302E76-55EA-41FC-9D1E-ABB41418F6B1}">
      <dgm:prSet/>
      <dgm:spPr/>
      <dgm:t>
        <a:bodyPr/>
        <a:lstStyle/>
        <a:p>
          <a:endParaRPr lang="en-US"/>
        </a:p>
      </dgm:t>
    </dgm:pt>
    <dgm:pt modelId="{1D758C59-9429-4FFA-8743-719EA46216AE}" type="sibTrans" cxnId="{71302E76-55EA-41FC-9D1E-ABB41418F6B1}">
      <dgm:prSet/>
      <dgm:spPr/>
      <dgm:t>
        <a:bodyPr/>
        <a:lstStyle/>
        <a:p>
          <a:endParaRPr lang="en-US"/>
        </a:p>
      </dgm:t>
    </dgm:pt>
    <dgm:pt modelId="{F42E67E2-C298-4DF4-9FDF-6A901EFC8EDA}">
      <dgm:prSet phldrT="[Text]"/>
      <dgm:spPr>
        <a:solidFill>
          <a:schemeClr val="accent3">
            <a:lumMod val="40000"/>
            <a:lumOff val="60000"/>
          </a:schemeClr>
        </a:solidFill>
      </dgm:spPr>
      <dgm:t>
        <a:bodyPr/>
        <a:lstStyle/>
        <a:p>
          <a:r>
            <a:rPr lang="en-US" dirty="0" err="1" smtClean="0"/>
            <a:t>Penutup</a:t>
          </a:r>
          <a:endParaRPr lang="en-US" dirty="0"/>
        </a:p>
      </dgm:t>
    </dgm:pt>
    <dgm:pt modelId="{78744BBE-F965-4F1D-B3CD-B41BDD17E5B7}" type="parTrans" cxnId="{30133B07-ECD7-4C79-B7C0-85AD06921D4E}">
      <dgm:prSet/>
      <dgm:spPr/>
      <dgm:t>
        <a:bodyPr/>
        <a:lstStyle/>
        <a:p>
          <a:endParaRPr lang="en-US"/>
        </a:p>
      </dgm:t>
    </dgm:pt>
    <dgm:pt modelId="{02D670BF-127A-433E-AB0F-2C9095DC4AE8}" type="sibTrans" cxnId="{30133B07-ECD7-4C79-B7C0-85AD06921D4E}">
      <dgm:prSet/>
      <dgm:spPr/>
      <dgm:t>
        <a:bodyPr/>
        <a:lstStyle/>
        <a:p>
          <a:endParaRPr lang="en-US"/>
        </a:p>
      </dgm:t>
    </dgm:pt>
    <dgm:pt modelId="{D79362FF-35C6-45C8-A19A-4CCEF2AF6D11}" type="pres">
      <dgm:prSet presAssocID="{DB8BC287-9D69-4698-A2CB-E5C240BCFE68}" presName="Name0" presStyleCnt="0">
        <dgm:presLayoutVars>
          <dgm:chMax val="1"/>
          <dgm:chPref val="1"/>
          <dgm:dir/>
          <dgm:animOne val="branch"/>
          <dgm:animLvl val="lvl"/>
        </dgm:presLayoutVars>
      </dgm:prSet>
      <dgm:spPr/>
    </dgm:pt>
    <dgm:pt modelId="{57ADE68E-0628-43D7-8E43-9D35DEAB004D}" type="pres">
      <dgm:prSet presAssocID="{CEB86E09-723E-478D-9928-0E7D48448E5F}" presName="singleCycle" presStyleCnt="0"/>
      <dgm:spPr/>
    </dgm:pt>
    <dgm:pt modelId="{3D0FE34B-CAFB-4C5D-B6E8-C1A836B06A89}" type="pres">
      <dgm:prSet presAssocID="{CEB86E09-723E-478D-9928-0E7D48448E5F}" presName="singleCenter" presStyleLbl="node1" presStyleIdx="0" presStyleCnt="2">
        <dgm:presLayoutVars>
          <dgm:chMax val="7"/>
          <dgm:chPref val="7"/>
        </dgm:presLayoutVars>
      </dgm:prSet>
      <dgm:spPr/>
      <dgm:t>
        <a:bodyPr/>
        <a:lstStyle/>
        <a:p>
          <a:endParaRPr lang="en-US"/>
        </a:p>
      </dgm:t>
    </dgm:pt>
    <dgm:pt modelId="{176E3E33-B6EE-4E1B-80A7-485B26FF2F3B}" type="pres">
      <dgm:prSet presAssocID="{78744BBE-F965-4F1D-B3CD-B41BDD17E5B7}" presName="Name56" presStyleLbl="parChTrans1D2" presStyleIdx="0" presStyleCnt="1"/>
      <dgm:spPr/>
    </dgm:pt>
    <dgm:pt modelId="{A4E6A567-D736-442D-A4BD-0A41154460A4}" type="pres">
      <dgm:prSet presAssocID="{F42E67E2-C298-4DF4-9FDF-6A901EFC8EDA}" presName="text0" presStyleLbl="node1" presStyleIdx="1" presStyleCnt="2" custRadScaleRad="143913" custRadScaleInc="-83">
        <dgm:presLayoutVars>
          <dgm:bulletEnabled val="1"/>
        </dgm:presLayoutVars>
      </dgm:prSet>
      <dgm:spPr/>
    </dgm:pt>
  </dgm:ptLst>
  <dgm:cxnLst>
    <dgm:cxn modelId="{30133B07-ECD7-4C79-B7C0-85AD06921D4E}" srcId="{CEB86E09-723E-478D-9928-0E7D48448E5F}" destId="{F42E67E2-C298-4DF4-9FDF-6A901EFC8EDA}" srcOrd="0" destOrd="0" parTransId="{78744BBE-F965-4F1D-B3CD-B41BDD17E5B7}" sibTransId="{02D670BF-127A-433E-AB0F-2C9095DC4AE8}"/>
    <dgm:cxn modelId="{88995F3C-9C43-4F39-AAB9-718401D4782E}" type="presOf" srcId="{DB8BC287-9D69-4698-A2CB-E5C240BCFE68}" destId="{D79362FF-35C6-45C8-A19A-4CCEF2AF6D11}" srcOrd="0" destOrd="0" presId="urn:microsoft.com/office/officeart/2008/layout/RadialCluster"/>
    <dgm:cxn modelId="{FCD92686-D8CC-42B5-A7AF-E5174CB91745}" type="presOf" srcId="{F42E67E2-C298-4DF4-9FDF-6A901EFC8EDA}" destId="{A4E6A567-D736-442D-A4BD-0A41154460A4}" srcOrd="0" destOrd="0" presId="urn:microsoft.com/office/officeart/2008/layout/RadialCluster"/>
    <dgm:cxn modelId="{79D6D6D6-2265-4AB2-8188-A43E2F4BCC54}" type="presOf" srcId="{78744BBE-F965-4F1D-B3CD-B41BDD17E5B7}" destId="{176E3E33-B6EE-4E1B-80A7-485B26FF2F3B}" srcOrd="0" destOrd="0" presId="urn:microsoft.com/office/officeart/2008/layout/RadialCluster"/>
    <dgm:cxn modelId="{71302E76-55EA-41FC-9D1E-ABB41418F6B1}" srcId="{DB8BC287-9D69-4698-A2CB-E5C240BCFE68}" destId="{CEB86E09-723E-478D-9928-0E7D48448E5F}" srcOrd="0" destOrd="0" parTransId="{DFFF7807-75D5-4CB2-B2C5-525D17E94201}" sibTransId="{1D758C59-9429-4FFA-8743-719EA46216AE}"/>
    <dgm:cxn modelId="{F43D1B1E-B493-4178-AAA2-84CE03D859CB}" type="presOf" srcId="{CEB86E09-723E-478D-9928-0E7D48448E5F}" destId="{3D0FE34B-CAFB-4C5D-B6E8-C1A836B06A89}" srcOrd="0" destOrd="0" presId="urn:microsoft.com/office/officeart/2008/layout/RadialCluster"/>
    <dgm:cxn modelId="{2B5FCCCC-3CEA-43EC-97BA-7C99151DCB17}" type="presParOf" srcId="{D79362FF-35C6-45C8-A19A-4CCEF2AF6D11}" destId="{57ADE68E-0628-43D7-8E43-9D35DEAB004D}" srcOrd="0" destOrd="0" presId="urn:microsoft.com/office/officeart/2008/layout/RadialCluster"/>
    <dgm:cxn modelId="{DA3EF01F-1415-44AA-8178-6ACD44BF845E}" type="presParOf" srcId="{57ADE68E-0628-43D7-8E43-9D35DEAB004D}" destId="{3D0FE34B-CAFB-4C5D-B6E8-C1A836B06A89}" srcOrd="0" destOrd="0" presId="urn:microsoft.com/office/officeart/2008/layout/RadialCluster"/>
    <dgm:cxn modelId="{95A8A4C8-0497-431A-8E39-86967E84AFFF}" type="presParOf" srcId="{57ADE68E-0628-43D7-8E43-9D35DEAB004D}" destId="{176E3E33-B6EE-4E1B-80A7-485B26FF2F3B}" srcOrd="1" destOrd="0" presId="urn:microsoft.com/office/officeart/2008/layout/RadialCluster"/>
    <dgm:cxn modelId="{B1BEAC2E-161E-4633-8E10-6B95BED43421}" type="presParOf" srcId="{57ADE68E-0628-43D7-8E43-9D35DEAB004D}" destId="{A4E6A567-D736-442D-A4BD-0A41154460A4}" srcOrd="2"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C05AD-9896-4F35-B309-459DAB238AE8}">
      <dsp:nvSpPr>
        <dsp:cNvPr id="0" name=""/>
        <dsp:cNvSpPr/>
      </dsp:nvSpPr>
      <dsp:spPr>
        <a:xfrm>
          <a:off x="826128" y="3261"/>
          <a:ext cx="1755952" cy="1053571"/>
        </a:xfrm>
        <a:prstGeom prst="roundRect">
          <a:avLst>
            <a:gd name="adj" fmla="val 10000"/>
          </a:avLst>
        </a:prstGeom>
        <a:solidFill>
          <a:srgbClr val="A4C2F4"/>
        </a:solidFill>
        <a:ln w="25400" cap="flat" cmpd="sng" algn="ctr">
          <a:solidFill>
            <a:srgbClr val="A4C2F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BAB I</a:t>
          </a:r>
          <a:endParaRPr lang="en-US" sz="2600" kern="1200" dirty="0"/>
        </a:p>
      </dsp:txBody>
      <dsp:txXfrm>
        <a:off x="856986" y="34119"/>
        <a:ext cx="1694236" cy="991855"/>
      </dsp:txXfrm>
    </dsp:sp>
    <dsp:sp modelId="{74F42B3A-DE97-4258-A0BC-17F7D36260EE}">
      <dsp:nvSpPr>
        <dsp:cNvPr id="0" name=""/>
        <dsp:cNvSpPr/>
      </dsp:nvSpPr>
      <dsp:spPr>
        <a:xfrm>
          <a:off x="2736604" y="312308"/>
          <a:ext cx="372261" cy="435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736604" y="399403"/>
        <a:ext cx="260583" cy="261286"/>
      </dsp:txXfrm>
    </dsp:sp>
    <dsp:sp modelId="{9C05971D-7589-4EB8-96B7-0A7356A70B19}">
      <dsp:nvSpPr>
        <dsp:cNvPr id="0" name=""/>
        <dsp:cNvSpPr/>
      </dsp:nvSpPr>
      <dsp:spPr>
        <a:xfrm>
          <a:off x="3284462" y="3261"/>
          <a:ext cx="1755952" cy="1053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err="1" smtClean="0"/>
            <a:t>Latar</a:t>
          </a:r>
          <a:r>
            <a:rPr lang="en-US" sz="2600" kern="1200" dirty="0" smtClean="0"/>
            <a:t> </a:t>
          </a:r>
          <a:r>
            <a:rPr lang="en-US" sz="2600" kern="1200" dirty="0" err="1" smtClean="0"/>
            <a:t>Belakang</a:t>
          </a:r>
          <a:endParaRPr lang="en-US" sz="2600" kern="1200" dirty="0" smtClean="0"/>
        </a:p>
      </dsp:txBody>
      <dsp:txXfrm>
        <a:off x="3315320" y="34119"/>
        <a:ext cx="1694236" cy="991855"/>
      </dsp:txXfrm>
    </dsp:sp>
    <dsp:sp modelId="{976D3C7F-6D00-4011-A54A-858846541C98}">
      <dsp:nvSpPr>
        <dsp:cNvPr id="0" name=""/>
        <dsp:cNvSpPr/>
      </dsp:nvSpPr>
      <dsp:spPr>
        <a:xfrm rot="5400000">
          <a:off x="3976307" y="1179749"/>
          <a:ext cx="372261" cy="435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5400000">
        <a:off x="4031795" y="1211356"/>
        <a:ext cx="261286" cy="260583"/>
      </dsp:txXfrm>
    </dsp:sp>
    <dsp:sp modelId="{04A14575-832E-4B25-9301-D515542E39CF}">
      <dsp:nvSpPr>
        <dsp:cNvPr id="0" name=""/>
        <dsp:cNvSpPr/>
      </dsp:nvSpPr>
      <dsp:spPr>
        <a:xfrm>
          <a:off x="3284462" y="1759213"/>
          <a:ext cx="1755952" cy="1053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err="1" smtClean="0"/>
            <a:t>Rumusan</a:t>
          </a:r>
          <a:r>
            <a:rPr lang="en-US" sz="2600" kern="1200" dirty="0" smtClean="0"/>
            <a:t> </a:t>
          </a:r>
          <a:r>
            <a:rPr lang="en-US" sz="2600" kern="1200" dirty="0" err="1" smtClean="0"/>
            <a:t>Masalah</a:t>
          </a:r>
          <a:endParaRPr lang="en-US" sz="2600" kern="1200" dirty="0"/>
        </a:p>
      </dsp:txBody>
      <dsp:txXfrm>
        <a:off x="3315320" y="1790071"/>
        <a:ext cx="1694236" cy="991855"/>
      </dsp:txXfrm>
    </dsp:sp>
    <dsp:sp modelId="{73C5C5DC-4DAB-42EE-99B1-8A011062CC10}">
      <dsp:nvSpPr>
        <dsp:cNvPr id="0" name=""/>
        <dsp:cNvSpPr/>
      </dsp:nvSpPr>
      <dsp:spPr>
        <a:xfrm rot="10800000">
          <a:off x="2757676" y="2068261"/>
          <a:ext cx="372261" cy="435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2869354" y="2155356"/>
        <a:ext cx="260583" cy="261286"/>
      </dsp:txXfrm>
    </dsp:sp>
    <dsp:sp modelId="{496B1B64-403D-481D-9E70-6ECC5DB0A79A}">
      <dsp:nvSpPr>
        <dsp:cNvPr id="0" name=""/>
        <dsp:cNvSpPr/>
      </dsp:nvSpPr>
      <dsp:spPr>
        <a:xfrm>
          <a:off x="826128" y="1759213"/>
          <a:ext cx="1755952" cy="1053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err="1" smtClean="0"/>
            <a:t>Tujuan</a:t>
          </a:r>
          <a:r>
            <a:rPr lang="en-US" sz="2600" kern="1200" dirty="0" smtClean="0"/>
            <a:t> Penelitian</a:t>
          </a:r>
          <a:endParaRPr lang="en-US" sz="2600" kern="1200" dirty="0"/>
        </a:p>
      </dsp:txBody>
      <dsp:txXfrm>
        <a:off x="856986" y="1790071"/>
        <a:ext cx="1694236" cy="991855"/>
      </dsp:txXfrm>
    </dsp:sp>
    <dsp:sp modelId="{6C7C28CE-161C-471E-9E53-B318EC7BCC62}">
      <dsp:nvSpPr>
        <dsp:cNvPr id="0" name=""/>
        <dsp:cNvSpPr/>
      </dsp:nvSpPr>
      <dsp:spPr>
        <a:xfrm rot="5400000">
          <a:off x="1517973" y="2935701"/>
          <a:ext cx="372261" cy="435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5400000">
        <a:off x="1573461" y="2967308"/>
        <a:ext cx="261286" cy="260583"/>
      </dsp:txXfrm>
    </dsp:sp>
    <dsp:sp modelId="{2C6A9C19-5E85-4A27-A727-5FB9A883E536}">
      <dsp:nvSpPr>
        <dsp:cNvPr id="0" name=""/>
        <dsp:cNvSpPr/>
      </dsp:nvSpPr>
      <dsp:spPr>
        <a:xfrm>
          <a:off x="826128" y="3515166"/>
          <a:ext cx="1755952" cy="1053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err="1" smtClean="0"/>
            <a:t>Manfaat</a:t>
          </a:r>
          <a:r>
            <a:rPr lang="en-US" sz="2600" kern="1200" dirty="0" smtClean="0"/>
            <a:t> Penelitian</a:t>
          </a:r>
          <a:endParaRPr lang="en-US" sz="2600" kern="1200" dirty="0"/>
        </a:p>
      </dsp:txBody>
      <dsp:txXfrm>
        <a:off x="856986" y="3546024"/>
        <a:ext cx="1694236" cy="9918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D0885-305F-49C8-8C59-826959DC0203}">
      <dsp:nvSpPr>
        <dsp:cNvPr id="0" name=""/>
        <dsp:cNvSpPr/>
      </dsp:nvSpPr>
      <dsp:spPr>
        <a:xfrm>
          <a:off x="0" y="0"/>
          <a:ext cx="5739829" cy="996999"/>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smtClean="0"/>
            <a:t>Latar belakang</a:t>
          </a:r>
          <a:endParaRPr lang="en-US" sz="3200" kern="1200" dirty="0"/>
        </a:p>
      </dsp:txBody>
      <dsp:txXfrm>
        <a:off x="0" y="0"/>
        <a:ext cx="5739829" cy="996999"/>
      </dsp:txXfrm>
    </dsp:sp>
    <dsp:sp modelId="{F6449EEF-35A0-43CA-BF7B-78A522BF68E6}">
      <dsp:nvSpPr>
        <dsp:cNvPr id="0" name=""/>
        <dsp:cNvSpPr/>
      </dsp:nvSpPr>
      <dsp:spPr>
        <a:xfrm>
          <a:off x="2802" y="996999"/>
          <a:ext cx="1911407" cy="209369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en-US" sz="1100" kern="1200" smtClean="0"/>
            <a:t>  Pola pengelolaan sediaan farmasi, alat kesehatan dan bahan medis habis pakai  dilakukan sesuai dengan perundang-undangan yang berlaku meliputi perencanaan, pengadaan, penerimaan, penyimpanan, pemusnahan serta pengendalian, pencatatan dan pelaporan</a:t>
          </a:r>
          <a:endParaRPr lang="en-US" sz="1100" kern="1200" dirty="0"/>
        </a:p>
      </dsp:txBody>
      <dsp:txXfrm>
        <a:off x="2802" y="996999"/>
        <a:ext cx="1911407" cy="2093699"/>
      </dsp:txXfrm>
    </dsp:sp>
    <dsp:sp modelId="{5C2415D8-FEFB-4B51-A558-DE29C7086A63}">
      <dsp:nvSpPr>
        <dsp:cNvPr id="0" name=""/>
        <dsp:cNvSpPr/>
      </dsp:nvSpPr>
      <dsp:spPr>
        <a:xfrm>
          <a:off x="1914210" y="996999"/>
          <a:ext cx="1911407" cy="2093699"/>
        </a:xfrm>
        <a:prstGeom prst="rect">
          <a:avLst/>
        </a:prstGeom>
        <a:solidFill>
          <a:schemeClr val="accent2">
            <a:hueOff val="10037108"/>
            <a:satOff val="-12666"/>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n-US" sz="1100" kern="1200" smtClean="0"/>
            <a:t>Sediaan farmasi adalah obat, bahan obat, obat tradisional dan kismetika </a:t>
          </a:r>
          <a:endParaRPr lang="en-US" sz="1100" kern="1200" dirty="0"/>
        </a:p>
      </dsp:txBody>
      <dsp:txXfrm>
        <a:off x="1914210" y="996999"/>
        <a:ext cx="1911407" cy="2093699"/>
      </dsp:txXfrm>
    </dsp:sp>
    <dsp:sp modelId="{3351CCFC-3FBF-4D4D-BD4B-B730812AB864}">
      <dsp:nvSpPr>
        <dsp:cNvPr id="0" name=""/>
        <dsp:cNvSpPr/>
      </dsp:nvSpPr>
      <dsp:spPr>
        <a:xfrm>
          <a:off x="3825618" y="996999"/>
          <a:ext cx="1911407" cy="2093699"/>
        </a:xfrm>
        <a:prstGeom prst="rect">
          <a:avLst/>
        </a:prstGeom>
        <a:solidFill>
          <a:schemeClr val="accent2">
            <a:hueOff val="20074215"/>
            <a:satOff val="-25332"/>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n-US" sz="1100" kern="1200" smtClean="0"/>
            <a:t>Anggaran belanja obat mencapai 40 % dari seluruh anggaran unit pelayanan kesehatan.</a:t>
          </a:r>
        </a:p>
        <a:p>
          <a:pPr lvl="0" algn="l" defTabSz="488950">
            <a:lnSpc>
              <a:spcPct val="90000"/>
            </a:lnSpc>
            <a:spcBef>
              <a:spcPct val="0"/>
            </a:spcBef>
            <a:spcAft>
              <a:spcPct val="35000"/>
            </a:spcAft>
          </a:pPr>
          <a:r>
            <a:rPr lang="en-US" sz="1100" kern="1200" smtClean="0"/>
            <a:t>Ketidakefisienan dalam pengelolaan obat akan berdampak negatif secara medik dan non-medik </a:t>
          </a:r>
          <a:endParaRPr lang="en-US" sz="1100" kern="1200" dirty="0"/>
        </a:p>
      </dsp:txBody>
      <dsp:txXfrm>
        <a:off x="3825618" y="996999"/>
        <a:ext cx="1911407" cy="2093699"/>
      </dsp:txXfrm>
    </dsp:sp>
    <dsp:sp modelId="{31FAFC79-D4CA-4559-B721-3BF3C4769B80}">
      <dsp:nvSpPr>
        <dsp:cNvPr id="0" name=""/>
        <dsp:cNvSpPr/>
      </dsp:nvSpPr>
      <dsp:spPr>
        <a:xfrm>
          <a:off x="0" y="3090699"/>
          <a:ext cx="5739829" cy="232633"/>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DCCB0-A160-418E-96CA-2ADA422E90A5}">
      <dsp:nvSpPr>
        <dsp:cNvPr id="0" name=""/>
        <dsp:cNvSpPr/>
      </dsp:nvSpPr>
      <dsp:spPr>
        <a:xfrm rot="16200000">
          <a:off x="36381" y="0"/>
          <a:ext cx="3059843" cy="3059843"/>
        </a:xfrm>
        <a:prstGeom prst="downArrow">
          <a:avLst>
            <a:gd name="adj1" fmla="val 50000"/>
            <a:gd name="adj2" fmla="val 35000"/>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RUMUSAN MASALAH</a:t>
          </a:r>
          <a:endParaRPr lang="en-US" sz="2100" kern="1200" dirty="0"/>
        </a:p>
      </dsp:txBody>
      <dsp:txXfrm rot="5400000">
        <a:off x="36382" y="764960"/>
        <a:ext cx="2524370" cy="1529921"/>
      </dsp:txXfrm>
    </dsp:sp>
    <dsp:sp modelId="{BEE6E191-D1C5-443C-9259-4EC51C246A4D}">
      <dsp:nvSpPr>
        <dsp:cNvPr id="0" name=""/>
        <dsp:cNvSpPr/>
      </dsp:nvSpPr>
      <dsp:spPr>
        <a:xfrm rot="5400000">
          <a:off x="3446620" y="16438"/>
          <a:ext cx="3059843" cy="3029918"/>
        </a:xfrm>
        <a:prstGeom prst="downArrow">
          <a:avLst>
            <a:gd name="adj1" fmla="val 50000"/>
            <a:gd name="adj2" fmla="val 35000"/>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err="1" smtClean="0"/>
            <a:t>Bagaimana</a:t>
          </a:r>
          <a:r>
            <a:rPr lang="en-US" sz="2100" kern="1200" dirty="0" smtClean="0"/>
            <a:t> </a:t>
          </a:r>
          <a:r>
            <a:rPr lang="en-US" sz="2100" kern="1200" dirty="0" err="1" smtClean="0"/>
            <a:t>pola</a:t>
          </a:r>
          <a:r>
            <a:rPr lang="en-US" sz="2100" kern="1200" dirty="0" smtClean="0"/>
            <a:t> </a:t>
          </a:r>
          <a:r>
            <a:rPr lang="en-US" sz="2100" kern="1200" dirty="0" err="1" smtClean="0"/>
            <a:t>pengelolaan</a:t>
          </a:r>
          <a:r>
            <a:rPr lang="en-US" sz="2100" kern="1200" dirty="0" smtClean="0"/>
            <a:t> </a:t>
          </a:r>
          <a:r>
            <a:rPr lang="en-US" sz="2100" kern="1200" dirty="0" err="1" smtClean="0"/>
            <a:t>obat</a:t>
          </a:r>
          <a:r>
            <a:rPr lang="en-US" sz="2100" kern="1200" dirty="0" smtClean="0"/>
            <a:t> di </a:t>
          </a:r>
          <a:r>
            <a:rPr lang="en-US" sz="2100" kern="1200" dirty="0" err="1" smtClean="0"/>
            <a:t>gudang</a:t>
          </a:r>
          <a:r>
            <a:rPr lang="en-US" sz="2100" kern="1200" dirty="0" smtClean="0"/>
            <a:t> </a:t>
          </a:r>
          <a:r>
            <a:rPr lang="en-US" sz="2100" kern="1200" dirty="0" err="1" smtClean="0"/>
            <a:t>farmasi</a:t>
          </a:r>
          <a:r>
            <a:rPr lang="en-US" sz="2100" kern="1200" dirty="0" smtClean="0"/>
            <a:t> </a:t>
          </a:r>
          <a:r>
            <a:rPr lang="en-US" sz="2100" kern="1200" dirty="0" err="1" smtClean="0"/>
            <a:t>puskesmas</a:t>
          </a:r>
          <a:r>
            <a:rPr lang="en-US" sz="2100" kern="1200" dirty="0" smtClean="0"/>
            <a:t>?</a:t>
          </a:r>
          <a:endParaRPr lang="en-US" sz="2100" kern="1200" dirty="0"/>
        </a:p>
      </dsp:txBody>
      <dsp:txXfrm rot="-5400000">
        <a:off x="3991819" y="766436"/>
        <a:ext cx="2499682" cy="15299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01522-C4DD-41F8-89A3-57BE36C220D8}">
      <dsp:nvSpPr>
        <dsp:cNvPr id="0" name=""/>
        <dsp:cNvSpPr/>
      </dsp:nvSpPr>
      <dsp:spPr>
        <a:xfrm>
          <a:off x="2539013" y="0"/>
          <a:ext cx="3808520" cy="2219418"/>
        </a:xfrm>
        <a:prstGeom prst="rightArrow">
          <a:avLst>
            <a:gd name="adj1" fmla="val 75000"/>
            <a:gd name="adj2" fmla="val 50000"/>
          </a:avLst>
        </a:prstGeom>
        <a:solidFill>
          <a:schemeClr val="accent4">
            <a:alpha val="90000"/>
            <a:tint val="40000"/>
            <a:hueOff val="0"/>
            <a:satOff val="0"/>
            <a:lumOff val="0"/>
            <a:alphaOff val="0"/>
          </a:schemeClr>
        </a:solidFill>
        <a:ln w="9525" cap="flat" cmpd="sng" algn="ctr">
          <a:solidFill>
            <a:schemeClr val="l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err="1" smtClean="0">
              <a:latin typeface="Times New Roman" panose="02020603050405020304" pitchFamily="18" charset="0"/>
              <a:cs typeface="Times New Roman" panose="02020603050405020304" pitchFamily="18" charset="0"/>
            </a:rPr>
            <a:t>Untuk</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mengetahui</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pola</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pengelolaan</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obat</a:t>
          </a:r>
          <a:r>
            <a:rPr lang="en-US" sz="2000" kern="1200" dirty="0" smtClean="0">
              <a:latin typeface="Times New Roman" panose="02020603050405020304" pitchFamily="18" charset="0"/>
              <a:cs typeface="Times New Roman" panose="02020603050405020304" pitchFamily="18" charset="0"/>
            </a:rPr>
            <a:t> di </a:t>
          </a:r>
          <a:r>
            <a:rPr lang="en-US" sz="2000" kern="1200" dirty="0" err="1" smtClean="0">
              <a:latin typeface="Times New Roman" panose="02020603050405020304" pitchFamily="18" charset="0"/>
              <a:cs typeface="Times New Roman" panose="02020603050405020304" pitchFamily="18" charset="0"/>
            </a:rPr>
            <a:t>gudang</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farmasi</a:t>
          </a:r>
          <a:r>
            <a:rPr lang="en-US" sz="2000" kern="1200" dirty="0" smtClean="0">
              <a:latin typeface="Times New Roman" panose="02020603050405020304" pitchFamily="18" charset="0"/>
              <a:cs typeface="Times New Roman" panose="02020603050405020304" pitchFamily="18" charset="0"/>
            </a:rPr>
            <a:t> </a:t>
          </a:r>
          <a:r>
            <a:rPr lang="en-US" sz="2000" kern="1200" dirty="0" err="1" smtClean="0">
              <a:latin typeface="Times New Roman" panose="02020603050405020304" pitchFamily="18" charset="0"/>
              <a:cs typeface="Times New Roman" panose="02020603050405020304" pitchFamily="18" charset="0"/>
            </a:rPr>
            <a:t>puskesmas</a:t>
          </a:r>
          <a:endParaRPr lang="en-US" sz="2000" kern="1200" dirty="0">
            <a:latin typeface="Times New Roman" panose="02020603050405020304" pitchFamily="18" charset="0"/>
            <a:cs typeface="Times New Roman" panose="02020603050405020304" pitchFamily="18" charset="0"/>
          </a:endParaRPr>
        </a:p>
      </dsp:txBody>
      <dsp:txXfrm>
        <a:off x="2539013" y="277427"/>
        <a:ext cx="2976238" cy="1664564"/>
      </dsp:txXfrm>
    </dsp:sp>
    <dsp:sp modelId="{F5632AF0-AFA5-4096-A2BD-602F1AB7C52A}">
      <dsp:nvSpPr>
        <dsp:cNvPr id="0" name=""/>
        <dsp:cNvSpPr/>
      </dsp:nvSpPr>
      <dsp:spPr>
        <a:xfrm>
          <a:off x="0" y="0"/>
          <a:ext cx="2539013" cy="2219418"/>
        </a:xfrm>
        <a:prstGeom prst="roundRect">
          <a:avLst/>
        </a:prstGeom>
        <a:solidFill>
          <a:schemeClr val="accent4">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TUJUAN PENELITIAN</a:t>
          </a:r>
          <a:endParaRPr lang="en-US" sz="2800" kern="1200" dirty="0"/>
        </a:p>
      </dsp:txBody>
      <dsp:txXfrm>
        <a:off x="108343" y="108343"/>
        <a:ext cx="2322327" cy="2002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F9AED-08C9-4495-9C24-085DAF868160}">
      <dsp:nvSpPr>
        <dsp:cNvPr id="0" name=""/>
        <dsp:cNvSpPr/>
      </dsp:nvSpPr>
      <dsp:spPr>
        <a:xfrm>
          <a:off x="2352229" y="1946"/>
          <a:ext cx="2323062" cy="1509990"/>
        </a:xfrm>
        <a:prstGeom prst="roundRect">
          <a:avLst/>
        </a:prstGeom>
        <a:solidFill>
          <a:schemeClr val="accent2">
            <a:alpha val="9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MANFAAT PENELITIAN</a:t>
          </a:r>
          <a:endParaRPr lang="en-US" sz="1600" kern="1200" dirty="0"/>
        </a:p>
      </dsp:txBody>
      <dsp:txXfrm>
        <a:off x="2425941" y="75658"/>
        <a:ext cx="2175638" cy="1362566"/>
      </dsp:txXfrm>
    </dsp:sp>
    <dsp:sp modelId="{42246428-9780-42D2-86EA-CA2CC2BFD3E4}">
      <dsp:nvSpPr>
        <dsp:cNvPr id="0" name=""/>
        <dsp:cNvSpPr/>
      </dsp:nvSpPr>
      <dsp:spPr>
        <a:xfrm>
          <a:off x="1501935" y="756942"/>
          <a:ext cx="4023650" cy="4023650"/>
        </a:xfrm>
        <a:custGeom>
          <a:avLst/>
          <a:gdLst/>
          <a:ahLst/>
          <a:cxnLst/>
          <a:rect l="0" t="0" r="0" b="0"/>
          <a:pathLst>
            <a:path>
              <a:moveTo>
                <a:pt x="3190190" y="381213"/>
              </a:moveTo>
              <a:arcTo wR="2011825" hR="2011825" stAng="18351231" swAng="3643289"/>
            </a:path>
          </a:pathLst>
        </a:custGeom>
        <a:noFill/>
        <a:ln w="9525" cap="flat" cmpd="sng" algn="ctr">
          <a:solidFill>
            <a:schemeClr val="accent2">
              <a:shade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C4B7BFB2-E1EF-4DF1-B957-9FE3D2F1A137}">
      <dsp:nvSpPr>
        <dsp:cNvPr id="0" name=""/>
        <dsp:cNvSpPr/>
      </dsp:nvSpPr>
      <dsp:spPr>
        <a:xfrm>
          <a:off x="4094521" y="3019684"/>
          <a:ext cx="2323062" cy="1509990"/>
        </a:xfrm>
        <a:prstGeom prst="roundRect">
          <a:avLst/>
        </a:prstGeom>
        <a:solidFill>
          <a:schemeClr val="accent2">
            <a:alpha val="90000"/>
            <a:hueOff val="0"/>
            <a:satOff val="0"/>
            <a:lumOff val="0"/>
            <a:alphaOff val="-2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t>Bagi peniliti selanjutnya di harapkan bisa menjadikan pengetahuan yang digunakan sebagai bahan acuan untuk mengembangkan Penelitian tentang pola pengelolaan obat di gudang farmasi puskesmas</a:t>
          </a:r>
          <a:endParaRPr lang="en-US" sz="1100" kern="1200" dirty="0"/>
        </a:p>
      </dsp:txBody>
      <dsp:txXfrm>
        <a:off x="4168233" y="3093396"/>
        <a:ext cx="2175638" cy="1362566"/>
      </dsp:txXfrm>
    </dsp:sp>
    <dsp:sp modelId="{152AF932-6365-42DB-826B-72DBEFB7484E}">
      <dsp:nvSpPr>
        <dsp:cNvPr id="0" name=""/>
        <dsp:cNvSpPr/>
      </dsp:nvSpPr>
      <dsp:spPr>
        <a:xfrm>
          <a:off x="1501935" y="756942"/>
          <a:ext cx="4023650" cy="4023650"/>
        </a:xfrm>
        <a:custGeom>
          <a:avLst/>
          <a:gdLst/>
          <a:ahLst/>
          <a:cxnLst/>
          <a:rect l="0" t="0" r="0" b="0"/>
          <a:pathLst>
            <a:path>
              <a:moveTo>
                <a:pt x="2967704" y="3782061"/>
              </a:moveTo>
              <a:arcTo wR="2011825" hR="2011825" stAng="3697930" swAng="3404139"/>
            </a:path>
          </a:pathLst>
        </a:custGeom>
        <a:noFill/>
        <a:ln w="9525" cap="flat" cmpd="sng" algn="ctr">
          <a:solidFill>
            <a:schemeClr val="accent2">
              <a:shade val="90000"/>
              <a:hueOff val="0"/>
              <a:satOff val="1965"/>
              <a:lumOff val="13669"/>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F41C70A8-8270-4F64-8534-B813C77D9B69}">
      <dsp:nvSpPr>
        <dsp:cNvPr id="0" name=""/>
        <dsp:cNvSpPr/>
      </dsp:nvSpPr>
      <dsp:spPr>
        <a:xfrm>
          <a:off x="609937" y="3019684"/>
          <a:ext cx="2323062" cy="1509990"/>
        </a:xfrm>
        <a:prstGeom prst="roundRect">
          <a:avLst/>
        </a:prstGeom>
        <a:solidFill>
          <a:schemeClr val="accent2">
            <a:alpha val="90000"/>
            <a:hueOff val="0"/>
            <a:satOff val="0"/>
            <a:lumOff val="0"/>
            <a:alpha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t>Bagi peneliti agar bisa </a:t>
          </a:r>
          <a:r>
            <a:rPr lang="en-US" sz="1400" b="1" kern="1200" smtClean="0"/>
            <a:t>menambah pengetahuan tentang pola pengelolaan obat di gudang farmasi puskesmas</a:t>
          </a:r>
          <a:endParaRPr lang="en-US" sz="1400" b="1" kern="1200" dirty="0"/>
        </a:p>
      </dsp:txBody>
      <dsp:txXfrm>
        <a:off x="683649" y="3093396"/>
        <a:ext cx="2175638" cy="1362566"/>
      </dsp:txXfrm>
    </dsp:sp>
    <dsp:sp modelId="{46929B4A-B58C-490B-BBB8-57E6AF482096}">
      <dsp:nvSpPr>
        <dsp:cNvPr id="0" name=""/>
        <dsp:cNvSpPr/>
      </dsp:nvSpPr>
      <dsp:spPr>
        <a:xfrm>
          <a:off x="1501935" y="756942"/>
          <a:ext cx="4023650" cy="4023650"/>
        </a:xfrm>
        <a:custGeom>
          <a:avLst/>
          <a:gdLst/>
          <a:ahLst/>
          <a:cxnLst/>
          <a:rect l="0" t="0" r="0" b="0"/>
          <a:pathLst>
            <a:path>
              <a:moveTo>
                <a:pt x="13233" y="2242198"/>
              </a:moveTo>
              <a:arcTo wR="2011825" hR="2011825" stAng="10405481" swAng="3643289"/>
            </a:path>
          </a:pathLst>
        </a:custGeom>
        <a:noFill/>
        <a:ln w="9525" cap="flat" cmpd="sng" algn="ctr">
          <a:solidFill>
            <a:schemeClr val="accent2">
              <a:shade val="90000"/>
              <a:hueOff val="0"/>
              <a:satOff val="3930"/>
              <a:lumOff val="27337"/>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097D5-881C-4BE2-85EB-4A33B74551FC}">
      <dsp:nvSpPr>
        <dsp:cNvPr id="0" name=""/>
        <dsp:cNvSpPr/>
      </dsp:nvSpPr>
      <dsp:spPr>
        <a:xfrm>
          <a:off x="2481393" y="-23154"/>
          <a:ext cx="1735547" cy="1735724"/>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663A18F-635C-4C34-AB48-86E1BD1138C9}">
      <dsp:nvSpPr>
        <dsp:cNvPr id="0" name=""/>
        <dsp:cNvSpPr/>
      </dsp:nvSpPr>
      <dsp:spPr>
        <a:xfrm>
          <a:off x="2771948" y="628285"/>
          <a:ext cx="968533" cy="48421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BAB III</a:t>
          </a:r>
          <a:endParaRPr lang="en-US" sz="1400" kern="1200" dirty="0"/>
        </a:p>
      </dsp:txBody>
      <dsp:txXfrm>
        <a:off x="2771948" y="628285"/>
        <a:ext cx="968533" cy="484216"/>
      </dsp:txXfrm>
    </dsp:sp>
    <dsp:sp modelId="{9636FC45-0051-42FC-8F37-A735705A27D9}">
      <dsp:nvSpPr>
        <dsp:cNvPr id="0" name=""/>
        <dsp:cNvSpPr/>
      </dsp:nvSpPr>
      <dsp:spPr>
        <a:xfrm>
          <a:off x="1906616" y="997431"/>
          <a:ext cx="1735547" cy="1735724"/>
        </a:xfrm>
        <a:prstGeom prst="leftCircularArrow">
          <a:avLst>
            <a:gd name="adj1" fmla="val 10980"/>
            <a:gd name="adj2" fmla="val 1142322"/>
            <a:gd name="adj3" fmla="val 6300000"/>
            <a:gd name="adj4" fmla="val 18900000"/>
            <a:gd name="adj5" fmla="val 12500"/>
          </a:avLst>
        </a:prstGeom>
        <a:solidFill>
          <a:schemeClr val="accent5">
            <a:hueOff val="-597050"/>
            <a:satOff val="-6072"/>
            <a:lumOff val="-366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477B45D-8DA5-4973-AB20-DEC67DC2103F}">
      <dsp:nvSpPr>
        <dsp:cNvPr id="0" name=""/>
        <dsp:cNvSpPr/>
      </dsp:nvSpPr>
      <dsp:spPr>
        <a:xfrm>
          <a:off x="2287844" y="1627557"/>
          <a:ext cx="968533" cy="48421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t>Rancangan</a:t>
          </a:r>
          <a:r>
            <a:rPr lang="en-US" sz="1400" kern="1200" dirty="0" smtClean="0"/>
            <a:t> Penelitian</a:t>
          </a:r>
          <a:endParaRPr lang="en-US" sz="1400" kern="1200" dirty="0"/>
        </a:p>
      </dsp:txBody>
      <dsp:txXfrm>
        <a:off x="2287844" y="1627557"/>
        <a:ext cx="968533" cy="484216"/>
      </dsp:txXfrm>
    </dsp:sp>
    <dsp:sp modelId="{DDF107CE-9B84-4AD1-881A-F6B96AEB3901}">
      <dsp:nvSpPr>
        <dsp:cNvPr id="0" name=""/>
        <dsp:cNvSpPr/>
      </dsp:nvSpPr>
      <dsp:spPr>
        <a:xfrm>
          <a:off x="2388767" y="1998545"/>
          <a:ext cx="1735547" cy="1735724"/>
        </a:xfrm>
        <a:prstGeom prst="circularArrow">
          <a:avLst>
            <a:gd name="adj1" fmla="val 10980"/>
            <a:gd name="adj2" fmla="val 1142322"/>
            <a:gd name="adj3" fmla="val 4500000"/>
            <a:gd name="adj4" fmla="val 13500000"/>
            <a:gd name="adj5" fmla="val 12500"/>
          </a:avLst>
        </a:prstGeom>
        <a:solidFill>
          <a:schemeClr val="accent5">
            <a:hueOff val="-1194100"/>
            <a:satOff val="-12145"/>
            <a:lumOff val="-732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B16092C-EB2D-4947-B727-6B0486B5C8DB}">
      <dsp:nvSpPr>
        <dsp:cNvPr id="0" name=""/>
        <dsp:cNvSpPr/>
      </dsp:nvSpPr>
      <dsp:spPr>
        <a:xfrm>
          <a:off x="2771948" y="2626830"/>
          <a:ext cx="968533" cy="48421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t>Objek</a:t>
          </a:r>
          <a:r>
            <a:rPr lang="en-US" sz="1400" kern="1200" dirty="0" smtClean="0"/>
            <a:t> Penelitian</a:t>
          </a:r>
          <a:endParaRPr lang="en-US" sz="1400" kern="1200" dirty="0"/>
        </a:p>
      </dsp:txBody>
      <dsp:txXfrm>
        <a:off x="2771948" y="2626830"/>
        <a:ext cx="968533" cy="484216"/>
      </dsp:txXfrm>
    </dsp:sp>
    <dsp:sp modelId="{EC2CF2EA-A391-4F9E-95E1-A6B82BC1AEF4}">
      <dsp:nvSpPr>
        <dsp:cNvPr id="0" name=""/>
        <dsp:cNvSpPr/>
      </dsp:nvSpPr>
      <dsp:spPr>
        <a:xfrm>
          <a:off x="2030328" y="3111047"/>
          <a:ext cx="1491053" cy="1491774"/>
        </a:xfrm>
        <a:prstGeom prst="blockArc">
          <a:avLst>
            <a:gd name="adj1" fmla="val 0"/>
            <a:gd name="adj2" fmla="val 18900000"/>
            <a:gd name="adj3" fmla="val 12740"/>
          </a:avLst>
        </a:prstGeom>
        <a:solidFill>
          <a:schemeClr val="accent5">
            <a:hueOff val="-1791151"/>
            <a:satOff val="-18217"/>
            <a:lumOff val="-1098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808FCB8-B519-4087-BC3A-4C1A5E760991}">
      <dsp:nvSpPr>
        <dsp:cNvPr id="0" name=""/>
        <dsp:cNvSpPr/>
      </dsp:nvSpPr>
      <dsp:spPr>
        <a:xfrm>
          <a:off x="2287844" y="3626103"/>
          <a:ext cx="968533" cy="48421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t>Analisis</a:t>
          </a:r>
          <a:r>
            <a:rPr lang="en-US" sz="1400" kern="1200" dirty="0" smtClean="0"/>
            <a:t> Data</a:t>
          </a:r>
          <a:endParaRPr lang="en-US" sz="1400" kern="1200" dirty="0"/>
        </a:p>
      </dsp:txBody>
      <dsp:txXfrm>
        <a:off x="2287844" y="3626103"/>
        <a:ext cx="968533" cy="4842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7C08A-118D-449B-9F79-F3E5EA26671A}">
      <dsp:nvSpPr>
        <dsp:cNvPr id="0" name=""/>
        <dsp:cNvSpPr/>
      </dsp:nvSpPr>
      <dsp:spPr>
        <a:xfrm>
          <a:off x="1294067" y="0"/>
          <a:ext cx="3302494" cy="3302494"/>
        </a:xfrm>
        <a:prstGeom prst="triangl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AFE9E33-EC13-4DAF-9098-8F6086FB9DC4}">
      <dsp:nvSpPr>
        <dsp:cNvPr id="0" name=""/>
        <dsp:cNvSpPr/>
      </dsp:nvSpPr>
      <dsp:spPr>
        <a:xfrm>
          <a:off x="2945314" y="395571"/>
          <a:ext cx="2146621" cy="1173933"/>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OBJEK PENELITIAN</a:t>
          </a:r>
          <a:endParaRPr lang="en-US" sz="1500" kern="1200" dirty="0"/>
        </a:p>
      </dsp:txBody>
      <dsp:txXfrm>
        <a:off x="3002621" y="452878"/>
        <a:ext cx="2032007" cy="1059319"/>
      </dsp:txXfrm>
    </dsp:sp>
    <dsp:sp modelId="{76B4AEA5-E93F-4B20-BCBB-219A6060652E}">
      <dsp:nvSpPr>
        <dsp:cNvPr id="0" name=""/>
        <dsp:cNvSpPr/>
      </dsp:nvSpPr>
      <dsp:spPr>
        <a:xfrm>
          <a:off x="2945314" y="1651247"/>
          <a:ext cx="2146621" cy="1173933"/>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err="1" smtClean="0"/>
            <a:t>Objek</a:t>
          </a:r>
          <a:r>
            <a:rPr lang="en-US" sz="1500" kern="1200" dirty="0" smtClean="0"/>
            <a:t> Penelitian </a:t>
          </a:r>
          <a:r>
            <a:rPr lang="en-US" sz="1500" kern="1200" dirty="0" err="1" smtClean="0"/>
            <a:t>yaitu</a:t>
          </a:r>
          <a:r>
            <a:rPr lang="en-US" sz="1500" kern="1200" dirty="0" smtClean="0"/>
            <a:t> </a:t>
          </a:r>
          <a:r>
            <a:rPr lang="en-US" sz="1500" kern="1200" dirty="0" err="1" smtClean="0"/>
            <a:t>sistem</a:t>
          </a:r>
          <a:r>
            <a:rPr lang="en-US" sz="1500" kern="1200" dirty="0" smtClean="0"/>
            <a:t> </a:t>
          </a:r>
          <a:r>
            <a:rPr lang="en-US" sz="1500" kern="1200" dirty="0" err="1" smtClean="0"/>
            <a:t>pengelolaan</a:t>
          </a:r>
          <a:r>
            <a:rPr lang="en-US" sz="1500" kern="1200" dirty="0" smtClean="0"/>
            <a:t> </a:t>
          </a:r>
          <a:r>
            <a:rPr lang="en-US" sz="1500" kern="1200" dirty="0" err="1" smtClean="0"/>
            <a:t>obat</a:t>
          </a:r>
          <a:r>
            <a:rPr lang="en-US" sz="1500" kern="1200" dirty="0" smtClean="0"/>
            <a:t> di </a:t>
          </a:r>
          <a:r>
            <a:rPr lang="en-US" sz="1500" kern="1200" dirty="0" err="1" smtClean="0"/>
            <a:t>gudang</a:t>
          </a:r>
          <a:r>
            <a:rPr lang="en-US" sz="1500" kern="1200" dirty="0" smtClean="0"/>
            <a:t> </a:t>
          </a:r>
          <a:r>
            <a:rPr lang="en-US" sz="1500" kern="1200" dirty="0" err="1" smtClean="0"/>
            <a:t>farmasi</a:t>
          </a:r>
          <a:r>
            <a:rPr lang="en-US" sz="1500" kern="1200" dirty="0" smtClean="0"/>
            <a:t> </a:t>
          </a:r>
          <a:r>
            <a:rPr lang="en-US" sz="1500" kern="1200" dirty="0" err="1" smtClean="0"/>
            <a:t>puskesmas</a:t>
          </a:r>
          <a:endParaRPr lang="en-US" sz="1500" kern="1200" dirty="0"/>
        </a:p>
      </dsp:txBody>
      <dsp:txXfrm>
        <a:off x="3002621" y="1708554"/>
        <a:ext cx="2032007" cy="105931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D877D-C884-4FE5-9D07-F31C96BB77C9}">
      <dsp:nvSpPr>
        <dsp:cNvPr id="0" name=""/>
        <dsp:cNvSpPr/>
      </dsp:nvSpPr>
      <dsp:spPr>
        <a:xfrm>
          <a:off x="0" y="0"/>
          <a:ext cx="4467243" cy="1729813"/>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ANALISIS DATA</a:t>
          </a:r>
          <a:endParaRPr lang="en-US" sz="2400" kern="1200" dirty="0"/>
        </a:p>
      </dsp:txBody>
      <dsp:txXfrm>
        <a:off x="50664" y="50664"/>
        <a:ext cx="2679347" cy="1628485"/>
      </dsp:txXfrm>
    </dsp:sp>
    <dsp:sp modelId="{E29ECCF2-0209-4314-B638-3138FB74AF8E}">
      <dsp:nvSpPr>
        <dsp:cNvPr id="0" name=""/>
        <dsp:cNvSpPr/>
      </dsp:nvSpPr>
      <dsp:spPr>
        <a:xfrm>
          <a:off x="788337" y="2114216"/>
          <a:ext cx="4467243" cy="1729813"/>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err="1" smtClean="0"/>
            <a:t>Analisis</a:t>
          </a:r>
          <a:r>
            <a:rPr lang="en-US" sz="1700" kern="1200" dirty="0" smtClean="0"/>
            <a:t> data </a:t>
          </a:r>
          <a:r>
            <a:rPr lang="en-US" sz="1700" kern="1200" dirty="0" err="1" smtClean="0"/>
            <a:t>dilakukan</a:t>
          </a:r>
          <a:r>
            <a:rPr lang="en-US" sz="1700" kern="1200" dirty="0" smtClean="0"/>
            <a:t> </a:t>
          </a:r>
          <a:r>
            <a:rPr lang="en-US" sz="1700" kern="1200" dirty="0" err="1" smtClean="0"/>
            <a:t>dengan</a:t>
          </a:r>
          <a:r>
            <a:rPr lang="en-US" sz="1700" kern="1200" dirty="0" smtClean="0"/>
            <a:t> </a:t>
          </a:r>
          <a:r>
            <a:rPr lang="en-US" sz="1700" kern="1200" dirty="0" err="1" smtClean="0"/>
            <a:t>metode</a:t>
          </a:r>
          <a:r>
            <a:rPr lang="en-US" sz="1700" kern="1200" dirty="0" smtClean="0"/>
            <a:t> </a:t>
          </a:r>
          <a:r>
            <a:rPr lang="en-US" sz="1700" kern="1200" dirty="0" err="1" smtClean="0"/>
            <a:t>analisis</a:t>
          </a:r>
          <a:r>
            <a:rPr lang="en-US" sz="1700" kern="1200" dirty="0" smtClean="0"/>
            <a:t> </a:t>
          </a:r>
          <a:r>
            <a:rPr lang="en-US" sz="1700" kern="1200" dirty="0" err="1" smtClean="0"/>
            <a:t>deskriptif</a:t>
          </a:r>
          <a:r>
            <a:rPr lang="en-US" sz="1700" kern="1200" dirty="0" smtClean="0"/>
            <a:t> </a:t>
          </a:r>
          <a:r>
            <a:rPr lang="en-US" sz="1700" kern="1200" dirty="0" err="1" smtClean="0"/>
            <a:t>yaitu</a:t>
          </a:r>
          <a:r>
            <a:rPr lang="en-US" sz="1700" kern="1200" dirty="0" smtClean="0"/>
            <a:t> </a:t>
          </a:r>
          <a:r>
            <a:rPr lang="en-US" sz="1700" kern="1200" dirty="0" err="1" smtClean="0"/>
            <a:t>analisis</a:t>
          </a:r>
          <a:r>
            <a:rPr lang="en-US" sz="1700" kern="1200" dirty="0" smtClean="0"/>
            <a:t> </a:t>
          </a:r>
          <a:r>
            <a:rPr lang="en-US" sz="1700" kern="1200" dirty="0" err="1" smtClean="0"/>
            <a:t>dengan</a:t>
          </a:r>
          <a:r>
            <a:rPr lang="en-US" sz="1700" kern="1200" dirty="0" smtClean="0"/>
            <a:t> </a:t>
          </a:r>
          <a:r>
            <a:rPr lang="en-US" sz="1700" kern="1200" dirty="0" err="1" smtClean="0"/>
            <a:t>membuat</a:t>
          </a:r>
          <a:r>
            <a:rPr lang="en-US" sz="1700" kern="1200" dirty="0" smtClean="0"/>
            <a:t> </a:t>
          </a:r>
          <a:r>
            <a:rPr lang="en-US" sz="1700" kern="1200" dirty="0" err="1" smtClean="0"/>
            <a:t>gambaran</a:t>
          </a:r>
          <a:r>
            <a:rPr lang="en-US" sz="1700" kern="1200" dirty="0" smtClean="0"/>
            <a:t> </a:t>
          </a:r>
          <a:r>
            <a:rPr lang="en-US" sz="1700" kern="1200" dirty="0" err="1" smtClean="0"/>
            <a:t>dari</a:t>
          </a:r>
          <a:r>
            <a:rPr lang="en-US" sz="1700" kern="1200" dirty="0" smtClean="0"/>
            <a:t> data-data yang </a:t>
          </a:r>
          <a:r>
            <a:rPr lang="en-US" sz="1700" kern="1200" dirty="0" err="1" smtClean="0"/>
            <a:t>terkumpul</a:t>
          </a:r>
          <a:r>
            <a:rPr lang="en-US" sz="1700" kern="1200" dirty="0" smtClean="0"/>
            <a:t> </a:t>
          </a:r>
          <a:endParaRPr lang="en-US" sz="1700" kern="1200" dirty="0"/>
        </a:p>
      </dsp:txBody>
      <dsp:txXfrm>
        <a:off x="839001" y="2164880"/>
        <a:ext cx="2453199" cy="1628485"/>
      </dsp:txXfrm>
    </dsp:sp>
    <dsp:sp modelId="{163ED0C3-8F08-40E1-A700-73AFFCF155A4}">
      <dsp:nvSpPr>
        <dsp:cNvPr id="0" name=""/>
        <dsp:cNvSpPr/>
      </dsp:nvSpPr>
      <dsp:spPr>
        <a:xfrm>
          <a:off x="3342865" y="1359825"/>
          <a:ext cx="1124378" cy="1124378"/>
        </a:xfrm>
        <a:prstGeom prst="downArrow">
          <a:avLst>
            <a:gd name="adj1" fmla="val 55000"/>
            <a:gd name="adj2" fmla="val 45000"/>
          </a:avLst>
        </a:prstGeom>
        <a:solidFill>
          <a:schemeClr val="accent6">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3595850" y="1359825"/>
        <a:ext cx="618408" cy="8460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1BB91-E4E2-497C-AEFB-FE1C9E9E0489}">
      <dsp:nvSpPr>
        <dsp:cNvPr id="0" name=""/>
        <dsp:cNvSpPr/>
      </dsp:nvSpPr>
      <dsp:spPr>
        <a:xfrm>
          <a:off x="810695" y="138085"/>
          <a:ext cx="2709814" cy="17251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BAB  IV</a:t>
          </a:r>
          <a:endParaRPr lang="en-US" sz="3600" kern="1200" dirty="0"/>
        </a:p>
      </dsp:txBody>
      <dsp:txXfrm>
        <a:off x="894909" y="222299"/>
        <a:ext cx="2541386" cy="1556699"/>
      </dsp:txXfrm>
    </dsp:sp>
    <dsp:sp modelId="{FC51AC69-8E70-4C98-8D6D-706DED9F28A2}">
      <dsp:nvSpPr>
        <dsp:cNvPr id="0" name=""/>
        <dsp:cNvSpPr/>
      </dsp:nvSpPr>
      <dsp:spPr>
        <a:xfrm rot="5319665">
          <a:off x="1566420" y="2497199"/>
          <a:ext cx="1268319" cy="0"/>
        </a:xfrm>
        <a:custGeom>
          <a:avLst/>
          <a:gdLst/>
          <a:ahLst/>
          <a:cxnLst/>
          <a:rect l="0" t="0" r="0" b="0"/>
          <a:pathLst>
            <a:path>
              <a:moveTo>
                <a:pt x="0" y="0"/>
              </a:moveTo>
              <a:lnTo>
                <a:pt x="12683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A49EB5-5C28-46DB-ABF6-C1E5E6CC0F2E}">
      <dsp:nvSpPr>
        <dsp:cNvPr id="0" name=""/>
        <dsp:cNvSpPr/>
      </dsp:nvSpPr>
      <dsp:spPr>
        <a:xfrm>
          <a:off x="470004" y="3131186"/>
          <a:ext cx="3507491" cy="7146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err="1" smtClean="0"/>
            <a:t>Hasil</a:t>
          </a:r>
          <a:r>
            <a:rPr lang="en-US" sz="2000" kern="1200" dirty="0" smtClean="0"/>
            <a:t> Penelitian </a:t>
          </a:r>
          <a:r>
            <a:rPr lang="en-US" sz="2000" kern="1200" dirty="0" err="1" smtClean="0"/>
            <a:t>dan</a:t>
          </a:r>
          <a:r>
            <a:rPr lang="en-US" sz="2000" kern="1200" dirty="0" smtClean="0"/>
            <a:t> </a:t>
          </a:r>
          <a:r>
            <a:rPr lang="en-US" sz="2000" kern="1200" dirty="0" err="1" smtClean="0"/>
            <a:t>Pembahasan</a:t>
          </a:r>
          <a:endParaRPr lang="en-US" sz="2000" kern="1200" dirty="0"/>
        </a:p>
      </dsp:txBody>
      <dsp:txXfrm>
        <a:off x="504890" y="3166072"/>
        <a:ext cx="3437719" cy="64486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FE34B-CAFB-4C5D-B6E8-C1A836B06A89}">
      <dsp:nvSpPr>
        <dsp:cNvPr id="0" name=""/>
        <dsp:cNvSpPr/>
      </dsp:nvSpPr>
      <dsp:spPr>
        <a:xfrm>
          <a:off x="1016952" y="1016000"/>
          <a:ext cx="2032000" cy="203200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BAB  V	</a:t>
          </a:r>
          <a:endParaRPr lang="en-US" sz="3600" kern="1200" dirty="0"/>
        </a:p>
      </dsp:txBody>
      <dsp:txXfrm>
        <a:off x="1116146" y="1115194"/>
        <a:ext cx="1833612" cy="1833612"/>
      </dsp:txXfrm>
    </dsp:sp>
    <dsp:sp modelId="{176E3E33-B6EE-4E1B-80A7-485B26FF2F3B}">
      <dsp:nvSpPr>
        <dsp:cNvPr id="0" name=""/>
        <dsp:cNvSpPr/>
      </dsp:nvSpPr>
      <dsp:spPr>
        <a:xfrm rot="21590978">
          <a:off x="3048949" y="2027121"/>
          <a:ext cx="1685613" cy="0"/>
        </a:xfrm>
        <a:custGeom>
          <a:avLst/>
          <a:gdLst/>
          <a:ahLst/>
          <a:cxnLst/>
          <a:rect l="0" t="0" r="0" b="0"/>
          <a:pathLst>
            <a:path>
              <a:moveTo>
                <a:pt x="0" y="0"/>
              </a:moveTo>
              <a:lnTo>
                <a:pt x="168561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E6A567-D736-442D-A4BD-0A41154460A4}">
      <dsp:nvSpPr>
        <dsp:cNvPr id="0" name=""/>
        <dsp:cNvSpPr/>
      </dsp:nvSpPr>
      <dsp:spPr>
        <a:xfrm>
          <a:off x="4734560" y="1342403"/>
          <a:ext cx="1361440" cy="1361440"/>
        </a:xfrm>
        <a:prstGeom prst="round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1022350">
            <a:lnSpc>
              <a:spcPct val="90000"/>
            </a:lnSpc>
            <a:spcBef>
              <a:spcPct val="0"/>
            </a:spcBef>
            <a:spcAft>
              <a:spcPct val="35000"/>
            </a:spcAft>
          </a:pPr>
          <a:r>
            <a:rPr lang="en-US" sz="2300" kern="1200" dirty="0" err="1" smtClean="0"/>
            <a:t>Penutup</a:t>
          </a:r>
          <a:endParaRPr lang="en-US" sz="2300" kern="1200" dirty="0"/>
        </a:p>
      </dsp:txBody>
      <dsp:txXfrm>
        <a:off x="4801020" y="1408863"/>
        <a:ext cx="1228520" cy="122852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7103765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9913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1570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0131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925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5208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8355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0668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0285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349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9367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0836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882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1060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6715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6361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923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2"/>
        <p:cNvGrpSpPr/>
        <p:nvPr/>
      </p:nvGrpSpPr>
      <p:grpSpPr>
        <a:xfrm>
          <a:off x="0" y="0"/>
          <a:ext cx="0" cy="0"/>
          <a:chOff x="0" y="0"/>
          <a:chExt cx="0" cy="0"/>
        </a:xfrm>
      </p:grpSpPr>
      <p:sp>
        <p:nvSpPr>
          <p:cNvPr id="13" name="Google Shape;13;p3"/>
          <p:cNvSpPr/>
          <p:nvPr/>
        </p:nvSpPr>
        <p:spPr>
          <a:xfrm flipH="1">
            <a:off x="0" y="0"/>
            <a:ext cx="6593211" cy="5143591"/>
          </a:xfrm>
          <a:custGeom>
            <a:avLst/>
            <a:gdLst/>
            <a:ahLst/>
            <a:cxnLst/>
            <a:rect l="l" t="t" r="r" b="b"/>
            <a:pathLst>
              <a:path w="126823" h="98939" extrusionOk="0">
                <a:moveTo>
                  <a:pt x="8625" y="1"/>
                </a:moveTo>
                <a:lnTo>
                  <a:pt x="8114" y="891"/>
                </a:lnTo>
                <a:lnTo>
                  <a:pt x="7133" y="2705"/>
                </a:lnTo>
                <a:lnTo>
                  <a:pt x="6209" y="4543"/>
                </a:lnTo>
                <a:lnTo>
                  <a:pt x="5352" y="6407"/>
                </a:lnTo>
                <a:lnTo>
                  <a:pt x="4544" y="8287"/>
                </a:lnTo>
                <a:lnTo>
                  <a:pt x="3810" y="10191"/>
                </a:lnTo>
                <a:lnTo>
                  <a:pt x="3134" y="12120"/>
                </a:lnTo>
                <a:lnTo>
                  <a:pt x="2515" y="14066"/>
                </a:lnTo>
                <a:lnTo>
                  <a:pt x="1971" y="16037"/>
                </a:lnTo>
                <a:lnTo>
                  <a:pt x="1485" y="18015"/>
                </a:lnTo>
                <a:lnTo>
                  <a:pt x="1064" y="20019"/>
                </a:lnTo>
                <a:lnTo>
                  <a:pt x="718" y="22047"/>
                </a:lnTo>
                <a:lnTo>
                  <a:pt x="438" y="24084"/>
                </a:lnTo>
                <a:lnTo>
                  <a:pt x="223" y="26137"/>
                </a:lnTo>
                <a:lnTo>
                  <a:pt x="75" y="28206"/>
                </a:lnTo>
                <a:lnTo>
                  <a:pt x="9" y="30292"/>
                </a:lnTo>
                <a:lnTo>
                  <a:pt x="1" y="31339"/>
                </a:lnTo>
                <a:lnTo>
                  <a:pt x="9" y="32716"/>
                </a:lnTo>
                <a:lnTo>
                  <a:pt x="133" y="35453"/>
                </a:lnTo>
                <a:lnTo>
                  <a:pt x="380" y="38158"/>
                </a:lnTo>
                <a:lnTo>
                  <a:pt x="751" y="40837"/>
                </a:lnTo>
                <a:lnTo>
                  <a:pt x="1229" y="43492"/>
                </a:lnTo>
                <a:lnTo>
                  <a:pt x="1831" y="46114"/>
                </a:lnTo>
                <a:lnTo>
                  <a:pt x="2548" y="48703"/>
                </a:lnTo>
                <a:lnTo>
                  <a:pt x="3373" y="51259"/>
                </a:lnTo>
                <a:lnTo>
                  <a:pt x="4305" y="53781"/>
                </a:lnTo>
                <a:lnTo>
                  <a:pt x="5343" y="56263"/>
                </a:lnTo>
                <a:lnTo>
                  <a:pt x="6489" y="58704"/>
                </a:lnTo>
                <a:lnTo>
                  <a:pt x="7734" y="61111"/>
                </a:lnTo>
                <a:lnTo>
                  <a:pt x="9087" y="63469"/>
                </a:lnTo>
                <a:lnTo>
                  <a:pt x="10538" y="65786"/>
                </a:lnTo>
                <a:lnTo>
                  <a:pt x="12079" y="68053"/>
                </a:lnTo>
                <a:lnTo>
                  <a:pt x="13720" y="70271"/>
                </a:lnTo>
                <a:lnTo>
                  <a:pt x="14578" y="71368"/>
                </a:lnTo>
                <a:lnTo>
                  <a:pt x="10439" y="81674"/>
                </a:lnTo>
                <a:lnTo>
                  <a:pt x="21297" y="78763"/>
                </a:lnTo>
                <a:lnTo>
                  <a:pt x="22122" y="79555"/>
                </a:lnTo>
                <a:lnTo>
                  <a:pt x="23804" y="81105"/>
                </a:lnTo>
                <a:lnTo>
                  <a:pt x="25543" y="82614"/>
                </a:lnTo>
                <a:lnTo>
                  <a:pt x="27332" y="84089"/>
                </a:lnTo>
                <a:lnTo>
                  <a:pt x="29163" y="85524"/>
                </a:lnTo>
                <a:lnTo>
                  <a:pt x="31051" y="86917"/>
                </a:lnTo>
                <a:lnTo>
                  <a:pt x="32988" y="88269"/>
                </a:lnTo>
                <a:lnTo>
                  <a:pt x="34967" y="89580"/>
                </a:lnTo>
                <a:lnTo>
                  <a:pt x="36987" y="90850"/>
                </a:lnTo>
                <a:lnTo>
                  <a:pt x="39056" y="92079"/>
                </a:lnTo>
                <a:lnTo>
                  <a:pt x="41175" y="93266"/>
                </a:lnTo>
                <a:lnTo>
                  <a:pt x="43327" y="94395"/>
                </a:lnTo>
                <a:lnTo>
                  <a:pt x="45520" y="95492"/>
                </a:lnTo>
                <a:lnTo>
                  <a:pt x="47755" y="96539"/>
                </a:lnTo>
                <a:lnTo>
                  <a:pt x="50030" y="97537"/>
                </a:lnTo>
                <a:lnTo>
                  <a:pt x="52339" y="98485"/>
                </a:lnTo>
                <a:lnTo>
                  <a:pt x="53510" y="98938"/>
                </a:lnTo>
                <a:lnTo>
                  <a:pt x="126822" y="98938"/>
                </a:lnTo>
                <a:lnTo>
                  <a:pt x="126822" y="1"/>
                </a:lnTo>
                <a:close/>
              </a:path>
            </a:pathLst>
          </a:custGeom>
          <a:solidFill>
            <a:schemeClr val="lt1"/>
          </a:solidFill>
          <a:ln>
            <a:noFill/>
          </a:ln>
          <a:effectLst>
            <a:outerShdw dist="114300" dir="360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ctrTitle"/>
          </p:nvPr>
        </p:nvSpPr>
        <p:spPr>
          <a:xfrm>
            <a:off x="685800" y="1964350"/>
            <a:ext cx="4905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15" name="Google Shape;15;p3"/>
          <p:cNvSpPr txBox="1">
            <a:spLocks noGrp="1"/>
          </p:cNvSpPr>
          <p:nvPr>
            <p:ph type="subTitle" idx="1"/>
          </p:nvPr>
        </p:nvSpPr>
        <p:spPr>
          <a:xfrm>
            <a:off x="685800" y="3221052"/>
            <a:ext cx="4905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74F67"/>
              </a:buClr>
              <a:buSzPts val="1800"/>
              <a:buNone/>
              <a:defRPr sz="1800">
                <a:solidFill>
                  <a:srgbClr val="474F67"/>
                </a:solidFill>
              </a:defRPr>
            </a:lvl1pPr>
            <a:lvl2pPr lvl="1" rtl="0">
              <a:spcBef>
                <a:spcPts val="0"/>
              </a:spcBef>
              <a:spcAft>
                <a:spcPts val="0"/>
              </a:spcAft>
              <a:buClr>
                <a:srgbClr val="474F67"/>
              </a:buClr>
              <a:buSzPts val="1800"/>
              <a:buNone/>
              <a:defRPr sz="1800">
                <a:solidFill>
                  <a:srgbClr val="474F67"/>
                </a:solidFill>
              </a:defRPr>
            </a:lvl2pPr>
            <a:lvl3pPr lvl="2" rtl="0">
              <a:spcBef>
                <a:spcPts val="0"/>
              </a:spcBef>
              <a:spcAft>
                <a:spcPts val="0"/>
              </a:spcAft>
              <a:buClr>
                <a:srgbClr val="474F67"/>
              </a:buClr>
              <a:buSzPts val="1800"/>
              <a:buNone/>
              <a:defRPr sz="1800">
                <a:solidFill>
                  <a:srgbClr val="474F67"/>
                </a:solidFill>
              </a:defRPr>
            </a:lvl3pPr>
            <a:lvl4pPr lvl="3" rtl="0">
              <a:spcBef>
                <a:spcPts val="0"/>
              </a:spcBef>
              <a:spcAft>
                <a:spcPts val="0"/>
              </a:spcAft>
              <a:buClr>
                <a:srgbClr val="474F67"/>
              </a:buClr>
              <a:buSzPts val="1800"/>
              <a:buNone/>
              <a:defRPr sz="1800">
                <a:solidFill>
                  <a:srgbClr val="474F67"/>
                </a:solidFill>
              </a:defRPr>
            </a:lvl4pPr>
            <a:lvl5pPr lvl="4" rtl="0">
              <a:spcBef>
                <a:spcPts val="0"/>
              </a:spcBef>
              <a:spcAft>
                <a:spcPts val="0"/>
              </a:spcAft>
              <a:buClr>
                <a:srgbClr val="474F67"/>
              </a:buClr>
              <a:buSzPts val="1800"/>
              <a:buNone/>
              <a:defRPr sz="1800">
                <a:solidFill>
                  <a:srgbClr val="474F67"/>
                </a:solidFill>
              </a:defRPr>
            </a:lvl5pPr>
            <a:lvl6pPr lvl="5" rtl="0">
              <a:spcBef>
                <a:spcPts val="0"/>
              </a:spcBef>
              <a:spcAft>
                <a:spcPts val="0"/>
              </a:spcAft>
              <a:buClr>
                <a:srgbClr val="474F67"/>
              </a:buClr>
              <a:buSzPts val="1800"/>
              <a:buNone/>
              <a:defRPr sz="1800">
                <a:solidFill>
                  <a:srgbClr val="474F67"/>
                </a:solidFill>
              </a:defRPr>
            </a:lvl6pPr>
            <a:lvl7pPr lvl="6" rtl="0">
              <a:spcBef>
                <a:spcPts val="0"/>
              </a:spcBef>
              <a:spcAft>
                <a:spcPts val="0"/>
              </a:spcAft>
              <a:buClr>
                <a:srgbClr val="474F67"/>
              </a:buClr>
              <a:buSzPts val="1800"/>
              <a:buNone/>
              <a:defRPr sz="1800">
                <a:solidFill>
                  <a:srgbClr val="474F67"/>
                </a:solidFill>
              </a:defRPr>
            </a:lvl7pPr>
            <a:lvl8pPr lvl="7" rtl="0">
              <a:spcBef>
                <a:spcPts val="0"/>
              </a:spcBef>
              <a:spcAft>
                <a:spcPts val="0"/>
              </a:spcAft>
              <a:buClr>
                <a:srgbClr val="474F67"/>
              </a:buClr>
              <a:buSzPts val="1800"/>
              <a:buNone/>
              <a:defRPr sz="1800">
                <a:solidFill>
                  <a:srgbClr val="474F67"/>
                </a:solidFill>
              </a:defRPr>
            </a:lvl8pPr>
            <a:lvl9pPr lvl="8" rtl="0">
              <a:spcBef>
                <a:spcPts val="0"/>
              </a:spcBef>
              <a:spcAft>
                <a:spcPts val="0"/>
              </a:spcAft>
              <a:buClr>
                <a:srgbClr val="474F67"/>
              </a:buClr>
              <a:buSzPts val="1800"/>
              <a:buNone/>
              <a:defRPr sz="1800">
                <a:solidFill>
                  <a:srgbClr val="474F67"/>
                </a:solidFill>
              </a:defRPr>
            </a:lvl9pPr>
          </a:lstStyle>
          <a:p>
            <a:endParaRPr/>
          </a:p>
        </p:txBody>
      </p:sp>
      <p:sp>
        <p:nvSpPr>
          <p:cNvPr id="16" name="Google Shape;16;p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2"/>
        <p:cNvGrpSpPr/>
        <p:nvPr/>
      </p:nvGrpSpPr>
      <p:grpSpPr>
        <a:xfrm>
          <a:off x="0" y="0"/>
          <a:ext cx="0" cy="0"/>
          <a:chOff x="0" y="0"/>
          <a:chExt cx="0" cy="0"/>
        </a:xfrm>
      </p:grpSpPr>
      <p:sp>
        <p:nvSpPr>
          <p:cNvPr id="23" name="Google Shape;23;p5"/>
          <p:cNvSpPr/>
          <p:nvPr/>
        </p:nvSpPr>
        <p:spPr>
          <a:xfrm flipH="1">
            <a:off x="0" y="0"/>
            <a:ext cx="8093362" cy="5143539"/>
          </a:xfrm>
          <a:custGeom>
            <a:avLst/>
            <a:gdLst/>
            <a:ahLst/>
            <a:cxnLst/>
            <a:rect l="l" t="t" r="r" b="b"/>
            <a:pathLst>
              <a:path w="155679" h="98938" extrusionOk="0">
                <a:moveTo>
                  <a:pt x="8624" y="0"/>
                </a:moveTo>
                <a:lnTo>
                  <a:pt x="8113" y="899"/>
                </a:lnTo>
                <a:lnTo>
                  <a:pt x="7132" y="2713"/>
                </a:lnTo>
                <a:lnTo>
                  <a:pt x="6208" y="4543"/>
                </a:lnTo>
                <a:lnTo>
                  <a:pt x="5351" y="6406"/>
                </a:lnTo>
                <a:lnTo>
                  <a:pt x="4543" y="8286"/>
                </a:lnTo>
                <a:lnTo>
                  <a:pt x="3809" y="10191"/>
                </a:lnTo>
                <a:lnTo>
                  <a:pt x="3133" y="12120"/>
                </a:lnTo>
                <a:lnTo>
                  <a:pt x="2515" y="14066"/>
                </a:lnTo>
                <a:lnTo>
                  <a:pt x="1971" y="16036"/>
                </a:lnTo>
                <a:lnTo>
                  <a:pt x="1484" y="18023"/>
                </a:lnTo>
                <a:lnTo>
                  <a:pt x="1064" y="20027"/>
                </a:lnTo>
                <a:lnTo>
                  <a:pt x="717" y="22047"/>
                </a:lnTo>
                <a:lnTo>
                  <a:pt x="437" y="24083"/>
                </a:lnTo>
                <a:lnTo>
                  <a:pt x="223" y="26136"/>
                </a:lnTo>
                <a:lnTo>
                  <a:pt x="74" y="28205"/>
                </a:lnTo>
                <a:lnTo>
                  <a:pt x="8" y="30291"/>
                </a:lnTo>
                <a:lnTo>
                  <a:pt x="0" y="31339"/>
                </a:lnTo>
                <a:lnTo>
                  <a:pt x="8" y="32715"/>
                </a:lnTo>
                <a:lnTo>
                  <a:pt x="132" y="35453"/>
                </a:lnTo>
                <a:lnTo>
                  <a:pt x="379" y="38157"/>
                </a:lnTo>
                <a:lnTo>
                  <a:pt x="750" y="40845"/>
                </a:lnTo>
                <a:lnTo>
                  <a:pt x="1228" y="43500"/>
                </a:lnTo>
                <a:lnTo>
                  <a:pt x="1830" y="46121"/>
                </a:lnTo>
                <a:lnTo>
                  <a:pt x="2548" y="48710"/>
                </a:lnTo>
                <a:lnTo>
                  <a:pt x="3372" y="51266"/>
                </a:lnTo>
                <a:lnTo>
                  <a:pt x="4304" y="53781"/>
                </a:lnTo>
                <a:lnTo>
                  <a:pt x="5343" y="56263"/>
                </a:lnTo>
                <a:lnTo>
                  <a:pt x="6489" y="58711"/>
                </a:lnTo>
                <a:lnTo>
                  <a:pt x="7734" y="61111"/>
                </a:lnTo>
                <a:lnTo>
                  <a:pt x="9086" y="63469"/>
                </a:lnTo>
                <a:lnTo>
                  <a:pt x="10537" y="65785"/>
                </a:lnTo>
                <a:lnTo>
                  <a:pt x="12079" y="68053"/>
                </a:lnTo>
                <a:lnTo>
                  <a:pt x="13719" y="70279"/>
                </a:lnTo>
                <a:lnTo>
                  <a:pt x="14577" y="71367"/>
                </a:lnTo>
                <a:lnTo>
                  <a:pt x="10438" y="81673"/>
                </a:lnTo>
                <a:lnTo>
                  <a:pt x="10438" y="81673"/>
                </a:lnTo>
                <a:lnTo>
                  <a:pt x="21296" y="78763"/>
                </a:lnTo>
                <a:lnTo>
                  <a:pt x="22121" y="79554"/>
                </a:lnTo>
                <a:lnTo>
                  <a:pt x="23803" y="81104"/>
                </a:lnTo>
                <a:lnTo>
                  <a:pt x="25542" y="82613"/>
                </a:lnTo>
                <a:lnTo>
                  <a:pt x="27332" y="84089"/>
                </a:lnTo>
                <a:lnTo>
                  <a:pt x="29162" y="85523"/>
                </a:lnTo>
                <a:lnTo>
                  <a:pt x="31050" y="86917"/>
                </a:lnTo>
                <a:lnTo>
                  <a:pt x="32987" y="88269"/>
                </a:lnTo>
                <a:lnTo>
                  <a:pt x="34966" y="89588"/>
                </a:lnTo>
                <a:lnTo>
                  <a:pt x="36986" y="90858"/>
                </a:lnTo>
                <a:lnTo>
                  <a:pt x="39056" y="92078"/>
                </a:lnTo>
                <a:lnTo>
                  <a:pt x="41175" y="93265"/>
                </a:lnTo>
                <a:lnTo>
                  <a:pt x="43326" y="94403"/>
                </a:lnTo>
                <a:lnTo>
                  <a:pt x="45520" y="95491"/>
                </a:lnTo>
                <a:lnTo>
                  <a:pt x="47754" y="96538"/>
                </a:lnTo>
                <a:lnTo>
                  <a:pt x="50029" y="97536"/>
                </a:lnTo>
                <a:lnTo>
                  <a:pt x="52338" y="98484"/>
                </a:lnTo>
                <a:lnTo>
                  <a:pt x="53509" y="98938"/>
                </a:lnTo>
                <a:lnTo>
                  <a:pt x="155678" y="98938"/>
                </a:lnTo>
                <a:lnTo>
                  <a:pt x="155678" y="0"/>
                </a:lnTo>
                <a:close/>
              </a:path>
            </a:pathLst>
          </a:custGeom>
          <a:solidFill>
            <a:srgbClr val="FFFFFF"/>
          </a:solidFill>
          <a:ln>
            <a:noFill/>
          </a:ln>
          <a:effectLst>
            <a:outerShdw dist="114300" dir="360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title"/>
          </p:nvPr>
        </p:nvSpPr>
        <p:spPr>
          <a:xfrm>
            <a:off x="653625" y="739375"/>
            <a:ext cx="5969100" cy="744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653625" y="1526915"/>
            <a:ext cx="5969100" cy="3237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26" name="Google Shape;26;p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7"/>
        <p:cNvGrpSpPr/>
        <p:nvPr/>
      </p:nvGrpSpPr>
      <p:grpSpPr>
        <a:xfrm>
          <a:off x="0" y="0"/>
          <a:ext cx="0" cy="0"/>
          <a:chOff x="0" y="0"/>
          <a:chExt cx="0" cy="0"/>
        </a:xfrm>
      </p:grpSpPr>
      <p:sp>
        <p:nvSpPr>
          <p:cNvPr id="28" name="Google Shape;28;p6"/>
          <p:cNvSpPr/>
          <p:nvPr/>
        </p:nvSpPr>
        <p:spPr>
          <a:xfrm flipH="1">
            <a:off x="0" y="0"/>
            <a:ext cx="8093362" cy="5143539"/>
          </a:xfrm>
          <a:custGeom>
            <a:avLst/>
            <a:gdLst/>
            <a:ahLst/>
            <a:cxnLst/>
            <a:rect l="l" t="t" r="r" b="b"/>
            <a:pathLst>
              <a:path w="155679" h="98938" extrusionOk="0">
                <a:moveTo>
                  <a:pt x="8624" y="0"/>
                </a:moveTo>
                <a:lnTo>
                  <a:pt x="8113" y="899"/>
                </a:lnTo>
                <a:lnTo>
                  <a:pt x="7132" y="2713"/>
                </a:lnTo>
                <a:lnTo>
                  <a:pt x="6208" y="4543"/>
                </a:lnTo>
                <a:lnTo>
                  <a:pt x="5351" y="6406"/>
                </a:lnTo>
                <a:lnTo>
                  <a:pt x="4543" y="8286"/>
                </a:lnTo>
                <a:lnTo>
                  <a:pt x="3809" y="10191"/>
                </a:lnTo>
                <a:lnTo>
                  <a:pt x="3133" y="12120"/>
                </a:lnTo>
                <a:lnTo>
                  <a:pt x="2515" y="14066"/>
                </a:lnTo>
                <a:lnTo>
                  <a:pt x="1971" y="16036"/>
                </a:lnTo>
                <a:lnTo>
                  <a:pt x="1484" y="18023"/>
                </a:lnTo>
                <a:lnTo>
                  <a:pt x="1064" y="20027"/>
                </a:lnTo>
                <a:lnTo>
                  <a:pt x="717" y="22047"/>
                </a:lnTo>
                <a:lnTo>
                  <a:pt x="437" y="24083"/>
                </a:lnTo>
                <a:lnTo>
                  <a:pt x="223" y="26136"/>
                </a:lnTo>
                <a:lnTo>
                  <a:pt x="74" y="28205"/>
                </a:lnTo>
                <a:lnTo>
                  <a:pt x="8" y="30291"/>
                </a:lnTo>
                <a:lnTo>
                  <a:pt x="0" y="31339"/>
                </a:lnTo>
                <a:lnTo>
                  <a:pt x="8" y="32715"/>
                </a:lnTo>
                <a:lnTo>
                  <a:pt x="132" y="35453"/>
                </a:lnTo>
                <a:lnTo>
                  <a:pt x="379" y="38157"/>
                </a:lnTo>
                <a:lnTo>
                  <a:pt x="750" y="40845"/>
                </a:lnTo>
                <a:lnTo>
                  <a:pt x="1228" y="43500"/>
                </a:lnTo>
                <a:lnTo>
                  <a:pt x="1830" y="46121"/>
                </a:lnTo>
                <a:lnTo>
                  <a:pt x="2548" y="48710"/>
                </a:lnTo>
                <a:lnTo>
                  <a:pt x="3372" y="51266"/>
                </a:lnTo>
                <a:lnTo>
                  <a:pt x="4304" y="53781"/>
                </a:lnTo>
                <a:lnTo>
                  <a:pt x="5343" y="56263"/>
                </a:lnTo>
                <a:lnTo>
                  <a:pt x="6489" y="58711"/>
                </a:lnTo>
                <a:lnTo>
                  <a:pt x="7734" y="61111"/>
                </a:lnTo>
                <a:lnTo>
                  <a:pt x="9086" y="63469"/>
                </a:lnTo>
                <a:lnTo>
                  <a:pt x="10537" y="65785"/>
                </a:lnTo>
                <a:lnTo>
                  <a:pt x="12079" y="68053"/>
                </a:lnTo>
                <a:lnTo>
                  <a:pt x="13719" y="70279"/>
                </a:lnTo>
                <a:lnTo>
                  <a:pt x="14577" y="71367"/>
                </a:lnTo>
                <a:lnTo>
                  <a:pt x="10438" y="81673"/>
                </a:lnTo>
                <a:lnTo>
                  <a:pt x="10438" y="81673"/>
                </a:lnTo>
                <a:lnTo>
                  <a:pt x="21296" y="78763"/>
                </a:lnTo>
                <a:lnTo>
                  <a:pt x="22121" y="79554"/>
                </a:lnTo>
                <a:lnTo>
                  <a:pt x="23803" y="81104"/>
                </a:lnTo>
                <a:lnTo>
                  <a:pt x="25542" y="82613"/>
                </a:lnTo>
                <a:lnTo>
                  <a:pt x="27332" y="84089"/>
                </a:lnTo>
                <a:lnTo>
                  <a:pt x="29162" y="85523"/>
                </a:lnTo>
                <a:lnTo>
                  <a:pt x="31050" y="86917"/>
                </a:lnTo>
                <a:lnTo>
                  <a:pt x="32987" y="88269"/>
                </a:lnTo>
                <a:lnTo>
                  <a:pt x="34966" y="89588"/>
                </a:lnTo>
                <a:lnTo>
                  <a:pt x="36986" y="90858"/>
                </a:lnTo>
                <a:lnTo>
                  <a:pt x="39056" y="92078"/>
                </a:lnTo>
                <a:lnTo>
                  <a:pt x="41175" y="93265"/>
                </a:lnTo>
                <a:lnTo>
                  <a:pt x="43326" y="94403"/>
                </a:lnTo>
                <a:lnTo>
                  <a:pt x="45520" y="95491"/>
                </a:lnTo>
                <a:lnTo>
                  <a:pt x="47754" y="96538"/>
                </a:lnTo>
                <a:lnTo>
                  <a:pt x="50029" y="97536"/>
                </a:lnTo>
                <a:lnTo>
                  <a:pt x="52338" y="98484"/>
                </a:lnTo>
                <a:lnTo>
                  <a:pt x="53509" y="98938"/>
                </a:lnTo>
                <a:lnTo>
                  <a:pt x="155678" y="98938"/>
                </a:lnTo>
                <a:lnTo>
                  <a:pt x="155678" y="0"/>
                </a:lnTo>
                <a:close/>
              </a:path>
            </a:pathLst>
          </a:custGeom>
          <a:solidFill>
            <a:srgbClr val="FFFFFF"/>
          </a:solidFill>
          <a:ln>
            <a:noFill/>
          </a:ln>
          <a:effectLst>
            <a:outerShdw dist="114300" dir="360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
          <p:cNvSpPr txBox="1">
            <a:spLocks noGrp="1"/>
          </p:cNvSpPr>
          <p:nvPr>
            <p:ph type="title"/>
          </p:nvPr>
        </p:nvSpPr>
        <p:spPr>
          <a:xfrm>
            <a:off x="653625" y="739375"/>
            <a:ext cx="5969100" cy="744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body" idx="1"/>
          </p:nvPr>
        </p:nvSpPr>
        <p:spPr>
          <a:xfrm>
            <a:off x="653625" y="1527625"/>
            <a:ext cx="2897100" cy="3008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31" name="Google Shape;31;p6"/>
          <p:cNvSpPr txBox="1">
            <a:spLocks noGrp="1"/>
          </p:cNvSpPr>
          <p:nvPr>
            <p:ph type="body" idx="2"/>
          </p:nvPr>
        </p:nvSpPr>
        <p:spPr>
          <a:xfrm>
            <a:off x="3725502" y="1527625"/>
            <a:ext cx="2897100" cy="3008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32" name="Google Shape;32;p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8"/>
          <p:cNvSpPr/>
          <p:nvPr/>
        </p:nvSpPr>
        <p:spPr>
          <a:xfrm flipH="1">
            <a:off x="0" y="0"/>
            <a:ext cx="8093362" cy="5143539"/>
          </a:xfrm>
          <a:custGeom>
            <a:avLst/>
            <a:gdLst/>
            <a:ahLst/>
            <a:cxnLst/>
            <a:rect l="l" t="t" r="r" b="b"/>
            <a:pathLst>
              <a:path w="155679" h="98938" extrusionOk="0">
                <a:moveTo>
                  <a:pt x="8624" y="0"/>
                </a:moveTo>
                <a:lnTo>
                  <a:pt x="8113" y="899"/>
                </a:lnTo>
                <a:lnTo>
                  <a:pt x="7132" y="2713"/>
                </a:lnTo>
                <a:lnTo>
                  <a:pt x="6208" y="4543"/>
                </a:lnTo>
                <a:lnTo>
                  <a:pt x="5351" y="6406"/>
                </a:lnTo>
                <a:lnTo>
                  <a:pt x="4543" y="8286"/>
                </a:lnTo>
                <a:lnTo>
                  <a:pt x="3809" y="10191"/>
                </a:lnTo>
                <a:lnTo>
                  <a:pt x="3133" y="12120"/>
                </a:lnTo>
                <a:lnTo>
                  <a:pt x="2515" y="14066"/>
                </a:lnTo>
                <a:lnTo>
                  <a:pt x="1971" y="16036"/>
                </a:lnTo>
                <a:lnTo>
                  <a:pt x="1484" y="18023"/>
                </a:lnTo>
                <a:lnTo>
                  <a:pt x="1064" y="20027"/>
                </a:lnTo>
                <a:lnTo>
                  <a:pt x="717" y="22047"/>
                </a:lnTo>
                <a:lnTo>
                  <a:pt x="437" y="24083"/>
                </a:lnTo>
                <a:lnTo>
                  <a:pt x="223" y="26136"/>
                </a:lnTo>
                <a:lnTo>
                  <a:pt x="74" y="28205"/>
                </a:lnTo>
                <a:lnTo>
                  <a:pt x="8" y="30291"/>
                </a:lnTo>
                <a:lnTo>
                  <a:pt x="0" y="31339"/>
                </a:lnTo>
                <a:lnTo>
                  <a:pt x="8" y="32715"/>
                </a:lnTo>
                <a:lnTo>
                  <a:pt x="132" y="35453"/>
                </a:lnTo>
                <a:lnTo>
                  <a:pt x="379" y="38157"/>
                </a:lnTo>
                <a:lnTo>
                  <a:pt x="750" y="40845"/>
                </a:lnTo>
                <a:lnTo>
                  <a:pt x="1228" y="43500"/>
                </a:lnTo>
                <a:lnTo>
                  <a:pt x="1830" y="46121"/>
                </a:lnTo>
                <a:lnTo>
                  <a:pt x="2548" y="48710"/>
                </a:lnTo>
                <a:lnTo>
                  <a:pt x="3372" y="51266"/>
                </a:lnTo>
                <a:lnTo>
                  <a:pt x="4304" y="53781"/>
                </a:lnTo>
                <a:lnTo>
                  <a:pt x="5343" y="56263"/>
                </a:lnTo>
                <a:lnTo>
                  <a:pt x="6489" y="58711"/>
                </a:lnTo>
                <a:lnTo>
                  <a:pt x="7734" y="61111"/>
                </a:lnTo>
                <a:lnTo>
                  <a:pt x="9086" y="63469"/>
                </a:lnTo>
                <a:lnTo>
                  <a:pt x="10537" y="65785"/>
                </a:lnTo>
                <a:lnTo>
                  <a:pt x="12079" y="68053"/>
                </a:lnTo>
                <a:lnTo>
                  <a:pt x="13719" y="70279"/>
                </a:lnTo>
                <a:lnTo>
                  <a:pt x="14577" y="71367"/>
                </a:lnTo>
                <a:lnTo>
                  <a:pt x="10438" y="81673"/>
                </a:lnTo>
                <a:lnTo>
                  <a:pt x="10438" y="81673"/>
                </a:lnTo>
                <a:lnTo>
                  <a:pt x="21296" y="78763"/>
                </a:lnTo>
                <a:lnTo>
                  <a:pt x="22121" y="79554"/>
                </a:lnTo>
                <a:lnTo>
                  <a:pt x="23803" y="81104"/>
                </a:lnTo>
                <a:lnTo>
                  <a:pt x="25542" y="82613"/>
                </a:lnTo>
                <a:lnTo>
                  <a:pt x="27332" y="84089"/>
                </a:lnTo>
                <a:lnTo>
                  <a:pt x="29162" y="85523"/>
                </a:lnTo>
                <a:lnTo>
                  <a:pt x="31050" y="86917"/>
                </a:lnTo>
                <a:lnTo>
                  <a:pt x="32987" y="88269"/>
                </a:lnTo>
                <a:lnTo>
                  <a:pt x="34966" y="89588"/>
                </a:lnTo>
                <a:lnTo>
                  <a:pt x="36986" y="90858"/>
                </a:lnTo>
                <a:lnTo>
                  <a:pt x="39056" y="92078"/>
                </a:lnTo>
                <a:lnTo>
                  <a:pt x="41175" y="93265"/>
                </a:lnTo>
                <a:lnTo>
                  <a:pt x="43326" y="94403"/>
                </a:lnTo>
                <a:lnTo>
                  <a:pt x="45520" y="95491"/>
                </a:lnTo>
                <a:lnTo>
                  <a:pt x="47754" y="96538"/>
                </a:lnTo>
                <a:lnTo>
                  <a:pt x="50029" y="97536"/>
                </a:lnTo>
                <a:lnTo>
                  <a:pt x="52338" y="98484"/>
                </a:lnTo>
                <a:lnTo>
                  <a:pt x="53509" y="98938"/>
                </a:lnTo>
                <a:lnTo>
                  <a:pt x="155678" y="98938"/>
                </a:lnTo>
                <a:lnTo>
                  <a:pt x="155678" y="0"/>
                </a:lnTo>
                <a:close/>
              </a:path>
            </a:pathLst>
          </a:custGeom>
          <a:solidFill>
            <a:srgbClr val="FFFFFF"/>
          </a:solidFill>
          <a:ln>
            <a:noFill/>
          </a:ln>
          <a:effectLst>
            <a:outerShdw dist="114300" dir="360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8"/>
          <p:cNvSpPr txBox="1">
            <a:spLocks noGrp="1"/>
          </p:cNvSpPr>
          <p:nvPr>
            <p:ph type="title"/>
          </p:nvPr>
        </p:nvSpPr>
        <p:spPr>
          <a:xfrm>
            <a:off x="653625" y="739375"/>
            <a:ext cx="5969100" cy="744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 name="Google Shape;43;p8"/>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53625" y="739375"/>
            <a:ext cx="5969100" cy="7449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1pPr>
            <a:lvl2pPr lvl="1">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2pPr>
            <a:lvl3pPr lvl="2">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3pPr>
            <a:lvl4pPr lvl="3">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4pPr>
            <a:lvl5pPr lvl="4">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5pPr>
            <a:lvl6pPr lvl="5">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6pPr>
            <a:lvl7pPr lvl="6">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7pPr>
            <a:lvl8pPr lvl="7">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8pPr>
            <a:lvl9pPr lvl="8">
              <a:spcBef>
                <a:spcPts val="0"/>
              </a:spcBef>
              <a:spcAft>
                <a:spcPts val="0"/>
              </a:spcAft>
              <a:buClr>
                <a:schemeClr val="dk2"/>
              </a:buClr>
              <a:buSzPts val="3000"/>
              <a:buFont typeface="Sniglet"/>
              <a:buNone/>
              <a:defRPr sz="3000">
                <a:solidFill>
                  <a:schemeClr val="dk2"/>
                </a:solidFill>
                <a:latin typeface="Sniglet"/>
                <a:ea typeface="Sniglet"/>
                <a:cs typeface="Sniglet"/>
                <a:sym typeface="Sniglet"/>
              </a:defRPr>
            </a:lvl9pPr>
          </a:lstStyle>
          <a:p>
            <a:endParaRPr/>
          </a:p>
        </p:txBody>
      </p:sp>
      <p:sp>
        <p:nvSpPr>
          <p:cNvPr id="7" name="Google Shape;7;p1"/>
          <p:cNvSpPr txBox="1">
            <a:spLocks noGrp="1"/>
          </p:cNvSpPr>
          <p:nvPr>
            <p:ph type="body" idx="1"/>
          </p:nvPr>
        </p:nvSpPr>
        <p:spPr>
          <a:xfrm>
            <a:off x="653625" y="1374515"/>
            <a:ext cx="5969100" cy="32370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6D9EEB"/>
              </a:buClr>
              <a:buSzPts val="2400"/>
              <a:buFont typeface="ABeeZee"/>
              <a:buChar char="×"/>
              <a:defRPr sz="2400">
                <a:solidFill>
                  <a:schemeClr val="dk1"/>
                </a:solidFill>
                <a:latin typeface="ABeeZee"/>
                <a:ea typeface="ABeeZee"/>
                <a:cs typeface="ABeeZee"/>
                <a:sym typeface="ABeeZee"/>
              </a:defRPr>
            </a:lvl1pPr>
            <a:lvl2pPr marL="914400" lvl="1" indent="-381000">
              <a:spcBef>
                <a:spcPts val="0"/>
              </a:spcBef>
              <a:spcAft>
                <a:spcPts val="0"/>
              </a:spcAft>
              <a:buClr>
                <a:srgbClr val="6D9EEB"/>
              </a:buClr>
              <a:buSzPts val="2400"/>
              <a:buFont typeface="ABeeZee"/>
              <a:buChar char="×"/>
              <a:defRPr sz="2400">
                <a:solidFill>
                  <a:schemeClr val="dk1"/>
                </a:solidFill>
                <a:latin typeface="ABeeZee"/>
                <a:ea typeface="ABeeZee"/>
                <a:cs typeface="ABeeZee"/>
                <a:sym typeface="ABeeZee"/>
              </a:defRPr>
            </a:lvl2pPr>
            <a:lvl3pPr marL="1371600" lvl="2" indent="-381000">
              <a:spcBef>
                <a:spcPts val="0"/>
              </a:spcBef>
              <a:spcAft>
                <a:spcPts val="0"/>
              </a:spcAft>
              <a:buClr>
                <a:srgbClr val="6D9EEB"/>
              </a:buClr>
              <a:buSzPts val="2400"/>
              <a:buFont typeface="ABeeZee"/>
              <a:buChar char="×"/>
              <a:defRPr sz="2400">
                <a:solidFill>
                  <a:schemeClr val="dk1"/>
                </a:solidFill>
                <a:latin typeface="ABeeZee"/>
                <a:ea typeface="ABeeZee"/>
                <a:cs typeface="ABeeZee"/>
                <a:sym typeface="ABeeZee"/>
              </a:defRPr>
            </a:lvl3pPr>
            <a:lvl4pPr marL="1828800" lvl="3"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4pPr>
            <a:lvl5pPr marL="2286000" lvl="4"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5pPr>
            <a:lvl6pPr marL="2743200" lvl="5"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6pPr>
            <a:lvl7pPr marL="3200400" lvl="6"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7pPr>
            <a:lvl8pPr marL="3657600" lvl="7"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8pPr>
            <a:lvl9pPr marL="4114800" lvl="8" indent="-381000">
              <a:spcBef>
                <a:spcPts val="0"/>
              </a:spcBef>
              <a:spcAft>
                <a:spcPts val="0"/>
              </a:spcAft>
              <a:buClr>
                <a:schemeClr val="dk1"/>
              </a:buClr>
              <a:buSzPts val="2400"/>
              <a:buFont typeface="ABeeZee"/>
              <a:buChar char="■"/>
              <a:defRPr sz="2400">
                <a:solidFill>
                  <a:schemeClr val="dk1"/>
                </a:solidFill>
                <a:latin typeface="ABeeZee"/>
                <a:ea typeface="ABeeZee"/>
                <a:cs typeface="ABeeZee"/>
                <a:sym typeface="ABeeZee"/>
              </a:defRPr>
            </a:lvl9pPr>
          </a:lstStyle>
          <a:p>
            <a:endParaRPr/>
          </a:p>
        </p:txBody>
      </p:sp>
      <p:sp>
        <p:nvSpPr>
          <p:cNvPr id="8" name="Google Shape;8;p1"/>
          <p:cNvSpPr txBox="1">
            <a:spLocks noGrp="1"/>
          </p:cNvSpPr>
          <p:nvPr>
            <p:ph type="sldNum" idx="12"/>
          </p:nvPr>
        </p:nvSpPr>
        <p:spPr>
          <a:xfrm>
            <a:off x="8556784" y="1"/>
            <a:ext cx="548700" cy="393600"/>
          </a:xfrm>
          <a:prstGeom prst="rect">
            <a:avLst/>
          </a:prstGeom>
          <a:noFill/>
          <a:ln>
            <a:noFill/>
          </a:ln>
        </p:spPr>
        <p:txBody>
          <a:bodyPr spcFirstLastPara="1" wrap="square" lIns="91425" tIns="91425" rIns="91425" bIns="91425" anchor="t" anchorCtr="0">
            <a:noAutofit/>
          </a:bodyPr>
          <a:lstStyle>
            <a:lvl1pPr lvl="0" algn="r">
              <a:buNone/>
              <a:defRPr sz="1200">
                <a:solidFill>
                  <a:srgbClr val="FFFFFF"/>
                </a:solidFill>
                <a:latin typeface="Sniglet"/>
                <a:ea typeface="Sniglet"/>
                <a:cs typeface="Sniglet"/>
                <a:sym typeface="Sniglet"/>
              </a:defRPr>
            </a:lvl1pPr>
            <a:lvl2pPr lvl="1" algn="r">
              <a:buNone/>
              <a:defRPr sz="1200">
                <a:solidFill>
                  <a:srgbClr val="FFFFFF"/>
                </a:solidFill>
                <a:latin typeface="Sniglet"/>
                <a:ea typeface="Sniglet"/>
                <a:cs typeface="Sniglet"/>
                <a:sym typeface="Sniglet"/>
              </a:defRPr>
            </a:lvl2pPr>
            <a:lvl3pPr lvl="2" algn="r">
              <a:buNone/>
              <a:defRPr sz="1200">
                <a:solidFill>
                  <a:srgbClr val="FFFFFF"/>
                </a:solidFill>
                <a:latin typeface="Sniglet"/>
                <a:ea typeface="Sniglet"/>
                <a:cs typeface="Sniglet"/>
                <a:sym typeface="Sniglet"/>
              </a:defRPr>
            </a:lvl3pPr>
            <a:lvl4pPr lvl="3" algn="r">
              <a:buNone/>
              <a:defRPr sz="1200">
                <a:solidFill>
                  <a:srgbClr val="FFFFFF"/>
                </a:solidFill>
                <a:latin typeface="Sniglet"/>
                <a:ea typeface="Sniglet"/>
                <a:cs typeface="Sniglet"/>
                <a:sym typeface="Sniglet"/>
              </a:defRPr>
            </a:lvl4pPr>
            <a:lvl5pPr lvl="4" algn="r">
              <a:buNone/>
              <a:defRPr sz="1200">
                <a:solidFill>
                  <a:srgbClr val="FFFFFF"/>
                </a:solidFill>
                <a:latin typeface="Sniglet"/>
                <a:ea typeface="Sniglet"/>
                <a:cs typeface="Sniglet"/>
                <a:sym typeface="Sniglet"/>
              </a:defRPr>
            </a:lvl5pPr>
            <a:lvl6pPr lvl="5" algn="r">
              <a:buNone/>
              <a:defRPr sz="1200">
                <a:solidFill>
                  <a:srgbClr val="FFFFFF"/>
                </a:solidFill>
                <a:latin typeface="Sniglet"/>
                <a:ea typeface="Sniglet"/>
                <a:cs typeface="Sniglet"/>
                <a:sym typeface="Sniglet"/>
              </a:defRPr>
            </a:lvl6pPr>
            <a:lvl7pPr lvl="6" algn="r">
              <a:buNone/>
              <a:defRPr sz="1200">
                <a:solidFill>
                  <a:srgbClr val="FFFFFF"/>
                </a:solidFill>
                <a:latin typeface="Sniglet"/>
                <a:ea typeface="Sniglet"/>
                <a:cs typeface="Sniglet"/>
                <a:sym typeface="Sniglet"/>
              </a:defRPr>
            </a:lvl7pPr>
            <a:lvl8pPr lvl="7" algn="r">
              <a:buNone/>
              <a:defRPr sz="1200">
                <a:solidFill>
                  <a:srgbClr val="FFFFFF"/>
                </a:solidFill>
                <a:latin typeface="Sniglet"/>
                <a:ea typeface="Sniglet"/>
                <a:cs typeface="Sniglet"/>
                <a:sym typeface="Sniglet"/>
              </a:defRPr>
            </a:lvl8pPr>
            <a:lvl9pPr lvl="8" algn="r">
              <a:buNone/>
              <a:defRPr sz="1200">
                <a:solidFill>
                  <a:srgbClr val="FFFFFF"/>
                </a:solidFill>
                <a:latin typeface="Sniglet"/>
                <a:ea typeface="Sniglet"/>
                <a:cs typeface="Sniglet"/>
                <a:sym typeface="Snigle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diagramData" Target="../diagrams/data11.xml"/><Relationship Id="rId18" Type="http://schemas.openxmlformats.org/officeDocument/2006/relationships/diagramData" Target="../diagrams/data12.xml"/><Relationship Id="rId26" Type="http://schemas.openxmlformats.org/officeDocument/2006/relationships/diagramColors" Target="../diagrams/colors13.xml"/><Relationship Id="rId3" Type="http://schemas.openxmlformats.org/officeDocument/2006/relationships/diagramData" Target="../diagrams/data9.xml"/><Relationship Id="rId21" Type="http://schemas.openxmlformats.org/officeDocument/2006/relationships/diagramColors" Target="../diagrams/colors12.xml"/><Relationship Id="rId7" Type="http://schemas.microsoft.com/office/2007/relationships/diagramDrawing" Target="../diagrams/drawing9.xml"/><Relationship Id="rId12" Type="http://schemas.microsoft.com/office/2007/relationships/diagramDrawing" Target="../diagrams/drawing10.xml"/><Relationship Id="rId17" Type="http://schemas.microsoft.com/office/2007/relationships/diagramDrawing" Target="../diagrams/drawing11.xml"/><Relationship Id="rId25" Type="http://schemas.openxmlformats.org/officeDocument/2006/relationships/diagramQuickStyle" Target="../diagrams/quickStyle13.xml"/><Relationship Id="rId2" Type="http://schemas.openxmlformats.org/officeDocument/2006/relationships/notesSlide" Target="../notesSlides/notesSlide11.xml"/><Relationship Id="rId16" Type="http://schemas.openxmlformats.org/officeDocument/2006/relationships/diagramColors" Target="../diagrams/colors11.xml"/><Relationship Id="rId20" Type="http://schemas.openxmlformats.org/officeDocument/2006/relationships/diagramQuickStyle" Target="../diagrams/quickStyle12.xml"/><Relationship Id="rId1" Type="http://schemas.openxmlformats.org/officeDocument/2006/relationships/slideLayout" Target="../slideLayouts/slideLayout4.xml"/><Relationship Id="rId6" Type="http://schemas.openxmlformats.org/officeDocument/2006/relationships/diagramColors" Target="../diagrams/colors9.xml"/><Relationship Id="rId11" Type="http://schemas.openxmlformats.org/officeDocument/2006/relationships/diagramColors" Target="../diagrams/colors10.xml"/><Relationship Id="rId24" Type="http://schemas.openxmlformats.org/officeDocument/2006/relationships/diagramLayout" Target="../diagrams/layout13.xml"/><Relationship Id="rId5" Type="http://schemas.openxmlformats.org/officeDocument/2006/relationships/diagramQuickStyle" Target="../diagrams/quickStyle9.xml"/><Relationship Id="rId15" Type="http://schemas.openxmlformats.org/officeDocument/2006/relationships/diagramQuickStyle" Target="../diagrams/quickStyle11.xml"/><Relationship Id="rId23" Type="http://schemas.openxmlformats.org/officeDocument/2006/relationships/diagramData" Target="../diagrams/data13.xml"/><Relationship Id="rId10" Type="http://schemas.openxmlformats.org/officeDocument/2006/relationships/diagramQuickStyle" Target="../diagrams/quickStyle10.xml"/><Relationship Id="rId19" Type="http://schemas.openxmlformats.org/officeDocument/2006/relationships/diagramLayout" Target="../diagrams/layout12.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diagramLayout" Target="../diagrams/layout11.xml"/><Relationship Id="rId22" Type="http://schemas.microsoft.com/office/2007/relationships/diagramDrawing" Target="../diagrams/drawing12.xml"/><Relationship Id="rId27" Type="http://schemas.microsoft.com/office/2007/relationships/diagramDrawing" Target="../diagrams/drawing13.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5.xml"/><Relationship Id="rId13" Type="http://schemas.openxmlformats.org/officeDocument/2006/relationships/diagramData" Target="../diagrams/data16.xml"/><Relationship Id="rId18" Type="http://schemas.openxmlformats.org/officeDocument/2006/relationships/diagramData" Target="../diagrams/data17.xml"/><Relationship Id="rId3" Type="http://schemas.openxmlformats.org/officeDocument/2006/relationships/diagramData" Target="../diagrams/data14.xml"/><Relationship Id="rId21" Type="http://schemas.openxmlformats.org/officeDocument/2006/relationships/diagramColors" Target="../diagrams/colors17.xml"/><Relationship Id="rId7" Type="http://schemas.microsoft.com/office/2007/relationships/diagramDrawing" Target="../diagrams/drawing14.xml"/><Relationship Id="rId12" Type="http://schemas.microsoft.com/office/2007/relationships/diagramDrawing" Target="../diagrams/drawing15.xml"/><Relationship Id="rId17" Type="http://schemas.microsoft.com/office/2007/relationships/diagramDrawing" Target="../diagrams/drawing16.xml"/><Relationship Id="rId2" Type="http://schemas.openxmlformats.org/officeDocument/2006/relationships/notesSlide" Target="../notesSlides/notesSlide12.xml"/><Relationship Id="rId16" Type="http://schemas.openxmlformats.org/officeDocument/2006/relationships/diagramColors" Target="../diagrams/colors16.xml"/><Relationship Id="rId20" Type="http://schemas.openxmlformats.org/officeDocument/2006/relationships/diagramQuickStyle" Target="../diagrams/quickStyle17.xml"/><Relationship Id="rId1" Type="http://schemas.openxmlformats.org/officeDocument/2006/relationships/slideLayout" Target="../slideLayouts/slideLayout4.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5" Type="http://schemas.openxmlformats.org/officeDocument/2006/relationships/diagramQuickStyle" Target="../diagrams/quickStyle16.xml"/><Relationship Id="rId10" Type="http://schemas.openxmlformats.org/officeDocument/2006/relationships/diagramQuickStyle" Target="../diagrams/quickStyle15.xml"/><Relationship Id="rId19" Type="http://schemas.openxmlformats.org/officeDocument/2006/relationships/diagramLayout" Target="../diagrams/layout17.xml"/><Relationship Id="rId4" Type="http://schemas.openxmlformats.org/officeDocument/2006/relationships/diagramLayout" Target="../diagrams/layout14.xml"/><Relationship Id="rId9" Type="http://schemas.openxmlformats.org/officeDocument/2006/relationships/diagramLayout" Target="../diagrams/layout15.xml"/><Relationship Id="rId14" Type="http://schemas.openxmlformats.org/officeDocument/2006/relationships/diagramLayout" Target="../diagrams/layout16.xml"/><Relationship Id="rId22" Type="http://schemas.microsoft.com/office/2007/relationships/diagramDrawing" Target="../diagrams/drawing17.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9.xml"/><Relationship Id="rId13" Type="http://schemas.openxmlformats.org/officeDocument/2006/relationships/diagramData" Target="../diagrams/data20.xml"/><Relationship Id="rId18" Type="http://schemas.openxmlformats.org/officeDocument/2006/relationships/diagramData" Target="../diagrams/data21.xml"/><Relationship Id="rId3" Type="http://schemas.openxmlformats.org/officeDocument/2006/relationships/diagramData" Target="../diagrams/data18.xml"/><Relationship Id="rId21" Type="http://schemas.openxmlformats.org/officeDocument/2006/relationships/diagramColors" Target="../diagrams/colors21.xml"/><Relationship Id="rId7" Type="http://schemas.microsoft.com/office/2007/relationships/diagramDrawing" Target="../diagrams/drawing18.xml"/><Relationship Id="rId12" Type="http://schemas.microsoft.com/office/2007/relationships/diagramDrawing" Target="../diagrams/drawing19.xml"/><Relationship Id="rId17" Type="http://schemas.microsoft.com/office/2007/relationships/diagramDrawing" Target="../diagrams/drawing20.xml"/><Relationship Id="rId2" Type="http://schemas.openxmlformats.org/officeDocument/2006/relationships/notesSlide" Target="../notesSlides/notesSlide13.xml"/><Relationship Id="rId16" Type="http://schemas.openxmlformats.org/officeDocument/2006/relationships/diagramColors" Target="../diagrams/colors20.xml"/><Relationship Id="rId20" Type="http://schemas.openxmlformats.org/officeDocument/2006/relationships/diagramQuickStyle" Target="../diagrams/quickStyle21.xml"/><Relationship Id="rId1" Type="http://schemas.openxmlformats.org/officeDocument/2006/relationships/slideLayout" Target="../slideLayouts/slideLayout4.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5" Type="http://schemas.openxmlformats.org/officeDocument/2006/relationships/diagramQuickStyle" Target="../diagrams/quickStyle20.xml"/><Relationship Id="rId10" Type="http://schemas.openxmlformats.org/officeDocument/2006/relationships/diagramQuickStyle" Target="../diagrams/quickStyle19.xml"/><Relationship Id="rId19" Type="http://schemas.openxmlformats.org/officeDocument/2006/relationships/diagramLayout" Target="../diagrams/layout21.xml"/><Relationship Id="rId4" Type="http://schemas.openxmlformats.org/officeDocument/2006/relationships/diagramLayout" Target="../diagrams/layout18.xml"/><Relationship Id="rId9" Type="http://schemas.openxmlformats.org/officeDocument/2006/relationships/diagramLayout" Target="../diagrams/layout19.xml"/><Relationship Id="rId14" Type="http://schemas.openxmlformats.org/officeDocument/2006/relationships/diagramLayout" Target="../diagrams/layout20.xml"/><Relationship Id="rId22" Type="http://schemas.microsoft.com/office/2007/relationships/diagramDrawing" Target="../diagrams/drawing2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1"/>
          <p:cNvSpPr txBox="1">
            <a:spLocks noGrp="1"/>
          </p:cNvSpPr>
          <p:nvPr>
            <p:ph type="ctrTitle"/>
          </p:nvPr>
        </p:nvSpPr>
        <p:spPr>
          <a:xfrm>
            <a:off x="685800" y="1171254"/>
            <a:ext cx="4905600" cy="2106202"/>
          </a:xfrm>
          <a:prstGeom prst="rect">
            <a:avLst/>
          </a:prstGeom>
        </p:spPr>
        <p:txBody>
          <a:bodyPr spcFirstLastPara="1" wrap="square" lIns="91425" tIns="91425" rIns="91425" bIns="91425" anchor="ctr" anchorCtr="0">
            <a:noAutofit/>
          </a:bodyPr>
          <a:lstStyle/>
          <a:p>
            <a:pPr algn="ctr"/>
            <a:r>
              <a:rPr lang="en-US" sz="2000" b="1" dirty="0">
                <a:latin typeface="Times New Roman" panose="02020603050405020304" pitchFamily="18" charset="0"/>
                <a:cs typeface="Times New Roman" panose="02020603050405020304" pitchFamily="18" charset="0"/>
              </a:rPr>
              <a:t>POLA PENGELOLAAN OBAT DI </a:t>
            </a:r>
            <a:r>
              <a:rPr lang="en-US" sz="2000" b="1" dirty="0" smtClean="0">
                <a:latin typeface="Times New Roman" panose="02020603050405020304" pitchFamily="18" charset="0"/>
                <a:cs typeface="Times New Roman" panose="02020603050405020304" pitchFamily="18" charset="0"/>
              </a:rPr>
              <a:t>BEBERAPA GUDANG </a:t>
            </a:r>
            <a:r>
              <a:rPr lang="en-US" sz="2000" b="1" dirty="0">
                <a:latin typeface="Times New Roman" panose="02020603050405020304" pitchFamily="18" charset="0"/>
                <a:cs typeface="Times New Roman" panose="02020603050405020304" pitchFamily="18" charset="0"/>
              </a:rPr>
              <a:t>FARMASI </a:t>
            </a:r>
            <a:r>
              <a:rPr lang="en-US" sz="2000" b="1" dirty="0" smtClean="0">
                <a:latin typeface="Times New Roman" panose="02020603050405020304" pitchFamily="18" charset="0"/>
                <a:cs typeface="Times New Roman" panose="02020603050405020304" pitchFamily="18" charset="0"/>
              </a:rPr>
              <a:t>PUSKESMAS</a:t>
            </a: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dirty="0"/>
              <a:t/>
            </a:r>
            <a:br>
              <a:rPr lang="en-US" dirty="0"/>
            </a:br>
            <a:r>
              <a:rPr lang="en-US" sz="1400" dirty="0">
                <a:latin typeface="Adobe Garamond Pro Bold" panose="02020702060506020403" pitchFamily="18" charset="0"/>
              </a:rPr>
              <a:t>SEKOLAH TINGGI ILMU KESEHATAN </a:t>
            </a:r>
            <a:r>
              <a:rPr lang="en-US" sz="1400" dirty="0" smtClean="0">
                <a:latin typeface="Adobe Garamond Pro Bold" panose="02020702060506020403" pitchFamily="18" charset="0"/>
              </a:rPr>
              <a:t>SAMARINDA</a:t>
            </a:r>
            <a:br>
              <a:rPr lang="en-US" sz="1400" dirty="0" smtClean="0">
                <a:latin typeface="Adobe Garamond Pro Bold" panose="02020702060506020403" pitchFamily="18" charset="0"/>
              </a:rPr>
            </a:br>
            <a:r>
              <a:rPr lang="en-US" sz="1400" dirty="0" smtClean="0">
                <a:latin typeface="Adobe Garamond Pro Bold" panose="02020702060506020403" pitchFamily="18" charset="0"/>
              </a:rPr>
              <a:t> </a:t>
            </a:r>
            <a:r>
              <a:rPr lang="en-US" sz="1400" dirty="0">
                <a:latin typeface="Adobe Garamond Pro Bold" panose="02020702060506020403" pitchFamily="18" charset="0"/>
              </a:rPr>
              <a:t>RPL BALIKPAPAN D – III </a:t>
            </a:r>
            <a:r>
              <a:rPr lang="en-US" sz="1400" dirty="0" smtClean="0">
                <a:latin typeface="Adobe Garamond Pro Bold" panose="02020702060506020403" pitchFamily="18" charset="0"/>
              </a:rPr>
              <a:t>FARMASI</a:t>
            </a:r>
            <a:br>
              <a:rPr lang="en-US" sz="1400" dirty="0" smtClean="0">
                <a:latin typeface="Adobe Garamond Pro Bold" panose="02020702060506020403" pitchFamily="18" charset="0"/>
              </a:rPr>
            </a:br>
            <a:r>
              <a:rPr lang="en-US" sz="1400" dirty="0">
                <a:latin typeface="Adobe Garamond Pro Bold" panose="02020702060506020403" pitchFamily="18" charset="0"/>
              </a:rPr>
              <a:t/>
            </a:r>
            <a:br>
              <a:rPr lang="en-US" sz="1400" dirty="0">
                <a:latin typeface="Adobe Garamond Pro Bold" panose="02020702060506020403" pitchFamily="18" charset="0"/>
              </a:rPr>
            </a:br>
            <a:r>
              <a:rPr lang="en-US" sz="1400" dirty="0" smtClean="0">
                <a:latin typeface="Adobe Garamond Pro Bold" panose="02020702060506020403" pitchFamily="18" charset="0"/>
              </a:rPr>
              <a:t/>
            </a:r>
            <a:br>
              <a:rPr lang="en-US" sz="1400" dirty="0" smtClean="0">
                <a:latin typeface="Adobe Garamond Pro Bold" panose="02020702060506020403" pitchFamily="18" charset="0"/>
              </a:rPr>
            </a:br>
            <a:endParaRPr sz="1400" dirty="0"/>
          </a:p>
        </p:txBody>
      </p:sp>
      <p:sp>
        <p:nvSpPr>
          <p:cNvPr id="2" name="Subtitle 1"/>
          <p:cNvSpPr>
            <a:spLocks noGrp="1"/>
          </p:cNvSpPr>
          <p:nvPr>
            <p:ph type="subTitle" idx="1"/>
          </p:nvPr>
        </p:nvSpPr>
        <p:spPr>
          <a:xfrm>
            <a:off x="120722" y="3554859"/>
            <a:ext cx="4905600" cy="1387012"/>
          </a:xfrm>
        </p:spPr>
        <p:txBody>
          <a:bodyPr/>
          <a:lstStyle/>
          <a:p>
            <a:r>
              <a:rPr lang="en-US" sz="900" b="1" dirty="0" err="1" smtClean="0">
                <a:latin typeface="Times New Roman" panose="02020603050405020304" pitchFamily="18" charset="0"/>
                <a:cs typeface="Times New Roman" panose="02020603050405020304" pitchFamily="18" charset="0"/>
              </a:rPr>
              <a:t>Oleh</a:t>
            </a:r>
            <a:r>
              <a:rPr lang="en-US" sz="900" b="1" dirty="0" smtClean="0">
                <a:latin typeface="Times New Roman" panose="02020603050405020304" pitchFamily="18" charset="0"/>
                <a:cs typeface="Times New Roman" panose="02020603050405020304" pitchFamily="18" charset="0"/>
              </a:rPr>
              <a:t> : </a:t>
            </a:r>
          </a:p>
          <a:p>
            <a:r>
              <a:rPr lang="en-US" sz="900" b="1" dirty="0" smtClean="0">
                <a:latin typeface="Times New Roman" panose="02020603050405020304" pitchFamily="18" charset="0"/>
                <a:cs typeface="Times New Roman" panose="02020603050405020304" pitchFamily="18" charset="0"/>
              </a:rPr>
              <a:t>DINI OCTAVIA</a:t>
            </a:r>
          </a:p>
          <a:p>
            <a:r>
              <a:rPr lang="en-US" sz="900" b="1" dirty="0" smtClean="0">
                <a:latin typeface="Times New Roman" panose="02020603050405020304" pitchFamily="18" charset="0"/>
                <a:cs typeface="Times New Roman" panose="02020603050405020304" pitchFamily="18" charset="0"/>
              </a:rPr>
              <a:t>19484015413</a:t>
            </a:r>
          </a:p>
          <a:p>
            <a:endParaRPr lang="en-US" sz="900" b="1" dirty="0">
              <a:latin typeface="Times New Roman" panose="02020603050405020304" pitchFamily="18" charset="0"/>
              <a:cs typeface="Times New Roman" panose="02020603050405020304" pitchFamily="18" charset="0"/>
            </a:endParaRPr>
          </a:p>
          <a:p>
            <a:r>
              <a:rPr lang="en-US" sz="900" b="1" dirty="0" err="1" smtClean="0">
                <a:latin typeface="Times New Roman" panose="02020603050405020304" pitchFamily="18" charset="0"/>
                <a:cs typeface="Times New Roman" panose="02020603050405020304" pitchFamily="18" charset="0"/>
              </a:rPr>
              <a:t>Pembimbing</a:t>
            </a:r>
            <a:r>
              <a:rPr lang="en-US" sz="900" b="1" dirty="0" smtClean="0">
                <a:latin typeface="Times New Roman" panose="02020603050405020304" pitchFamily="18" charset="0"/>
                <a:cs typeface="Times New Roman" panose="02020603050405020304" pitchFamily="18" charset="0"/>
              </a:rPr>
              <a:t> I</a:t>
            </a:r>
          </a:p>
          <a:p>
            <a:r>
              <a:rPr lang="en-US" sz="900" b="1" dirty="0" smtClean="0">
                <a:latin typeface="Times New Roman" panose="02020603050405020304" pitchFamily="18" charset="0"/>
                <a:cs typeface="Times New Roman" panose="02020603050405020304" pitchFamily="18" charset="0"/>
              </a:rPr>
              <a:t>HUSNUL WARNIDA, M, Si. Apt</a:t>
            </a:r>
          </a:p>
          <a:p>
            <a:endParaRPr lang="en-US" sz="900" b="1" dirty="0">
              <a:latin typeface="Times New Roman" panose="02020603050405020304" pitchFamily="18" charset="0"/>
              <a:cs typeface="Times New Roman" panose="02020603050405020304" pitchFamily="18" charset="0"/>
            </a:endParaRPr>
          </a:p>
          <a:p>
            <a:r>
              <a:rPr lang="en-US" sz="900" b="1" dirty="0" err="1" smtClean="0">
                <a:latin typeface="Times New Roman" panose="02020603050405020304" pitchFamily="18" charset="0"/>
                <a:cs typeface="Times New Roman" panose="02020603050405020304" pitchFamily="18" charset="0"/>
              </a:rPr>
              <a:t>Pembimbing</a:t>
            </a:r>
            <a:r>
              <a:rPr lang="en-US" sz="900" b="1" dirty="0" smtClean="0">
                <a:latin typeface="Times New Roman" panose="02020603050405020304" pitchFamily="18" charset="0"/>
                <a:cs typeface="Times New Roman" panose="02020603050405020304" pitchFamily="18" charset="0"/>
              </a:rPr>
              <a:t> II</a:t>
            </a:r>
          </a:p>
          <a:p>
            <a:r>
              <a:rPr lang="en-US" sz="900" b="1" dirty="0" smtClean="0">
                <a:latin typeface="Times New Roman" panose="02020603050405020304" pitchFamily="18" charset="0"/>
                <a:cs typeface="Times New Roman" panose="02020603050405020304" pitchFamily="18" charset="0"/>
              </a:rPr>
              <a:t>YULLIA SUKAWATI, M, Sc. Apt</a:t>
            </a:r>
          </a:p>
        </p:txBody>
      </p:sp>
      <p:grpSp>
        <p:nvGrpSpPr>
          <p:cNvPr id="55" name="Google Shape;55;p11"/>
          <p:cNvGrpSpPr/>
          <p:nvPr/>
        </p:nvGrpSpPr>
        <p:grpSpPr>
          <a:xfrm flipH="1">
            <a:off x="6503541" y="2774021"/>
            <a:ext cx="2405049" cy="2369471"/>
            <a:chOff x="5930700" y="247325"/>
            <a:chExt cx="1451825" cy="1321950"/>
          </a:xfrm>
        </p:grpSpPr>
        <p:sp>
          <p:nvSpPr>
            <p:cNvPr id="56" name="Google Shape;56;p11"/>
            <p:cNvSpPr/>
            <p:nvPr/>
          </p:nvSpPr>
          <p:spPr>
            <a:xfrm>
              <a:off x="5930700" y="247325"/>
              <a:ext cx="1155875" cy="1152650"/>
            </a:xfrm>
            <a:custGeom>
              <a:avLst/>
              <a:gdLst/>
              <a:ahLst/>
              <a:cxnLst/>
              <a:rect l="l" t="t" r="r" b="b"/>
              <a:pathLst>
                <a:path w="46235" h="46106" extrusionOk="0">
                  <a:moveTo>
                    <a:pt x="23448" y="0"/>
                  </a:moveTo>
                  <a:lnTo>
                    <a:pt x="22863" y="25"/>
                  </a:lnTo>
                  <a:lnTo>
                    <a:pt x="21819" y="331"/>
                  </a:lnTo>
                  <a:lnTo>
                    <a:pt x="20903" y="917"/>
                  </a:lnTo>
                  <a:lnTo>
                    <a:pt x="20190" y="1706"/>
                  </a:lnTo>
                  <a:lnTo>
                    <a:pt x="19935" y="2189"/>
                  </a:lnTo>
                  <a:lnTo>
                    <a:pt x="19553" y="1808"/>
                  </a:lnTo>
                  <a:lnTo>
                    <a:pt x="18637" y="1247"/>
                  </a:lnTo>
                  <a:lnTo>
                    <a:pt x="17593" y="967"/>
                  </a:lnTo>
                  <a:lnTo>
                    <a:pt x="16498" y="993"/>
                  </a:lnTo>
                  <a:lnTo>
                    <a:pt x="15964" y="1146"/>
                  </a:lnTo>
                  <a:lnTo>
                    <a:pt x="15429" y="1349"/>
                  </a:lnTo>
                  <a:lnTo>
                    <a:pt x="14512" y="1960"/>
                  </a:lnTo>
                  <a:lnTo>
                    <a:pt x="13850" y="2800"/>
                  </a:lnTo>
                  <a:lnTo>
                    <a:pt x="13418" y="3793"/>
                  </a:lnTo>
                  <a:lnTo>
                    <a:pt x="13341" y="4328"/>
                  </a:lnTo>
                  <a:lnTo>
                    <a:pt x="12858" y="4099"/>
                  </a:lnTo>
                  <a:lnTo>
                    <a:pt x="11814" y="3870"/>
                  </a:lnTo>
                  <a:lnTo>
                    <a:pt x="10719" y="3946"/>
                  </a:lnTo>
                  <a:lnTo>
                    <a:pt x="9701" y="4328"/>
                  </a:lnTo>
                  <a:lnTo>
                    <a:pt x="9217" y="4634"/>
                  </a:lnTo>
                  <a:lnTo>
                    <a:pt x="8784" y="5015"/>
                  </a:lnTo>
                  <a:lnTo>
                    <a:pt x="8122" y="5906"/>
                  </a:lnTo>
                  <a:lnTo>
                    <a:pt x="7766" y="6899"/>
                  </a:lnTo>
                  <a:lnTo>
                    <a:pt x="7689" y="7969"/>
                  </a:lnTo>
                  <a:lnTo>
                    <a:pt x="7791" y="8503"/>
                  </a:lnTo>
                  <a:lnTo>
                    <a:pt x="7257" y="8452"/>
                  </a:lnTo>
                  <a:lnTo>
                    <a:pt x="6187" y="8580"/>
                  </a:lnTo>
                  <a:lnTo>
                    <a:pt x="5194" y="8987"/>
                  </a:lnTo>
                  <a:lnTo>
                    <a:pt x="4329" y="9674"/>
                  </a:lnTo>
                  <a:lnTo>
                    <a:pt x="3998" y="10133"/>
                  </a:lnTo>
                  <a:lnTo>
                    <a:pt x="3692" y="10616"/>
                  </a:lnTo>
                  <a:lnTo>
                    <a:pt x="3361" y="11660"/>
                  </a:lnTo>
                  <a:lnTo>
                    <a:pt x="3336" y="12729"/>
                  </a:lnTo>
                  <a:lnTo>
                    <a:pt x="3616" y="13773"/>
                  </a:lnTo>
                  <a:lnTo>
                    <a:pt x="3871" y="14257"/>
                  </a:lnTo>
                  <a:lnTo>
                    <a:pt x="3336" y="14359"/>
                  </a:lnTo>
                  <a:lnTo>
                    <a:pt x="2369" y="14817"/>
                  </a:lnTo>
                  <a:lnTo>
                    <a:pt x="1554" y="15530"/>
                  </a:lnTo>
                  <a:lnTo>
                    <a:pt x="968" y="16472"/>
                  </a:lnTo>
                  <a:lnTo>
                    <a:pt x="790" y="17006"/>
                  </a:lnTo>
                  <a:lnTo>
                    <a:pt x="663" y="17567"/>
                  </a:lnTo>
                  <a:lnTo>
                    <a:pt x="688" y="18661"/>
                  </a:lnTo>
                  <a:lnTo>
                    <a:pt x="1019" y="19705"/>
                  </a:lnTo>
                  <a:lnTo>
                    <a:pt x="1630" y="20596"/>
                  </a:lnTo>
                  <a:lnTo>
                    <a:pt x="2038" y="20953"/>
                  </a:lnTo>
                  <a:lnTo>
                    <a:pt x="1554" y="21233"/>
                  </a:lnTo>
                  <a:lnTo>
                    <a:pt x="790" y="21971"/>
                  </a:lnTo>
                  <a:lnTo>
                    <a:pt x="255" y="22913"/>
                  </a:lnTo>
                  <a:lnTo>
                    <a:pt x="1" y="23982"/>
                  </a:lnTo>
                  <a:lnTo>
                    <a:pt x="1" y="24568"/>
                  </a:lnTo>
                  <a:lnTo>
                    <a:pt x="26" y="24771"/>
                  </a:lnTo>
                  <a:lnTo>
                    <a:pt x="52" y="24975"/>
                  </a:lnTo>
                  <a:lnTo>
                    <a:pt x="52" y="25153"/>
                  </a:lnTo>
                  <a:lnTo>
                    <a:pt x="77" y="25357"/>
                  </a:lnTo>
                  <a:lnTo>
                    <a:pt x="154" y="25943"/>
                  </a:lnTo>
                  <a:lnTo>
                    <a:pt x="561" y="26961"/>
                  </a:lnTo>
                  <a:lnTo>
                    <a:pt x="1248" y="27801"/>
                  </a:lnTo>
                  <a:lnTo>
                    <a:pt x="2114" y="28412"/>
                  </a:lnTo>
                  <a:lnTo>
                    <a:pt x="2623" y="28616"/>
                  </a:lnTo>
                  <a:lnTo>
                    <a:pt x="2292" y="29048"/>
                  </a:lnTo>
                  <a:lnTo>
                    <a:pt x="1834" y="30016"/>
                  </a:lnTo>
                  <a:lnTo>
                    <a:pt x="1656" y="31085"/>
                  </a:lnTo>
                  <a:lnTo>
                    <a:pt x="1808" y="32180"/>
                  </a:lnTo>
                  <a:lnTo>
                    <a:pt x="2012" y="32715"/>
                  </a:lnTo>
                  <a:lnTo>
                    <a:pt x="2267" y="33224"/>
                  </a:lnTo>
                  <a:lnTo>
                    <a:pt x="3005" y="34038"/>
                  </a:lnTo>
                  <a:lnTo>
                    <a:pt x="3922" y="34624"/>
                  </a:lnTo>
                  <a:lnTo>
                    <a:pt x="4940" y="34929"/>
                  </a:lnTo>
                  <a:lnTo>
                    <a:pt x="5475" y="34955"/>
                  </a:lnTo>
                  <a:lnTo>
                    <a:pt x="5296" y="35464"/>
                  </a:lnTo>
                  <a:lnTo>
                    <a:pt x="5194" y="36533"/>
                  </a:lnTo>
                  <a:lnTo>
                    <a:pt x="5373" y="37577"/>
                  </a:lnTo>
                  <a:lnTo>
                    <a:pt x="5856" y="38570"/>
                  </a:lnTo>
                  <a:lnTo>
                    <a:pt x="6238" y="39003"/>
                  </a:lnTo>
                  <a:lnTo>
                    <a:pt x="6646" y="39410"/>
                  </a:lnTo>
                  <a:lnTo>
                    <a:pt x="7588" y="39945"/>
                  </a:lnTo>
                  <a:lnTo>
                    <a:pt x="8631" y="40199"/>
                  </a:lnTo>
                  <a:lnTo>
                    <a:pt x="9701" y="40174"/>
                  </a:lnTo>
                  <a:lnTo>
                    <a:pt x="10235" y="40021"/>
                  </a:lnTo>
                  <a:lnTo>
                    <a:pt x="10235" y="40556"/>
                  </a:lnTo>
                  <a:lnTo>
                    <a:pt x="10464" y="41600"/>
                  </a:lnTo>
                  <a:lnTo>
                    <a:pt x="10974" y="42542"/>
                  </a:lnTo>
                  <a:lnTo>
                    <a:pt x="11763" y="43331"/>
                  </a:lnTo>
                  <a:lnTo>
                    <a:pt x="12247" y="43611"/>
                  </a:lnTo>
                  <a:lnTo>
                    <a:pt x="12756" y="43865"/>
                  </a:lnTo>
                  <a:lnTo>
                    <a:pt x="13850" y="44069"/>
                  </a:lnTo>
                  <a:lnTo>
                    <a:pt x="14920" y="43967"/>
                  </a:lnTo>
                  <a:lnTo>
                    <a:pt x="15913" y="43585"/>
                  </a:lnTo>
                  <a:lnTo>
                    <a:pt x="16371" y="43280"/>
                  </a:lnTo>
                  <a:lnTo>
                    <a:pt x="16524" y="43789"/>
                  </a:lnTo>
                  <a:lnTo>
                    <a:pt x="17084" y="44706"/>
                  </a:lnTo>
                  <a:lnTo>
                    <a:pt x="17898" y="45444"/>
                  </a:lnTo>
                  <a:lnTo>
                    <a:pt x="18891" y="45928"/>
                  </a:lnTo>
                  <a:lnTo>
                    <a:pt x="19451" y="46055"/>
                  </a:lnTo>
                  <a:lnTo>
                    <a:pt x="20012" y="46106"/>
                  </a:lnTo>
                  <a:lnTo>
                    <a:pt x="21106" y="45953"/>
                  </a:lnTo>
                  <a:lnTo>
                    <a:pt x="22074" y="45520"/>
                  </a:lnTo>
                  <a:lnTo>
                    <a:pt x="22914" y="44833"/>
                  </a:lnTo>
                  <a:lnTo>
                    <a:pt x="23219" y="44400"/>
                  </a:lnTo>
                  <a:lnTo>
                    <a:pt x="23525" y="44782"/>
                  </a:lnTo>
                  <a:lnTo>
                    <a:pt x="24263" y="45418"/>
                  </a:lnTo>
                  <a:lnTo>
                    <a:pt x="25129" y="45851"/>
                  </a:lnTo>
                  <a:lnTo>
                    <a:pt x="26096" y="46055"/>
                  </a:lnTo>
                  <a:lnTo>
                    <a:pt x="26605" y="46055"/>
                  </a:lnTo>
                  <a:lnTo>
                    <a:pt x="26809" y="46029"/>
                  </a:lnTo>
                  <a:lnTo>
                    <a:pt x="27013" y="46004"/>
                  </a:lnTo>
                  <a:lnTo>
                    <a:pt x="27573" y="45877"/>
                  </a:lnTo>
                  <a:lnTo>
                    <a:pt x="28566" y="45393"/>
                  </a:lnTo>
                  <a:lnTo>
                    <a:pt x="29355" y="44655"/>
                  </a:lnTo>
                  <a:lnTo>
                    <a:pt x="29915" y="43738"/>
                  </a:lnTo>
                  <a:lnTo>
                    <a:pt x="30068" y="43229"/>
                  </a:lnTo>
                  <a:lnTo>
                    <a:pt x="30526" y="43535"/>
                  </a:lnTo>
                  <a:lnTo>
                    <a:pt x="31519" y="43916"/>
                  </a:lnTo>
                  <a:lnTo>
                    <a:pt x="32588" y="43993"/>
                  </a:lnTo>
                  <a:lnTo>
                    <a:pt x="33683" y="43789"/>
                  </a:lnTo>
                  <a:lnTo>
                    <a:pt x="34192" y="43535"/>
                  </a:lnTo>
                  <a:lnTo>
                    <a:pt x="34676" y="43229"/>
                  </a:lnTo>
                  <a:lnTo>
                    <a:pt x="35465" y="42440"/>
                  </a:lnTo>
                  <a:lnTo>
                    <a:pt x="35974" y="41498"/>
                  </a:lnTo>
                  <a:lnTo>
                    <a:pt x="36203" y="40454"/>
                  </a:lnTo>
                  <a:lnTo>
                    <a:pt x="36178" y="39919"/>
                  </a:lnTo>
                  <a:lnTo>
                    <a:pt x="36713" y="40047"/>
                  </a:lnTo>
                  <a:lnTo>
                    <a:pt x="37782" y="40098"/>
                  </a:lnTo>
                  <a:lnTo>
                    <a:pt x="38826" y="39818"/>
                  </a:lnTo>
                  <a:lnTo>
                    <a:pt x="39768" y="39257"/>
                  </a:lnTo>
                  <a:lnTo>
                    <a:pt x="40175" y="38876"/>
                  </a:lnTo>
                  <a:lnTo>
                    <a:pt x="40531" y="38417"/>
                  </a:lnTo>
                  <a:lnTo>
                    <a:pt x="41015" y="37450"/>
                  </a:lnTo>
                  <a:lnTo>
                    <a:pt x="41193" y="36381"/>
                  </a:lnTo>
                  <a:lnTo>
                    <a:pt x="41066" y="35311"/>
                  </a:lnTo>
                  <a:lnTo>
                    <a:pt x="40888" y="34802"/>
                  </a:lnTo>
                  <a:lnTo>
                    <a:pt x="41422" y="34777"/>
                  </a:lnTo>
                  <a:lnTo>
                    <a:pt x="42466" y="34471"/>
                  </a:lnTo>
                  <a:lnTo>
                    <a:pt x="43357" y="33886"/>
                  </a:lnTo>
                  <a:lnTo>
                    <a:pt x="44070" y="33046"/>
                  </a:lnTo>
                  <a:lnTo>
                    <a:pt x="44325" y="32536"/>
                  </a:lnTo>
                  <a:lnTo>
                    <a:pt x="44528" y="32002"/>
                  </a:lnTo>
                  <a:lnTo>
                    <a:pt x="44681" y="30907"/>
                  </a:lnTo>
                  <a:lnTo>
                    <a:pt x="44503" y="29838"/>
                  </a:lnTo>
                  <a:lnTo>
                    <a:pt x="44045" y="28870"/>
                  </a:lnTo>
                  <a:lnTo>
                    <a:pt x="43688" y="28437"/>
                  </a:lnTo>
                  <a:lnTo>
                    <a:pt x="44197" y="28234"/>
                  </a:lnTo>
                  <a:lnTo>
                    <a:pt x="45063" y="27623"/>
                  </a:lnTo>
                  <a:lnTo>
                    <a:pt x="45725" y="26757"/>
                  </a:lnTo>
                  <a:lnTo>
                    <a:pt x="46132" y="25739"/>
                  </a:lnTo>
                  <a:lnTo>
                    <a:pt x="46209" y="25179"/>
                  </a:lnTo>
                  <a:lnTo>
                    <a:pt x="46234" y="24593"/>
                  </a:lnTo>
                  <a:lnTo>
                    <a:pt x="46005" y="23524"/>
                  </a:lnTo>
                  <a:lnTo>
                    <a:pt x="45496" y="22582"/>
                  </a:lnTo>
                  <a:lnTo>
                    <a:pt x="44758" y="21818"/>
                  </a:lnTo>
                  <a:lnTo>
                    <a:pt x="44299" y="21538"/>
                  </a:lnTo>
                  <a:lnTo>
                    <a:pt x="44707" y="21182"/>
                  </a:lnTo>
                  <a:lnTo>
                    <a:pt x="45318" y="20291"/>
                  </a:lnTo>
                  <a:lnTo>
                    <a:pt x="45674" y="19272"/>
                  </a:lnTo>
                  <a:lnTo>
                    <a:pt x="45750" y="18178"/>
                  </a:lnTo>
                  <a:lnTo>
                    <a:pt x="45623" y="17617"/>
                  </a:lnTo>
                  <a:lnTo>
                    <a:pt x="45470" y="17083"/>
                  </a:lnTo>
                  <a:lnTo>
                    <a:pt x="44910" y="16115"/>
                  </a:lnTo>
                  <a:lnTo>
                    <a:pt x="44121" y="15403"/>
                  </a:lnTo>
                  <a:lnTo>
                    <a:pt x="43154" y="14919"/>
                  </a:lnTo>
                  <a:lnTo>
                    <a:pt x="42619" y="14792"/>
                  </a:lnTo>
                  <a:lnTo>
                    <a:pt x="42899" y="14308"/>
                  </a:lnTo>
                  <a:lnTo>
                    <a:pt x="43205" y="13289"/>
                  </a:lnTo>
                  <a:lnTo>
                    <a:pt x="43230" y="12195"/>
                  </a:lnTo>
                  <a:lnTo>
                    <a:pt x="42924" y="11151"/>
                  </a:lnTo>
                  <a:lnTo>
                    <a:pt x="42644" y="10642"/>
                  </a:lnTo>
                  <a:lnTo>
                    <a:pt x="42313" y="10184"/>
                  </a:lnTo>
                  <a:lnTo>
                    <a:pt x="41473" y="9471"/>
                  </a:lnTo>
                  <a:lnTo>
                    <a:pt x="40480" y="9038"/>
                  </a:lnTo>
                  <a:lnTo>
                    <a:pt x="39411" y="8885"/>
                  </a:lnTo>
                  <a:lnTo>
                    <a:pt x="38877" y="8936"/>
                  </a:lnTo>
                  <a:lnTo>
                    <a:pt x="38978" y="8401"/>
                  </a:lnTo>
                  <a:lnTo>
                    <a:pt x="38953" y="7332"/>
                  </a:lnTo>
                  <a:lnTo>
                    <a:pt x="38596" y="6314"/>
                  </a:lnTo>
                  <a:lnTo>
                    <a:pt x="37985" y="5397"/>
                  </a:lnTo>
                  <a:lnTo>
                    <a:pt x="37553" y="5041"/>
                  </a:lnTo>
                  <a:lnTo>
                    <a:pt x="37069" y="4710"/>
                  </a:lnTo>
                  <a:lnTo>
                    <a:pt x="36051" y="4303"/>
                  </a:lnTo>
                  <a:lnTo>
                    <a:pt x="34981" y="4201"/>
                  </a:lnTo>
                  <a:lnTo>
                    <a:pt x="33937" y="4404"/>
                  </a:lnTo>
                  <a:lnTo>
                    <a:pt x="33428" y="4608"/>
                  </a:lnTo>
                  <a:lnTo>
                    <a:pt x="33377" y="4073"/>
                  </a:lnTo>
                  <a:lnTo>
                    <a:pt x="32970" y="3081"/>
                  </a:lnTo>
                  <a:lnTo>
                    <a:pt x="32334" y="2215"/>
                  </a:lnTo>
                  <a:lnTo>
                    <a:pt x="31443" y="1553"/>
                  </a:lnTo>
                  <a:lnTo>
                    <a:pt x="30908" y="1349"/>
                  </a:lnTo>
                  <a:lnTo>
                    <a:pt x="30373" y="1171"/>
                  </a:lnTo>
                  <a:lnTo>
                    <a:pt x="29279" y="1120"/>
                  </a:lnTo>
                  <a:lnTo>
                    <a:pt x="28235" y="1375"/>
                  </a:lnTo>
                  <a:lnTo>
                    <a:pt x="27293" y="1909"/>
                  </a:lnTo>
                  <a:lnTo>
                    <a:pt x="26885" y="2266"/>
                  </a:lnTo>
                  <a:lnTo>
                    <a:pt x="26656" y="1782"/>
                  </a:lnTo>
                  <a:lnTo>
                    <a:pt x="25969" y="967"/>
                  </a:lnTo>
                  <a:lnTo>
                    <a:pt x="25078" y="382"/>
                  </a:lnTo>
                  <a:lnTo>
                    <a:pt x="24009" y="51"/>
                  </a:lnTo>
                  <a:lnTo>
                    <a:pt x="23448" y="0"/>
                  </a:lnTo>
                  <a:close/>
                </a:path>
              </a:pathLst>
            </a:custGeom>
            <a:solidFill>
              <a:srgbClr val="140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p:nvPr/>
          </p:nvSpPr>
          <p:spPr>
            <a:xfrm>
              <a:off x="6102550" y="866600"/>
              <a:ext cx="68125" cy="190975"/>
            </a:xfrm>
            <a:custGeom>
              <a:avLst/>
              <a:gdLst/>
              <a:ahLst/>
              <a:cxnLst/>
              <a:rect l="l" t="t" r="r" b="b"/>
              <a:pathLst>
                <a:path w="2725" h="7639" extrusionOk="0">
                  <a:moveTo>
                    <a:pt x="2725" y="0"/>
                  </a:moveTo>
                  <a:lnTo>
                    <a:pt x="2165" y="51"/>
                  </a:lnTo>
                  <a:lnTo>
                    <a:pt x="1172" y="459"/>
                  </a:lnTo>
                  <a:lnTo>
                    <a:pt x="434" y="1197"/>
                  </a:lnTo>
                  <a:lnTo>
                    <a:pt x="26" y="2190"/>
                  </a:lnTo>
                  <a:lnTo>
                    <a:pt x="1" y="2750"/>
                  </a:lnTo>
                  <a:lnTo>
                    <a:pt x="1" y="4914"/>
                  </a:lnTo>
                  <a:lnTo>
                    <a:pt x="26" y="5474"/>
                  </a:lnTo>
                  <a:lnTo>
                    <a:pt x="434" y="6467"/>
                  </a:lnTo>
                  <a:lnTo>
                    <a:pt x="1172" y="7205"/>
                  </a:lnTo>
                  <a:lnTo>
                    <a:pt x="2165" y="7613"/>
                  </a:lnTo>
                  <a:lnTo>
                    <a:pt x="2725" y="7638"/>
                  </a:lnTo>
                  <a:lnTo>
                    <a:pt x="2725" y="0"/>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1"/>
            <p:cNvSpPr/>
            <p:nvPr/>
          </p:nvSpPr>
          <p:spPr>
            <a:xfrm>
              <a:off x="6847225" y="866600"/>
              <a:ext cx="68125" cy="190975"/>
            </a:xfrm>
            <a:custGeom>
              <a:avLst/>
              <a:gdLst/>
              <a:ahLst/>
              <a:cxnLst/>
              <a:rect l="l" t="t" r="r" b="b"/>
              <a:pathLst>
                <a:path w="2725" h="7639" extrusionOk="0">
                  <a:moveTo>
                    <a:pt x="1" y="0"/>
                  </a:moveTo>
                  <a:lnTo>
                    <a:pt x="1" y="7638"/>
                  </a:lnTo>
                  <a:lnTo>
                    <a:pt x="535" y="7613"/>
                  </a:lnTo>
                  <a:lnTo>
                    <a:pt x="1528" y="7205"/>
                  </a:lnTo>
                  <a:lnTo>
                    <a:pt x="2266" y="6467"/>
                  </a:lnTo>
                  <a:lnTo>
                    <a:pt x="2674" y="5474"/>
                  </a:lnTo>
                  <a:lnTo>
                    <a:pt x="2725" y="4914"/>
                  </a:lnTo>
                  <a:lnTo>
                    <a:pt x="2725" y="2750"/>
                  </a:lnTo>
                  <a:lnTo>
                    <a:pt x="2674" y="2190"/>
                  </a:lnTo>
                  <a:lnTo>
                    <a:pt x="2266" y="1197"/>
                  </a:lnTo>
                  <a:lnTo>
                    <a:pt x="1528" y="459"/>
                  </a:lnTo>
                  <a:lnTo>
                    <a:pt x="535" y="51"/>
                  </a:lnTo>
                  <a:lnTo>
                    <a:pt x="1" y="0"/>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1"/>
            <p:cNvSpPr/>
            <p:nvPr/>
          </p:nvSpPr>
          <p:spPr>
            <a:xfrm>
              <a:off x="6403600" y="1254850"/>
              <a:ext cx="210700" cy="264150"/>
            </a:xfrm>
            <a:custGeom>
              <a:avLst/>
              <a:gdLst/>
              <a:ahLst/>
              <a:cxnLst/>
              <a:rect l="l" t="t" r="r" b="b"/>
              <a:pathLst>
                <a:path w="8428" h="10566" extrusionOk="0">
                  <a:moveTo>
                    <a:pt x="1" y="0"/>
                  </a:moveTo>
                  <a:lnTo>
                    <a:pt x="1" y="10566"/>
                  </a:lnTo>
                  <a:lnTo>
                    <a:pt x="8428" y="10566"/>
                  </a:lnTo>
                  <a:lnTo>
                    <a:pt x="8428" y="0"/>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1"/>
            <p:cNvSpPr/>
            <p:nvPr/>
          </p:nvSpPr>
          <p:spPr>
            <a:xfrm>
              <a:off x="6157925" y="439525"/>
              <a:ext cx="701425" cy="875800"/>
            </a:xfrm>
            <a:custGeom>
              <a:avLst/>
              <a:gdLst/>
              <a:ahLst/>
              <a:cxnLst/>
              <a:rect l="l" t="t" r="r" b="b"/>
              <a:pathLst>
                <a:path w="28057" h="35032" extrusionOk="0">
                  <a:moveTo>
                    <a:pt x="14028" y="1"/>
                  </a:moveTo>
                  <a:lnTo>
                    <a:pt x="13316" y="26"/>
                  </a:lnTo>
                  <a:lnTo>
                    <a:pt x="11890" y="153"/>
                  </a:lnTo>
                  <a:lnTo>
                    <a:pt x="10515" y="433"/>
                  </a:lnTo>
                  <a:lnTo>
                    <a:pt x="9217" y="841"/>
                  </a:lnTo>
                  <a:lnTo>
                    <a:pt x="7944" y="1375"/>
                  </a:lnTo>
                  <a:lnTo>
                    <a:pt x="6747" y="2037"/>
                  </a:lnTo>
                  <a:lnTo>
                    <a:pt x="5627" y="2776"/>
                  </a:lnTo>
                  <a:lnTo>
                    <a:pt x="4609" y="3641"/>
                  </a:lnTo>
                  <a:lnTo>
                    <a:pt x="3641" y="4583"/>
                  </a:lnTo>
                  <a:lnTo>
                    <a:pt x="2801" y="5627"/>
                  </a:lnTo>
                  <a:lnTo>
                    <a:pt x="2037" y="6747"/>
                  </a:lnTo>
                  <a:lnTo>
                    <a:pt x="1375" y="7944"/>
                  </a:lnTo>
                  <a:lnTo>
                    <a:pt x="866" y="9191"/>
                  </a:lnTo>
                  <a:lnTo>
                    <a:pt x="433" y="10515"/>
                  </a:lnTo>
                  <a:lnTo>
                    <a:pt x="153" y="11890"/>
                  </a:lnTo>
                  <a:lnTo>
                    <a:pt x="26" y="13316"/>
                  </a:lnTo>
                  <a:lnTo>
                    <a:pt x="1" y="14028"/>
                  </a:lnTo>
                  <a:lnTo>
                    <a:pt x="1" y="21004"/>
                  </a:lnTo>
                  <a:lnTo>
                    <a:pt x="26" y="21717"/>
                  </a:lnTo>
                  <a:lnTo>
                    <a:pt x="153" y="23143"/>
                  </a:lnTo>
                  <a:lnTo>
                    <a:pt x="433" y="24517"/>
                  </a:lnTo>
                  <a:lnTo>
                    <a:pt x="866" y="25841"/>
                  </a:lnTo>
                  <a:lnTo>
                    <a:pt x="1375" y="27089"/>
                  </a:lnTo>
                  <a:lnTo>
                    <a:pt x="2037" y="28285"/>
                  </a:lnTo>
                  <a:lnTo>
                    <a:pt x="2801" y="29405"/>
                  </a:lnTo>
                  <a:lnTo>
                    <a:pt x="3641" y="30449"/>
                  </a:lnTo>
                  <a:lnTo>
                    <a:pt x="4609" y="31391"/>
                  </a:lnTo>
                  <a:lnTo>
                    <a:pt x="5627" y="32257"/>
                  </a:lnTo>
                  <a:lnTo>
                    <a:pt x="6747" y="32995"/>
                  </a:lnTo>
                  <a:lnTo>
                    <a:pt x="7944" y="33657"/>
                  </a:lnTo>
                  <a:lnTo>
                    <a:pt x="9217" y="34192"/>
                  </a:lnTo>
                  <a:lnTo>
                    <a:pt x="10515" y="34599"/>
                  </a:lnTo>
                  <a:lnTo>
                    <a:pt x="11890" y="34879"/>
                  </a:lnTo>
                  <a:lnTo>
                    <a:pt x="13316" y="35006"/>
                  </a:lnTo>
                  <a:lnTo>
                    <a:pt x="14028" y="35032"/>
                  </a:lnTo>
                  <a:lnTo>
                    <a:pt x="14767" y="35006"/>
                  </a:lnTo>
                  <a:lnTo>
                    <a:pt x="16167" y="34879"/>
                  </a:lnTo>
                  <a:lnTo>
                    <a:pt x="17542" y="34599"/>
                  </a:lnTo>
                  <a:lnTo>
                    <a:pt x="18866" y="34192"/>
                  </a:lnTo>
                  <a:lnTo>
                    <a:pt x="20113" y="33657"/>
                  </a:lnTo>
                  <a:lnTo>
                    <a:pt x="21310" y="32995"/>
                  </a:lnTo>
                  <a:lnTo>
                    <a:pt x="22430" y="32257"/>
                  </a:lnTo>
                  <a:lnTo>
                    <a:pt x="23474" y="31391"/>
                  </a:lnTo>
                  <a:lnTo>
                    <a:pt x="24416" y="30449"/>
                  </a:lnTo>
                  <a:lnTo>
                    <a:pt x="25281" y="29405"/>
                  </a:lnTo>
                  <a:lnTo>
                    <a:pt x="26045" y="28285"/>
                  </a:lnTo>
                  <a:lnTo>
                    <a:pt x="26682" y="27089"/>
                  </a:lnTo>
                  <a:lnTo>
                    <a:pt x="27216" y="25841"/>
                  </a:lnTo>
                  <a:lnTo>
                    <a:pt x="27624" y="24517"/>
                  </a:lnTo>
                  <a:lnTo>
                    <a:pt x="27904" y="23143"/>
                  </a:lnTo>
                  <a:lnTo>
                    <a:pt x="28056" y="21717"/>
                  </a:lnTo>
                  <a:lnTo>
                    <a:pt x="28056" y="21004"/>
                  </a:lnTo>
                  <a:lnTo>
                    <a:pt x="28056" y="14028"/>
                  </a:lnTo>
                  <a:lnTo>
                    <a:pt x="28056" y="13316"/>
                  </a:lnTo>
                  <a:lnTo>
                    <a:pt x="27904" y="11890"/>
                  </a:lnTo>
                  <a:lnTo>
                    <a:pt x="27624" y="10515"/>
                  </a:lnTo>
                  <a:lnTo>
                    <a:pt x="27216" y="9191"/>
                  </a:lnTo>
                  <a:lnTo>
                    <a:pt x="26682" y="7944"/>
                  </a:lnTo>
                  <a:lnTo>
                    <a:pt x="26045" y="6747"/>
                  </a:lnTo>
                  <a:lnTo>
                    <a:pt x="25281" y="5627"/>
                  </a:lnTo>
                  <a:lnTo>
                    <a:pt x="24416" y="4583"/>
                  </a:lnTo>
                  <a:lnTo>
                    <a:pt x="23474" y="3641"/>
                  </a:lnTo>
                  <a:lnTo>
                    <a:pt x="22430" y="2776"/>
                  </a:lnTo>
                  <a:lnTo>
                    <a:pt x="21310" y="2037"/>
                  </a:lnTo>
                  <a:lnTo>
                    <a:pt x="20113" y="1375"/>
                  </a:lnTo>
                  <a:lnTo>
                    <a:pt x="18866" y="841"/>
                  </a:lnTo>
                  <a:lnTo>
                    <a:pt x="17542" y="433"/>
                  </a:lnTo>
                  <a:lnTo>
                    <a:pt x="16167" y="153"/>
                  </a:lnTo>
                  <a:lnTo>
                    <a:pt x="14767" y="26"/>
                  </a:lnTo>
                  <a:lnTo>
                    <a:pt x="14028" y="1"/>
                  </a:lnTo>
                  <a:close/>
                </a:path>
              </a:pathLst>
            </a:custGeom>
            <a:solidFill>
              <a:srgbClr val="6B3F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1"/>
            <p:cNvSpPr/>
            <p:nvPr/>
          </p:nvSpPr>
          <p:spPr>
            <a:xfrm>
              <a:off x="6282675" y="933425"/>
              <a:ext cx="91050" cy="90400"/>
            </a:xfrm>
            <a:custGeom>
              <a:avLst/>
              <a:gdLst/>
              <a:ahLst/>
              <a:cxnLst/>
              <a:rect l="l" t="t" r="r" b="b"/>
              <a:pathLst>
                <a:path w="3642" h="3616" extrusionOk="0">
                  <a:moveTo>
                    <a:pt x="1834" y="1"/>
                  </a:moveTo>
                  <a:lnTo>
                    <a:pt x="1452" y="26"/>
                  </a:lnTo>
                  <a:lnTo>
                    <a:pt x="815" y="281"/>
                  </a:lnTo>
                  <a:lnTo>
                    <a:pt x="306" y="790"/>
                  </a:lnTo>
                  <a:lnTo>
                    <a:pt x="26" y="1426"/>
                  </a:lnTo>
                  <a:lnTo>
                    <a:pt x="1" y="1808"/>
                  </a:lnTo>
                  <a:lnTo>
                    <a:pt x="26" y="2165"/>
                  </a:lnTo>
                  <a:lnTo>
                    <a:pt x="306" y="2827"/>
                  </a:lnTo>
                  <a:lnTo>
                    <a:pt x="815" y="3310"/>
                  </a:lnTo>
                  <a:lnTo>
                    <a:pt x="1452" y="3590"/>
                  </a:lnTo>
                  <a:lnTo>
                    <a:pt x="1834" y="3616"/>
                  </a:lnTo>
                  <a:lnTo>
                    <a:pt x="2190" y="3590"/>
                  </a:lnTo>
                  <a:lnTo>
                    <a:pt x="2852" y="3310"/>
                  </a:lnTo>
                  <a:lnTo>
                    <a:pt x="3336" y="2827"/>
                  </a:lnTo>
                  <a:lnTo>
                    <a:pt x="3616" y="2165"/>
                  </a:lnTo>
                  <a:lnTo>
                    <a:pt x="3641" y="1808"/>
                  </a:lnTo>
                  <a:lnTo>
                    <a:pt x="3616" y="1426"/>
                  </a:lnTo>
                  <a:lnTo>
                    <a:pt x="3336" y="790"/>
                  </a:lnTo>
                  <a:lnTo>
                    <a:pt x="2852" y="281"/>
                  </a:lnTo>
                  <a:lnTo>
                    <a:pt x="2190" y="26"/>
                  </a:lnTo>
                  <a:lnTo>
                    <a:pt x="1834" y="1"/>
                  </a:lnTo>
                  <a:close/>
                </a:path>
              </a:pathLst>
            </a:custGeom>
            <a:solidFill>
              <a:srgbClr val="2515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1"/>
            <p:cNvSpPr/>
            <p:nvPr/>
          </p:nvSpPr>
          <p:spPr>
            <a:xfrm>
              <a:off x="6643550" y="933425"/>
              <a:ext cx="91050" cy="90400"/>
            </a:xfrm>
            <a:custGeom>
              <a:avLst/>
              <a:gdLst/>
              <a:ahLst/>
              <a:cxnLst/>
              <a:rect l="l" t="t" r="r" b="b"/>
              <a:pathLst>
                <a:path w="3642" h="3616" extrusionOk="0">
                  <a:moveTo>
                    <a:pt x="1834" y="1"/>
                  </a:moveTo>
                  <a:lnTo>
                    <a:pt x="1452" y="26"/>
                  </a:lnTo>
                  <a:lnTo>
                    <a:pt x="790" y="281"/>
                  </a:lnTo>
                  <a:lnTo>
                    <a:pt x="306" y="790"/>
                  </a:lnTo>
                  <a:lnTo>
                    <a:pt x="26" y="1426"/>
                  </a:lnTo>
                  <a:lnTo>
                    <a:pt x="1" y="1808"/>
                  </a:lnTo>
                  <a:lnTo>
                    <a:pt x="26" y="2165"/>
                  </a:lnTo>
                  <a:lnTo>
                    <a:pt x="306" y="2827"/>
                  </a:lnTo>
                  <a:lnTo>
                    <a:pt x="790" y="3310"/>
                  </a:lnTo>
                  <a:lnTo>
                    <a:pt x="1452" y="3590"/>
                  </a:lnTo>
                  <a:lnTo>
                    <a:pt x="1834" y="3616"/>
                  </a:lnTo>
                  <a:lnTo>
                    <a:pt x="2190" y="3590"/>
                  </a:lnTo>
                  <a:lnTo>
                    <a:pt x="2852" y="3310"/>
                  </a:lnTo>
                  <a:lnTo>
                    <a:pt x="3336" y="2827"/>
                  </a:lnTo>
                  <a:lnTo>
                    <a:pt x="3616" y="2165"/>
                  </a:lnTo>
                  <a:lnTo>
                    <a:pt x="3641" y="1808"/>
                  </a:lnTo>
                  <a:lnTo>
                    <a:pt x="3616" y="1426"/>
                  </a:lnTo>
                  <a:lnTo>
                    <a:pt x="3336" y="790"/>
                  </a:lnTo>
                  <a:lnTo>
                    <a:pt x="2852" y="281"/>
                  </a:lnTo>
                  <a:lnTo>
                    <a:pt x="2190" y="26"/>
                  </a:lnTo>
                  <a:lnTo>
                    <a:pt x="1834" y="1"/>
                  </a:lnTo>
                  <a:close/>
                </a:path>
              </a:pathLst>
            </a:custGeom>
            <a:solidFill>
              <a:srgbClr val="2515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1"/>
            <p:cNvSpPr/>
            <p:nvPr/>
          </p:nvSpPr>
          <p:spPr>
            <a:xfrm>
              <a:off x="5987350" y="1359225"/>
              <a:ext cx="1042575" cy="210050"/>
            </a:xfrm>
            <a:custGeom>
              <a:avLst/>
              <a:gdLst/>
              <a:ahLst/>
              <a:cxnLst/>
              <a:rect l="l" t="t" r="r" b="b"/>
              <a:pathLst>
                <a:path w="41703" h="8402" extrusionOk="0">
                  <a:moveTo>
                    <a:pt x="16651" y="1"/>
                  </a:moveTo>
                  <a:lnTo>
                    <a:pt x="12323" y="153"/>
                  </a:lnTo>
                  <a:lnTo>
                    <a:pt x="11177" y="179"/>
                  </a:lnTo>
                  <a:lnTo>
                    <a:pt x="9140" y="484"/>
                  </a:lnTo>
                  <a:lnTo>
                    <a:pt x="7307" y="1070"/>
                  </a:lnTo>
                  <a:lnTo>
                    <a:pt x="5703" y="1910"/>
                  </a:lnTo>
                  <a:lnTo>
                    <a:pt x="4227" y="2979"/>
                  </a:lnTo>
                  <a:lnTo>
                    <a:pt x="2903" y="4303"/>
                  </a:lnTo>
                  <a:lnTo>
                    <a:pt x="1706" y="5805"/>
                  </a:lnTo>
                  <a:lnTo>
                    <a:pt x="561" y="7485"/>
                  </a:lnTo>
                  <a:lnTo>
                    <a:pt x="1" y="8402"/>
                  </a:lnTo>
                  <a:lnTo>
                    <a:pt x="41702" y="8402"/>
                  </a:lnTo>
                  <a:lnTo>
                    <a:pt x="41168" y="7485"/>
                  </a:lnTo>
                  <a:lnTo>
                    <a:pt x="40022" y="5805"/>
                  </a:lnTo>
                  <a:lnTo>
                    <a:pt x="38800" y="4303"/>
                  </a:lnTo>
                  <a:lnTo>
                    <a:pt x="37476" y="2979"/>
                  </a:lnTo>
                  <a:lnTo>
                    <a:pt x="36025" y="1910"/>
                  </a:lnTo>
                  <a:lnTo>
                    <a:pt x="34396" y="1070"/>
                  </a:lnTo>
                  <a:lnTo>
                    <a:pt x="32588" y="484"/>
                  </a:lnTo>
                  <a:lnTo>
                    <a:pt x="30526" y="179"/>
                  </a:lnTo>
                  <a:lnTo>
                    <a:pt x="29406" y="153"/>
                  </a:lnTo>
                  <a:lnTo>
                    <a:pt x="25078" y="1"/>
                  </a:lnTo>
                  <a:lnTo>
                    <a:pt x="25052" y="433"/>
                  </a:lnTo>
                  <a:lnTo>
                    <a:pt x="24874" y="1248"/>
                  </a:lnTo>
                  <a:lnTo>
                    <a:pt x="24568" y="2012"/>
                  </a:lnTo>
                  <a:lnTo>
                    <a:pt x="24110" y="2674"/>
                  </a:lnTo>
                  <a:lnTo>
                    <a:pt x="23550" y="3259"/>
                  </a:lnTo>
                  <a:lnTo>
                    <a:pt x="22863" y="3692"/>
                  </a:lnTo>
                  <a:lnTo>
                    <a:pt x="22124" y="4023"/>
                  </a:lnTo>
                  <a:lnTo>
                    <a:pt x="21284" y="4201"/>
                  </a:lnTo>
                  <a:lnTo>
                    <a:pt x="20419" y="4201"/>
                  </a:lnTo>
                  <a:lnTo>
                    <a:pt x="19604" y="4023"/>
                  </a:lnTo>
                  <a:lnTo>
                    <a:pt x="18840" y="3692"/>
                  </a:lnTo>
                  <a:lnTo>
                    <a:pt x="18178" y="3259"/>
                  </a:lnTo>
                  <a:lnTo>
                    <a:pt x="17593" y="2674"/>
                  </a:lnTo>
                  <a:lnTo>
                    <a:pt x="17160" y="2012"/>
                  </a:lnTo>
                  <a:lnTo>
                    <a:pt x="16829" y="1248"/>
                  </a:lnTo>
                  <a:lnTo>
                    <a:pt x="16651" y="433"/>
                  </a:lnTo>
                  <a:lnTo>
                    <a:pt x="16651" y="1"/>
                  </a:lnTo>
                  <a:close/>
                </a:path>
              </a:pathLst>
            </a:custGeom>
            <a:solidFill>
              <a:srgbClr val="F14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1"/>
            <p:cNvSpPr/>
            <p:nvPr/>
          </p:nvSpPr>
          <p:spPr>
            <a:xfrm>
              <a:off x="6364150" y="1359225"/>
              <a:ext cx="288975" cy="148950"/>
            </a:xfrm>
            <a:custGeom>
              <a:avLst/>
              <a:gdLst/>
              <a:ahLst/>
              <a:cxnLst/>
              <a:rect l="l" t="t" r="r" b="b"/>
              <a:pathLst>
                <a:path w="11559" h="5958" extrusionOk="0">
                  <a:moveTo>
                    <a:pt x="1579" y="1"/>
                  </a:moveTo>
                  <a:lnTo>
                    <a:pt x="26" y="51"/>
                  </a:lnTo>
                  <a:lnTo>
                    <a:pt x="0" y="128"/>
                  </a:lnTo>
                  <a:lnTo>
                    <a:pt x="0" y="179"/>
                  </a:lnTo>
                  <a:lnTo>
                    <a:pt x="26" y="790"/>
                  </a:lnTo>
                  <a:lnTo>
                    <a:pt x="255" y="1910"/>
                  </a:lnTo>
                  <a:lnTo>
                    <a:pt x="688" y="2954"/>
                  </a:lnTo>
                  <a:lnTo>
                    <a:pt x="1324" y="3870"/>
                  </a:lnTo>
                  <a:lnTo>
                    <a:pt x="2113" y="4659"/>
                  </a:lnTo>
                  <a:lnTo>
                    <a:pt x="3030" y="5270"/>
                  </a:lnTo>
                  <a:lnTo>
                    <a:pt x="4074" y="5703"/>
                  </a:lnTo>
                  <a:lnTo>
                    <a:pt x="5194" y="5958"/>
                  </a:lnTo>
                  <a:lnTo>
                    <a:pt x="6390" y="5958"/>
                  </a:lnTo>
                  <a:lnTo>
                    <a:pt x="7511" y="5703"/>
                  </a:lnTo>
                  <a:lnTo>
                    <a:pt x="8555" y="5270"/>
                  </a:lnTo>
                  <a:lnTo>
                    <a:pt x="9471" y="4659"/>
                  </a:lnTo>
                  <a:lnTo>
                    <a:pt x="10260" y="3870"/>
                  </a:lnTo>
                  <a:lnTo>
                    <a:pt x="10871" y="2954"/>
                  </a:lnTo>
                  <a:lnTo>
                    <a:pt x="11304" y="1910"/>
                  </a:lnTo>
                  <a:lnTo>
                    <a:pt x="11533" y="790"/>
                  </a:lnTo>
                  <a:lnTo>
                    <a:pt x="11559" y="179"/>
                  </a:lnTo>
                  <a:lnTo>
                    <a:pt x="11559" y="128"/>
                  </a:lnTo>
                  <a:lnTo>
                    <a:pt x="11559" y="51"/>
                  </a:lnTo>
                  <a:lnTo>
                    <a:pt x="10006" y="1"/>
                  </a:lnTo>
                  <a:lnTo>
                    <a:pt x="9980" y="433"/>
                  </a:lnTo>
                  <a:lnTo>
                    <a:pt x="9802" y="1248"/>
                  </a:lnTo>
                  <a:lnTo>
                    <a:pt x="9496" y="2012"/>
                  </a:lnTo>
                  <a:lnTo>
                    <a:pt x="9038" y="2674"/>
                  </a:lnTo>
                  <a:lnTo>
                    <a:pt x="8478" y="3259"/>
                  </a:lnTo>
                  <a:lnTo>
                    <a:pt x="7791" y="3692"/>
                  </a:lnTo>
                  <a:lnTo>
                    <a:pt x="7052" y="4023"/>
                  </a:lnTo>
                  <a:lnTo>
                    <a:pt x="6212" y="4201"/>
                  </a:lnTo>
                  <a:lnTo>
                    <a:pt x="5347" y="4201"/>
                  </a:lnTo>
                  <a:lnTo>
                    <a:pt x="4532" y="4023"/>
                  </a:lnTo>
                  <a:lnTo>
                    <a:pt x="3768" y="3692"/>
                  </a:lnTo>
                  <a:lnTo>
                    <a:pt x="3106" y="3259"/>
                  </a:lnTo>
                  <a:lnTo>
                    <a:pt x="2521" y="2674"/>
                  </a:lnTo>
                  <a:lnTo>
                    <a:pt x="2088" y="2012"/>
                  </a:lnTo>
                  <a:lnTo>
                    <a:pt x="1757" y="1248"/>
                  </a:lnTo>
                  <a:lnTo>
                    <a:pt x="1579" y="433"/>
                  </a:lnTo>
                  <a:lnTo>
                    <a:pt x="1579" y="1"/>
                  </a:lnTo>
                  <a:close/>
                </a:path>
              </a:pathLst>
            </a:custGeom>
            <a:solidFill>
              <a:srgbClr val="F47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p:nvPr/>
          </p:nvSpPr>
          <p:spPr>
            <a:xfrm>
              <a:off x="6457075" y="974800"/>
              <a:ext cx="99950" cy="119675"/>
            </a:xfrm>
            <a:custGeom>
              <a:avLst/>
              <a:gdLst/>
              <a:ahLst/>
              <a:cxnLst/>
              <a:rect l="l" t="t" r="r" b="b"/>
              <a:pathLst>
                <a:path w="3998" h="4787" extrusionOk="0">
                  <a:moveTo>
                    <a:pt x="1884" y="0"/>
                  </a:moveTo>
                  <a:lnTo>
                    <a:pt x="1655" y="306"/>
                  </a:lnTo>
                  <a:lnTo>
                    <a:pt x="1553" y="586"/>
                  </a:lnTo>
                  <a:lnTo>
                    <a:pt x="0" y="4252"/>
                  </a:lnTo>
                  <a:lnTo>
                    <a:pt x="0" y="4303"/>
                  </a:lnTo>
                  <a:lnTo>
                    <a:pt x="0" y="4354"/>
                  </a:lnTo>
                  <a:lnTo>
                    <a:pt x="484" y="4558"/>
                  </a:lnTo>
                  <a:lnTo>
                    <a:pt x="1477" y="4787"/>
                  </a:lnTo>
                  <a:lnTo>
                    <a:pt x="2495" y="4787"/>
                  </a:lnTo>
                  <a:lnTo>
                    <a:pt x="3514" y="4558"/>
                  </a:lnTo>
                  <a:lnTo>
                    <a:pt x="3997" y="4354"/>
                  </a:lnTo>
                  <a:lnTo>
                    <a:pt x="3997" y="4303"/>
                  </a:lnTo>
                  <a:lnTo>
                    <a:pt x="3972" y="4252"/>
                  </a:lnTo>
                  <a:lnTo>
                    <a:pt x="2419" y="586"/>
                  </a:lnTo>
                  <a:lnTo>
                    <a:pt x="2343" y="306"/>
                  </a:lnTo>
                  <a:lnTo>
                    <a:pt x="2113" y="0"/>
                  </a:lnTo>
                  <a:close/>
                </a:path>
              </a:pathLst>
            </a:custGeom>
            <a:solidFill>
              <a:srgbClr val="825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1"/>
            <p:cNvSpPr/>
            <p:nvPr/>
          </p:nvSpPr>
          <p:spPr>
            <a:xfrm>
              <a:off x="6457075" y="1083625"/>
              <a:ext cx="99950" cy="37575"/>
            </a:xfrm>
            <a:custGeom>
              <a:avLst/>
              <a:gdLst/>
              <a:ahLst/>
              <a:cxnLst/>
              <a:rect l="l" t="t" r="r" b="b"/>
              <a:pathLst>
                <a:path w="3998" h="1503" extrusionOk="0">
                  <a:moveTo>
                    <a:pt x="0" y="1"/>
                  </a:moveTo>
                  <a:lnTo>
                    <a:pt x="0" y="306"/>
                  </a:lnTo>
                  <a:lnTo>
                    <a:pt x="331" y="841"/>
                  </a:lnTo>
                  <a:lnTo>
                    <a:pt x="917" y="1248"/>
                  </a:lnTo>
                  <a:lnTo>
                    <a:pt x="1553" y="1477"/>
                  </a:lnTo>
                  <a:lnTo>
                    <a:pt x="1833" y="1503"/>
                  </a:lnTo>
                  <a:lnTo>
                    <a:pt x="2139" y="1503"/>
                  </a:lnTo>
                  <a:lnTo>
                    <a:pt x="2419" y="1477"/>
                  </a:lnTo>
                  <a:lnTo>
                    <a:pt x="3081" y="1248"/>
                  </a:lnTo>
                  <a:lnTo>
                    <a:pt x="3641" y="841"/>
                  </a:lnTo>
                  <a:lnTo>
                    <a:pt x="3997" y="306"/>
                  </a:lnTo>
                  <a:lnTo>
                    <a:pt x="3997" y="1"/>
                  </a:lnTo>
                  <a:lnTo>
                    <a:pt x="3514" y="205"/>
                  </a:lnTo>
                  <a:lnTo>
                    <a:pt x="2495" y="434"/>
                  </a:lnTo>
                  <a:lnTo>
                    <a:pt x="1477" y="434"/>
                  </a:lnTo>
                  <a:lnTo>
                    <a:pt x="484" y="205"/>
                  </a:lnTo>
                  <a:lnTo>
                    <a:pt x="0" y="1"/>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1"/>
            <p:cNvSpPr/>
            <p:nvPr/>
          </p:nvSpPr>
          <p:spPr>
            <a:xfrm>
              <a:off x="6301775" y="949350"/>
              <a:ext cx="26750" cy="26100"/>
            </a:xfrm>
            <a:custGeom>
              <a:avLst/>
              <a:gdLst/>
              <a:ahLst/>
              <a:cxnLst/>
              <a:rect l="l" t="t" r="r" b="b"/>
              <a:pathLst>
                <a:path w="1070" h="1044" extrusionOk="0">
                  <a:moveTo>
                    <a:pt x="535" y="0"/>
                  </a:moveTo>
                  <a:lnTo>
                    <a:pt x="331" y="26"/>
                  </a:lnTo>
                  <a:lnTo>
                    <a:pt x="26" y="306"/>
                  </a:lnTo>
                  <a:lnTo>
                    <a:pt x="0" y="509"/>
                  </a:lnTo>
                  <a:lnTo>
                    <a:pt x="26" y="738"/>
                  </a:lnTo>
                  <a:lnTo>
                    <a:pt x="331" y="1018"/>
                  </a:lnTo>
                  <a:lnTo>
                    <a:pt x="535" y="1044"/>
                  </a:lnTo>
                  <a:lnTo>
                    <a:pt x="739" y="1018"/>
                  </a:lnTo>
                  <a:lnTo>
                    <a:pt x="1044" y="738"/>
                  </a:lnTo>
                  <a:lnTo>
                    <a:pt x="1070" y="509"/>
                  </a:lnTo>
                  <a:lnTo>
                    <a:pt x="1044"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1"/>
            <p:cNvSpPr/>
            <p:nvPr/>
          </p:nvSpPr>
          <p:spPr>
            <a:xfrm>
              <a:off x="6662650" y="949350"/>
              <a:ext cx="26750" cy="26100"/>
            </a:xfrm>
            <a:custGeom>
              <a:avLst/>
              <a:gdLst/>
              <a:ahLst/>
              <a:cxnLst/>
              <a:rect l="l" t="t" r="r" b="b"/>
              <a:pathLst>
                <a:path w="1070" h="1044" extrusionOk="0">
                  <a:moveTo>
                    <a:pt x="535" y="0"/>
                  </a:moveTo>
                  <a:lnTo>
                    <a:pt x="306" y="26"/>
                  </a:lnTo>
                  <a:lnTo>
                    <a:pt x="26" y="306"/>
                  </a:lnTo>
                  <a:lnTo>
                    <a:pt x="1" y="509"/>
                  </a:lnTo>
                  <a:lnTo>
                    <a:pt x="26" y="738"/>
                  </a:lnTo>
                  <a:lnTo>
                    <a:pt x="306" y="1018"/>
                  </a:lnTo>
                  <a:lnTo>
                    <a:pt x="535" y="1044"/>
                  </a:lnTo>
                  <a:lnTo>
                    <a:pt x="739" y="1018"/>
                  </a:lnTo>
                  <a:lnTo>
                    <a:pt x="1019" y="738"/>
                  </a:lnTo>
                  <a:lnTo>
                    <a:pt x="1070" y="509"/>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1"/>
            <p:cNvSpPr/>
            <p:nvPr/>
          </p:nvSpPr>
          <p:spPr>
            <a:xfrm>
              <a:off x="6255300" y="1037175"/>
              <a:ext cx="146425" cy="68750"/>
            </a:xfrm>
            <a:custGeom>
              <a:avLst/>
              <a:gdLst/>
              <a:ahLst/>
              <a:cxnLst/>
              <a:rect l="l" t="t" r="r" b="b"/>
              <a:pathLst>
                <a:path w="5857" h="2750" extrusionOk="0">
                  <a:moveTo>
                    <a:pt x="1376" y="0"/>
                  </a:moveTo>
                  <a:lnTo>
                    <a:pt x="1096" y="26"/>
                  </a:lnTo>
                  <a:lnTo>
                    <a:pt x="612" y="229"/>
                  </a:lnTo>
                  <a:lnTo>
                    <a:pt x="230" y="611"/>
                  </a:lnTo>
                  <a:lnTo>
                    <a:pt x="26" y="1095"/>
                  </a:lnTo>
                  <a:lnTo>
                    <a:pt x="1" y="1375"/>
                  </a:lnTo>
                  <a:lnTo>
                    <a:pt x="26" y="1655"/>
                  </a:lnTo>
                  <a:lnTo>
                    <a:pt x="230" y="2164"/>
                  </a:lnTo>
                  <a:lnTo>
                    <a:pt x="612" y="2521"/>
                  </a:lnTo>
                  <a:lnTo>
                    <a:pt x="1096" y="2750"/>
                  </a:lnTo>
                  <a:lnTo>
                    <a:pt x="4762" y="2750"/>
                  </a:lnTo>
                  <a:lnTo>
                    <a:pt x="5245" y="2521"/>
                  </a:lnTo>
                  <a:lnTo>
                    <a:pt x="5627" y="2164"/>
                  </a:lnTo>
                  <a:lnTo>
                    <a:pt x="5831" y="1655"/>
                  </a:lnTo>
                  <a:lnTo>
                    <a:pt x="5856" y="1375"/>
                  </a:lnTo>
                  <a:lnTo>
                    <a:pt x="5831" y="1095"/>
                  </a:lnTo>
                  <a:lnTo>
                    <a:pt x="5627" y="611"/>
                  </a:lnTo>
                  <a:lnTo>
                    <a:pt x="5245" y="229"/>
                  </a:lnTo>
                  <a:lnTo>
                    <a:pt x="4762" y="26"/>
                  </a:lnTo>
                  <a:lnTo>
                    <a:pt x="4482" y="0"/>
                  </a:lnTo>
                  <a:close/>
                </a:path>
              </a:pathLst>
            </a:custGeom>
            <a:solidFill>
              <a:srgbClr val="6E24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1"/>
            <p:cNvSpPr/>
            <p:nvPr/>
          </p:nvSpPr>
          <p:spPr>
            <a:xfrm>
              <a:off x="6616200" y="1037175"/>
              <a:ext cx="145775" cy="68750"/>
            </a:xfrm>
            <a:custGeom>
              <a:avLst/>
              <a:gdLst/>
              <a:ahLst/>
              <a:cxnLst/>
              <a:rect l="l" t="t" r="r" b="b"/>
              <a:pathLst>
                <a:path w="5831" h="2750" extrusionOk="0">
                  <a:moveTo>
                    <a:pt x="1375" y="0"/>
                  </a:moveTo>
                  <a:lnTo>
                    <a:pt x="1095" y="26"/>
                  </a:lnTo>
                  <a:lnTo>
                    <a:pt x="586" y="229"/>
                  </a:lnTo>
                  <a:lnTo>
                    <a:pt x="229" y="611"/>
                  </a:lnTo>
                  <a:lnTo>
                    <a:pt x="25" y="1095"/>
                  </a:lnTo>
                  <a:lnTo>
                    <a:pt x="0" y="1375"/>
                  </a:lnTo>
                  <a:lnTo>
                    <a:pt x="25" y="1655"/>
                  </a:lnTo>
                  <a:lnTo>
                    <a:pt x="229" y="2164"/>
                  </a:lnTo>
                  <a:lnTo>
                    <a:pt x="586" y="2521"/>
                  </a:lnTo>
                  <a:lnTo>
                    <a:pt x="1095" y="2750"/>
                  </a:lnTo>
                  <a:lnTo>
                    <a:pt x="4735" y="2750"/>
                  </a:lnTo>
                  <a:lnTo>
                    <a:pt x="5245" y="2521"/>
                  </a:lnTo>
                  <a:lnTo>
                    <a:pt x="5601" y="2164"/>
                  </a:lnTo>
                  <a:lnTo>
                    <a:pt x="5805" y="1655"/>
                  </a:lnTo>
                  <a:lnTo>
                    <a:pt x="5830" y="1375"/>
                  </a:lnTo>
                  <a:lnTo>
                    <a:pt x="5805" y="1095"/>
                  </a:lnTo>
                  <a:lnTo>
                    <a:pt x="5601" y="611"/>
                  </a:lnTo>
                  <a:lnTo>
                    <a:pt x="5245" y="229"/>
                  </a:lnTo>
                  <a:lnTo>
                    <a:pt x="4735" y="26"/>
                  </a:lnTo>
                  <a:lnTo>
                    <a:pt x="4455" y="0"/>
                  </a:lnTo>
                  <a:close/>
                </a:path>
              </a:pathLst>
            </a:custGeom>
            <a:solidFill>
              <a:srgbClr val="6E24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1"/>
            <p:cNvSpPr/>
            <p:nvPr/>
          </p:nvSpPr>
          <p:spPr>
            <a:xfrm>
              <a:off x="6273125" y="857050"/>
              <a:ext cx="110775" cy="21675"/>
            </a:xfrm>
            <a:custGeom>
              <a:avLst/>
              <a:gdLst/>
              <a:ahLst/>
              <a:cxnLst/>
              <a:rect l="l" t="t" r="r" b="b"/>
              <a:pathLst>
                <a:path w="4431" h="867" fill="none" extrusionOk="0">
                  <a:moveTo>
                    <a:pt x="4431" y="866"/>
                  </a:moveTo>
                  <a:lnTo>
                    <a:pt x="4176" y="662"/>
                  </a:lnTo>
                  <a:lnTo>
                    <a:pt x="3667" y="306"/>
                  </a:lnTo>
                  <a:lnTo>
                    <a:pt x="2801" y="1"/>
                  </a:lnTo>
                  <a:lnTo>
                    <a:pt x="1605" y="1"/>
                  </a:lnTo>
                  <a:lnTo>
                    <a:pt x="764" y="306"/>
                  </a:lnTo>
                  <a:lnTo>
                    <a:pt x="230" y="662"/>
                  </a:lnTo>
                  <a:lnTo>
                    <a:pt x="1" y="866"/>
                  </a:lnTo>
                </a:path>
              </a:pathLst>
            </a:custGeom>
            <a:noFill/>
            <a:ln w="38100" cap="rnd" cmpd="sng">
              <a:solidFill>
                <a:srgbClr val="14090B"/>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a:off x="6634000" y="857050"/>
              <a:ext cx="110150" cy="21675"/>
            </a:xfrm>
            <a:custGeom>
              <a:avLst/>
              <a:gdLst/>
              <a:ahLst/>
              <a:cxnLst/>
              <a:rect l="l" t="t" r="r" b="b"/>
              <a:pathLst>
                <a:path w="4406" h="867" fill="none" extrusionOk="0">
                  <a:moveTo>
                    <a:pt x="4405" y="866"/>
                  </a:moveTo>
                  <a:lnTo>
                    <a:pt x="4176" y="662"/>
                  </a:lnTo>
                  <a:lnTo>
                    <a:pt x="3667" y="306"/>
                  </a:lnTo>
                  <a:lnTo>
                    <a:pt x="2801" y="1"/>
                  </a:lnTo>
                  <a:lnTo>
                    <a:pt x="1605" y="1"/>
                  </a:lnTo>
                  <a:lnTo>
                    <a:pt x="739" y="306"/>
                  </a:lnTo>
                  <a:lnTo>
                    <a:pt x="230" y="662"/>
                  </a:lnTo>
                  <a:lnTo>
                    <a:pt x="1" y="866"/>
                  </a:lnTo>
                </a:path>
              </a:pathLst>
            </a:custGeom>
            <a:noFill/>
            <a:ln w="38100" cap="rnd" cmpd="sng">
              <a:solidFill>
                <a:srgbClr val="14090B"/>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a:off x="6446875" y="1172750"/>
              <a:ext cx="123500" cy="35650"/>
            </a:xfrm>
            <a:custGeom>
              <a:avLst/>
              <a:gdLst/>
              <a:ahLst/>
              <a:cxnLst/>
              <a:rect l="l" t="t" r="r" b="b"/>
              <a:pathLst>
                <a:path w="4940" h="1426" extrusionOk="0">
                  <a:moveTo>
                    <a:pt x="1" y="0"/>
                  </a:moveTo>
                  <a:lnTo>
                    <a:pt x="154" y="306"/>
                  </a:lnTo>
                  <a:lnTo>
                    <a:pt x="612" y="815"/>
                  </a:lnTo>
                  <a:lnTo>
                    <a:pt x="1274" y="1197"/>
                  </a:lnTo>
                  <a:lnTo>
                    <a:pt x="2038" y="1400"/>
                  </a:lnTo>
                  <a:lnTo>
                    <a:pt x="2470" y="1426"/>
                  </a:lnTo>
                  <a:lnTo>
                    <a:pt x="2903" y="1400"/>
                  </a:lnTo>
                  <a:lnTo>
                    <a:pt x="3667" y="1197"/>
                  </a:lnTo>
                  <a:lnTo>
                    <a:pt x="4329" y="815"/>
                  </a:lnTo>
                  <a:lnTo>
                    <a:pt x="4787" y="306"/>
                  </a:lnTo>
                  <a:lnTo>
                    <a:pt x="4940" y="0"/>
                  </a:lnTo>
                  <a:close/>
                </a:path>
              </a:pathLst>
            </a:custGeom>
            <a:solidFill>
              <a:srgbClr val="5A10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a:off x="6081550" y="405800"/>
              <a:ext cx="852250" cy="528300"/>
            </a:xfrm>
            <a:custGeom>
              <a:avLst/>
              <a:gdLst/>
              <a:ahLst/>
              <a:cxnLst/>
              <a:rect l="l" t="t" r="r" b="b"/>
              <a:pathLst>
                <a:path w="34090" h="21132" extrusionOk="0">
                  <a:moveTo>
                    <a:pt x="17185" y="0"/>
                  </a:moveTo>
                  <a:lnTo>
                    <a:pt x="16345" y="51"/>
                  </a:lnTo>
                  <a:lnTo>
                    <a:pt x="14741" y="153"/>
                  </a:lnTo>
                  <a:lnTo>
                    <a:pt x="11839" y="739"/>
                  </a:lnTo>
                  <a:lnTo>
                    <a:pt x="9344" y="1681"/>
                  </a:lnTo>
                  <a:lnTo>
                    <a:pt x="7231" y="2928"/>
                  </a:lnTo>
                  <a:lnTo>
                    <a:pt x="5474" y="4430"/>
                  </a:lnTo>
                  <a:lnTo>
                    <a:pt x="4023" y="6110"/>
                  </a:lnTo>
                  <a:lnTo>
                    <a:pt x="2852" y="7943"/>
                  </a:lnTo>
                  <a:lnTo>
                    <a:pt x="1910" y="9827"/>
                  </a:lnTo>
                  <a:lnTo>
                    <a:pt x="1223" y="11762"/>
                  </a:lnTo>
                  <a:lnTo>
                    <a:pt x="713" y="13621"/>
                  </a:lnTo>
                  <a:lnTo>
                    <a:pt x="230" y="16268"/>
                  </a:lnTo>
                  <a:lnTo>
                    <a:pt x="1" y="20291"/>
                  </a:lnTo>
                  <a:lnTo>
                    <a:pt x="26" y="20902"/>
                  </a:lnTo>
                  <a:lnTo>
                    <a:pt x="408" y="20978"/>
                  </a:lnTo>
                  <a:lnTo>
                    <a:pt x="1146" y="20978"/>
                  </a:lnTo>
                  <a:lnTo>
                    <a:pt x="1910" y="20826"/>
                  </a:lnTo>
                  <a:lnTo>
                    <a:pt x="2597" y="20520"/>
                  </a:lnTo>
                  <a:lnTo>
                    <a:pt x="3234" y="20087"/>
                  </a:lnTo>
                  <a:lnTo>
                    <a:pt x="3769" y="19502"/>
                  </a:lnTo>
                  <a:lnTo>
                    <a:pt x="4150" y="18814"/>
                  </a:lnTo>
                  <a:lnTo>
                    <a:pt x="4354" y="18000"/>
                  </a:lnTo>
                  <a:lnTo>
                    <a:pt x="4380" y="17541"/>
                  </a:lnTo>
                  <a:lnTo>
                    <a:pt x="4812" y="17363"/>
                  </a:lnTo>
                  <a:lnTo>
                    <a:pt x="5474" y="16727"/>
                  </a:lnTo>
                  <a:lnTo>
                    <a:pt x="5678" y="16294"/>
                  </a:lnTo>
                  <a:lnTo>
                    <a:pt x="5805" y="15810"/>
                  </a:lnTo>
                  <a:lnTo>
                    <a:pt x="5729" y="14868"/>
                  </a:lnTo>
                  <a:lnTo>
                    <a:pt x="5500" y="14461"/>
                  </a:lnTo>
                  <a:lnTo>
                    <a:pt x="5983" y="14435"/>
                  </a:lnTo>
                  <a:lnTo>
                    <a:pt x="6849" y="14028"/>
                  </a:lnTo>
                  <a:lnTo>
                    <a:pt x="7180" y="13672"/>
                  </a:lnTo>
                  <a:lnTo>
                    <a:pt x="7460" y="13264"/>
                  </a:lnTo>
                  <a:lnTo>
                    <a:pt x="7664" y="12297"/>
                  </a:lnTo>
                  <a:lnTo>
                    <a:pt x="7587" y="11839"/>
                  </a:lnTo>
                  <a:lnTo>
                    <a:pt x="7587" y="11839"/>
                  </a:lnTo>
                  <a:lnTo>
                    <a:pt x="8071" y="11940"/>
                  </a:lnTo>
                  <a:lnTo>
                    <a:pt x="9038" y="11813"/>
                  </a:lnTo>
                  <a:lnTo>
                    <a:pt x="9471" y="11559"/>
                  </a:lnTo>
                  <a:lnTo>
                    <a:pt x="9675" y="11406"/>
                  </a:lnTo>
                  <a:lnTo>
                    <a:pt x="10006" y="11024"/>
                  </a:lnTo>
                  <a:lnTo>
                    <a:pt x="10337" y="10362"/>
                  </a:lnTo>
                  <a:lnTo>
                    <a:pt x="10388" y="9878"/>
                  </a:lnTo>
                  <a:lnTo>
                    <a:pt x="10821" y="10133"/>
                  </a:lnTo>
                  <a:lnTo>
                    <a:pt x="11533" y="10235"/>
                  </a:lnTo>
                  <a:lnTo>
                    <a:pt x="12043" y="10184"/>
                  </a:lnTo>
                  <a:lnTo>
                    <a:pt x="12297" y="10107"/>
                  </a:lnTo>
                  <a:lnTo>
                    <a:pt x="12552" y="10006"/>
                  </a:lnTo>
                  <a:lnTo>
                    <a:pt x="12959" y="9725"/>
                  </a:lnTo>
                  <a:lnTo>
                    <a:pt x="13443" y="9165"/>
                  </a:lnTo>
                  <a:lnTo>
                    <a:pt x="13621" y="8707"/>
                  </a:lnTo>
                  <a:lnTo>
                    <a:pt x="13978" y="9038"/>
                  </a:lnTo>
                  <a:lnTo>
                    <a:pt x="14665" y="9318"/>
                  </a:lnTo>
                  <a:lnTo>
                    <a:pt x="15174" y="9395"/>
                  </a:lnTo>
                  <a:lnTo>
                    <a:pt x="15429" y="9369"/>
                  </a:lnTo>
                  <a:lnTo>
                    <a:pt x="15683" y="9344"/>
                  </a:lnTo>
                  <a:lnTo>
                    <a:pt x="16167" y="9165"/>
                  </a:lnTo>
                  <a:lnTo>
                    <a:pt x="16778" y="8707"/>
                  </a:lnTo>
                  <a:lnTo>
                    <a:pt x="17058" y="8300"/>
                  </a:lnTo>
                  <a:lnTo>
                    <a:pt x="17313" y="8707"/>
                  </a:lnTo>
                  <a:lnTo>
                    <a:pt x="17924" y="9165"/>
                  </a:lnTo>
                  <a:lnTo>
                    <a:pt x="18407" y="9344"/>
                  </a:lnTo>
                  <a:lnTo>
                    <a:pt x="18662" y="9369"/>
                  </a:lnTo>
                  <a:lnTo>
                    <a:pt x="18942" y="9395"/>
                  </a:lnTo>
                  <a:lnTo>
                    <a:pt x="19426" y="9318"/>
                  </a:lnTo>
                  <a:lnTo>
                    <a:pt x="20113" y="9038"/>
                  </a:lnTo>
                  <a:lnTo>
                    <a:pt x="20495" y="8682"/>
                  </a:lnTo>
                  <a:lnTo>
                    <a:pt x="20648" y="9165"/>
                  </a:lnTo>
                  <a:lnTo>
                    <a:pt x="21131" y="9725"/>
                  </a:lnTo>
                  <a:lnTo>
                    <a:pt x="21564" y="10006"/>
                  </a:lnTo>
                  <a:lnTo>
                    <a:pt x="21793" y="10107"/>
                  </a:lnTo>
                  <a:lnTo>
                    <a:pt x="22048" y="10184"/>
                  </a:lnTo>
                  <a:lnTo>
                    <a:pt x="22557" y="10235"/>
                  </a:lnTo>
                  <a:lnTo>
                    <a:pt x="23270" y="10107"/>
                  </a:lnTo>
                  <a:lnTo>
                    <a:pt x="23703" y="9878"/>
                  </a:lnTo>
                  <a:lnTo>
                    <a:pt x="23754" y="10362"/>
                  </a:lnTo>
                  <a:lnTo>
                    <a:pt x="24085" y="11024"/>
                  </a:lnTo>
                  <a:lnTo>
                    <a:pt x="24416" y="11406"/>
                  </a:lnTo>
                  <a:lnTo>
                    <a:pt x="24619" y="11559"/>
                  </a:lnTo>
                  <a:lnTo>
                    <a:pt x="25078" y="11813"/>
                  </a:lnTo>
                  <a:lnTo>
                    <a:pt x="26045" y="11940"/>
                  </a:lnTo>
                  <a:lnTo>
                    <a:pt x="26503" y="11813"/>
                  </a:lnTo>
                  <a:lnTo>
                    <a:pt x="26427" y="12297"/>
                  </a:lnTo>
                  <a:lnTo>
                    <a:pt x="26631" y="13239"/>
                  </a:lnTo>
                  <a:lnTo>
                    <a:pt x="26911" y="13672"/>
                  </a:lnTo>
                  <a:lnTo>
                    <a:pt x="27267" y="14028"/>
                  </a:lnTo>
                  <a:lnTo>
                    <a:pt x="28133" y="14410"/>
                  </a:lnTo>
                  <a:lnTo>
                    <a:pt x="28591" y="14435"/>
                  </a:lnTo>
                  <a:lnTo>
                    <a:pt x="28387" y="14868"/>
                  </a:lnTo>
                  <a:lnTo>
                    <a:pt x="28285" y="15785"/>
                  </a:lnTo>
                  <a:lnTo>
                    <a:pt x="28438" y="16268"/>
                  </a:lnTo>
                  <a:lnTo>
                    <a:pt x="28642" y="16727"/>
                  </a:lnTo>
                  <a:lnTo>
                    <a:pt x="29329" y="17363"/>
                  </a:lnTo>
                  <a:lnTo>
                    <a:pt x="29762" y="17541"/>
                  </a:lnTo>
                  <a:lnTo>
                    <a:pt x="29787" y="18000"/>
                  </a:lnTo>
                  <a:lnTo>
                    <a:pt x="29991" y="18840"/>
                  </a:lnTo>
                  <a:lnTo>
                    <a:pt x="30373" y="19578"/>
                  </a:lnTo>
                  <a:lnTo>
                    <a:pt x="30908" y="20189"/>
                  </a:lnTo>
                  <a:lnTo>
                    <a:pt x="31544" y="20673"/>
                  </a:lnTo>
                  <a:lnTo>
                    <a:pt x="32257" y="20978"/>
                  </a:lnTo>
                  <a:lnTo>
                    <a:pt x="32995" y="21131"/>
                  </a:lnTo>
                  <a:lnTo>
                    <a:pt x="33734" y="21055"/>
                  </a:lnTo>
                  <a:lnTo>
                    <a:pt x="34090" y="20902"/>
                  </a:lnTo>
                  <a:lnTo>
                    <a:pt x="34090" y="20240"/>
                  </a:lnTo>
                  <a:lnTo>
                    <a:pt x="33555" y="15937"/>
                  </a:lnTo>
                  <a:lnTo>
                    <a:pt x="32893" y="13137"/>
                  </a:lnTo>
                  <a:lnTo>
                    <a:pt x="32257" y="11151"/>
                  </a:lnTo>
                  <a:lnTo>
                    <a:pt x="31417" y="9165"/>
                  </a:lnTo>
                  <a:lnTo>
                    <a:pt x="30373" y="7205"/>
                  </a:lnTo>
                  <a:lnTo>
                    <a:pt x="29075" y="5372"/>
                  </a:lnTo>
                  <a:lnTo>
                    <a:pt x="27496" y="3692"/>
                  </a:lnTo>
                  <a:lnTo>
                    <a:pt x="25638" y="2241"/>
                  </a:lnTo>
                  <a:lnTo>
                    <a:pt x="23448" y="1120"/>
                  </a:lnTo>
                  <a:lnTo>
                    <a:pt x="21564" y="509"/>
                  </a:lnTo>
                  <a:lnTo>
                    <a:pt x="20189" y="229"/>
                  </a:lnTo>
                  <a:lnTo>
                    <a:pt x="18738" y="51"/>
                  </a:lnTo>
                  <a:lnTo>
                    <a:pt x="17185" y="0"/>
                  </a:lnTo>
                  <a:close/>
                </a:path>
              </a:pathLst>
            </a:custGeom>
            <a:solidFill>
              <a:srgbClr val="140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a:off x="7025450" y="970350"/>
              <a:ext cx="357075" cy="585575"/>
            </a:xfrm>
            <a:custGeom>
              <a:avLst/>
              <a:gdLst/>
              <a:ahLst/>
              <a:cxnLst/>
              <a:rect l="l" t="t" r="r" b="b"/>
              <a:pathLst>
                <a:path w="14283" h="23423" extrusionOk="0">
                  <a:moveTo>
                    <a:pt x="9216" y="0"/>
                  </a:moveTo>
                  <a:lnTo>
                    <a:pt x="8783" y="77"/>
                  </a:lnTo>
                  <a:lnTo>
                    <a:pt x="8427" y="357"/>
                  </a:lnTo>
                  <a:lnTo>
                    <a:pt x="8172" y="738"/>
                  </a:lnTo>
                  <a:lnTo>
                    <a:pt x="8096" y="993"/>
                  </a:lnTo>
                  <a:lnTo>
                    <a:pt x="6365" y="8529"/>
                  </a:lnTo>
                  <a:lnTo>
                    <a:pt x="6059" y="8453"/>
                  </a:lnTo>
                  <a:lnTo>
                    <a:pt x="7587" y="1757"/>
                  </a:lnTo>
                  <a:lnTo>
                    <a:pt x="7638" y="1502"/>
                  </a:lnTo>
                  <a:lnTo>
                    <a:pt x="7587" y="1019"/>
                  </a:lnTo>
                  <a:lnTo>
                    <a:pt x="7383" y="637"/>
                  </a:lnTo>
                  <a:lnTo>
                    <a:pt x="7027" y="357"/>
                  </a:lnTo>
                  <a:lnTo>
                    <a:pt x="6823" y="280"/>
                  </a:lnTo>
                  <a:lnTo>
                    <a:pt x="6619" y="255"/>
                  </a:lnTo>
                  <a:lnTo>
                    <a:pt x="6187" y="357"/>
                  </a:lnTo>
                  <a:lnTo>
                    <a:pt x="5830" y="611"/>
                  </a:lnTo>
                  <a:lnTo>
                    <a:pt x="5576" y="1019"/>
                  </a:lnTo>
                  <a:lnTo>
                    <a:pt x="5499" y="1273"/>
                  </a:lnTo>
                  <a:lnTo>
                    <a:pt x="3386" y="10413"/>
                  </a:lnTo>
                  <a:lnTo>
                    <a:pt x="3157" y="9547"/>
                  </a:lnTo>
                  <a:lnTo>
                    <a:pt x="2648" y="8172"/>
                  </a:lnTo>
                  <a:lnTo>
                    <a:pt x="2139" y="7205"/>
                  </a:lnTo>
                  <a:lnTo>
                    <a:pt x="1629" y="6594"/>
                  </a:lnTo>
                  <a:lnTo>
                    <a:pt x="968" y="6110"/>
                  </a:lnTo>
                  <a:lnTo>
                    <a:pt x="382" y="6034"/>
                  </a:lnTo>
                  <a:lnTo>
                    <a:pt x="331" y="6059"/>
                  </a:lnTo>
                  <a:lnTo>
                    <a:pt x="178" y="6136"/>
                  </a:lnTo>
                  <a:lnTo>
                    <a:pt x="0" y="6441"/>
                  </a:lnTo>
                  <a:lnTo>
                    <a:pt x="0" y="6950"/>
                  </a:lnTo>
                  <a:lnTo>
                    <a:pt x="26" y="7052"/>
                  </a:lnTo>
                  <a:lnTo>
                    <a:pt x="560" y="9980"/>
                  </a:lnTo>
                  <a:lnTo>
                    <a:pt x="1171" y="13493"/>
                  </a:lnTo>
                  <a:lnTo>
                    <a:pt x="1222" y="13875"/>
                  </a:lnTo>
                  <a:lnTo>
                    <a:pt x="1426" y="14537"/>
                  </a:lnTo>
                  <a:lnTo>
                    <a:pt x="1909" y="15301"/>
                  </a:lnTo>
                  <a:lnTo>
                    <a:pt x="2953" y="16116"/>
                  </a:lnTo>
                  <a:lnTo>
                    <a:pt x="3157" y="16192"/>
                  </a:lnTo>
                  <a:lnTo>
                    <a:pt x="1859" y="21844"/>
                  </a:lnTo>
                  <a:lnTo>
                    <a:pt x="8809" y="23422"/>
                  </a:lnTo>
                  <a:lnTo>
                    <a:pt x="10158" y="17669"/>
                  </a:lnTo>
                  <a:lnTo>
                    <a:pt x="10285" y="17694"/>
                  </a:lnTo>
                  <a:lnTo>
                    <a:pt x="10718" y="17592"/>
                  </a:lnTo>
                  <a:lnTo>
                    <a:pt x="11202" y="17312"/>
                  </a:lnTo>
                  <a:lnTo>
                    <a:pt x="11635" y="16778"/>
                  </a:lnTo>
                  <a:lnTo>
                    <a:pt x="11762" y="16396"/>
                  </a:lnTo>
                  <a:lnTo>
                    <a:pt x="12093" y="14944"/>
                  </a:lnTo>
                  <a:lnTo>
                    <a:pt x="12831" y="11737"/>
                  </a:lnTo>
                  <a:lnTo>
                    <a:pt x="13086" y="10617"/>
                  </a:lnTo>
                  <a:lnTo>
                    <a:pt x="13213" y="10107"/>
                  </a:lnTo>
                  <a:lnTo>
                    <a:pt x="14232" y="5627"/>
                  </a:lnTo>
                  <a:lnTo>
                    <a:pt x="14282" y="5397"/>
                  </a:lnTo>
                  <a:lnTo>
                    <a:pt x="14232" y="4965"/>
                  </a:lnTo>
                  <a:lnTo>
                    <a:pt x="14028" y="4608"/>
                  </a:lnTo>
                  <a:lnTo>
                    <a:pt x="13722" y="4354"/>
                  </a:lnTo>
                  <a:lnTo>
                    <a:pt x="13519" y="4277"/>
                  </a:lnTo>
                  <a:lnTo>
                    <a:pt x="13315" y="4252"/>
                  </a:lnTo>
                  <a:lnTo>
                    <a:pt x="12933" y="4354"/>
                  </a:lnTo>
                  <a:lnTo>
                    <a:pt x="12602" y="4583"/>
                  </a:lnTo>
                  <a:lnTo>
                    <a:pt x="12373" y="4965"/>
                  </a:lnTo>
                  <a:lnTo>
                    <a:pt x="12297" y="5194"/>
                  </a:lnTo>
                  <a:lnTo>
                    <a:pt x="11253" y="9649"/>
                  </a:lnTo>
                  <a:lnTo>
                    <a:pt x="10871" y="9573"/>
                  </a:lnTo>
                  <a:lnTo>
                    <a:pt x="12322" y="3284"/>
                  </a:lnTo>
                  <a:lnTo>
                    <a:pt x="12373" y="3030"/>
                  </a:lnTo>
                  <a:lnTo>
                    <a:pt x="12322" y="2546"/>
                  </a:lnTo>
                  <a:lnTo>
                    <a:pt x="12093" y="2164"/>
                  </a:lnTo>
                  <a:lnTo>
                    <a:pt x="11762" y="1884"/>
                  </a:lnTo>
                  <a:lnTo>
                    <a:pt x="11558" y="1808"/>
                  </a:lnTo>
                  <a:lnTo>
                    <a:pt x="11329" y="1782"/>
                  </a:lnTo>
                  <a:lnTo>
                    <a:pt x="10922" y="1884"/>
                  </a:lnTo>
                  <a:lnTo>
                    <a:pt x="10565" y="2139"/>
                  </a:lnTo>
                  <a:lnTo>
                    <a:pt x="10285" y="2546"/>
                  </a:lnTo>
                  <a:lnTo>
                    <a:pt x="10235" y="2801"/>
                  </a:lnTo>
                  <a:lnTo>
                    <a:pt x="8783" y="9089"/>
                  </a:lnTo>
                  <a:lnTo>
                    <a:pt x="8452" y="9013"/>
                  </a:lnTo>
                  <a:lnTo>
                    <a:pt x="10209" y="1477"/>
                  </a:lnTo>
                  <a:lnTo>
                    <a:pt x="10235" y="1222"/>
                  </a:lnTo>
                  <a:lnTo>
                    <a:pt x="10184" y="764"/>
                  </a:lnTo>
                  <a:lnTo>
                    <a:pt x="9980" y="357"/>
                  </a:lnTo>
                  <a:lnTo>
                    <a:pt x="9649" y="77"/>
                  </a:lnTo>
                  <a:lnTo>
                    <a:pt x="9420" y="26"/>
                  </a:lnTo>
                  <a:lnTo>
                    <a:pt x="9216" y="0"/>
                  </a:lnTo>
                  <a:close/>
                </a:path>
              </a:pathLst>
            </a:custGeom>
            <a:solidFill>
              <a:srgbClr val="6B3F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a:off x="7109450" y="1230025"/>
              <a:ext cx="675" cy="25"/>
            </a:xfrm>
            <a:custGeom>
              <a:avLst/>
              <a:gdLst/>
              <a:ahLst/>
              <a:cxnLst/>
              <a:rect l="l" t="t" r="r" b="b"/>
              <a:pathLst>
                <a:path w="27" h="1" extrusionOk="0">
                  <a:moveTo>
                    <a:pt x="1" y="0"/>
                  </a:moveTo>
                  <a:lnTo>
                    <a:pt x="1" y="0"/>
                  </a:lnTo>
                  <a:lnTo>
                    <a:pt x="26" y="0"/>
                  </a:lnTo>
                  <a:lnTo>
                    <a:pt x="1" y="0"/>
                  </a:lnTo>
                  <a:lnTo>
                    <a:pt x="1"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1"/>
            <p:cNvSpPr/>
            <p:nvPr/>
          </p:nvSpPr>
          <p:spPr>
            <a:xfrm>
              <a:off x="7143175" y="1174650"/>
              <a:ext cx="190975" cy="55400"/>
            </a:xfrm>
            <a:custGeom>
              <a:avLst/>
              <a:gdLst/>
              <a:ahLst/>
              <a:cxnLst/>
              <a:rect l="l" t="t" r="r" b="b"/>
              <a:pathLst>
                <a:path w="7639" h="2216" extrusionOk="0">
                  <a:moveTo>
                    <a:pt x="103" y="0"/>
                  </a:moveTo>
                  <a:lnTo>
                    <a:pt x="1" y="484"/>
                  </a:lnTo>
                  <a:lnTo>
                    <a:pt x="7537" y="2215"/>
                  </a:lnTo>
                  <a:lnTo>
                    <a:pt x="7639" y="1732"/>
                  </a:lnTo>
                  <a:lnTo>
                    <a:pt x="6544" y="1477"/>
                  </a:lnTo>
                  <a:lnTo>
                    <a:pt x="6162" y="1401"/>
                  </a:lnTo>
                  <a:lnTo>
                    <a:pt x="4074" y="917"/>
                  </a:lnTo>
                  <a:lnTo>
                    <a:pt x="3743" y="841"/>
                  </a:lnTo>
                  <a:lnTo>
                    <a:pt x="3769" y="841"/>
                  </a:lnTo>
                  <a:lnTo>
                    <a:pt x="1656" y="357"/>
                  </a:lnTo>
                  <a:lnTo>
                    <a:pt x="1350" y="281"/>
                  </a:lnTo>
                  <a:lnTo>
                    <a:pt x="103" y="0"/>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1"/>
            <p:cNvSpPr/>
            <p:nvPr/>
          </p:nvSpPr>
          <p:spPr>
            <a:xfrm>
              <a:off x="7110100" y="1223650"/>
              <a:ext cx="105675" cy="159150"/>
            </a:xfrm>
            <a:custGeom>
              <a:avLst/>
              <a:gdLst/>
              <a:ahLst/>
              <a:cxnLst/>
              <a:rect l="l" t="t" r="r" b="b"/>
              <a:pathLst>
                <a:path w="4227" h="6366" extrusionOk="0">
                  <a:moveTo>
                    <a:pt x="51" y="1"/>
                  </a:moveTo>
                  <a:lnTo>
                    <a:pt x="51" y="26"/>
                  </a:lnTo>
                  <a:lnTo>
                    <a:pt x="0" y="255"/>
                  </a:lnTo>
                  <a:lnTo>
                    <a:pt x="229" y="306"/>
                  </a:lnTo>
                  <a:lnTo>
                    <a:pt x="1120" y="612"/>
                  </a:lnTo>
                  <a:lnTo>
                    <a:pt x="1859" y="1019"/>
                  </a:lnTo>
                  <a:lnTo>
                    <a:pt x="2597" y="1656"/>
                  </a:lnTo>
                  <a:lnTo>
                    <a:pt x="3259" y="2572"/>
                  </a:lnTo>
                  <a:lnTo>
                    <a:pt x="3717" y="3794"/>
                  </a:lnTo>
                  <a:lnTo>
                    <a:pt x="3895" y="5347"/>
                  </a:lnTo>
                  <a:lnTo>
                    <a:pt x="3819" y="6315"/>
                  </a:lnTo>
                  <a:lnTo>
                    <a:pt x="4099" y="6365"/>
                  </a:lnTo>
                  <a:lnTo>
                    <a:pt x="4150" y="6213"/>
                  </a:lnTo>
                  <a:lnTo>
                    <a:pt x="4226" y="5118"/>
                  </a:lnTo>
                  <a:lnTo>
                    <a:pt x="4175" y="4125"/>
                  </a:lnTo>
                  <a:lnTo>
                    <a:pt x="3895" y="3005"/>
                  </a:lnTo>
                  <a:lnTo>
                    <a:pt x="3335" y="1936"/>
                  </a:lnTo>
                  <a:lnTo>
                    <a:pt x="2393" y="968"/>
                  </a:lnTo>
                  <a:lnTo>
                    <a:pt x="1375" y="383"/>
                  </a:lnTo>
                  <a:lnTo>
                    <a:pt x="535" y="103"/>
                  </a:lnTo>
                  <a:lnTo>
                    <a:pt x="51" y="1"/>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1"/>
            <p:cNvSpPr/>
            <p:nvPr/>
          </p:nvSpPr>
          <p:spPr>
            <a:xfrm>
              <a:off x="7087825" y="1403775"/>
              <a:ext cx="183950" cy="84675"/>
            </a:xfrm>
            <a:custGeom>
              <a:avLst/>
              <a:gdLst/>
              <a:ahLst/>
              <a:cxnLst/>
              <a:rect l="l" t="t" r="r" b="b"/>
              <a:pathLst>
                <a:path w="7358" h="3387" extrusionOk="0">
                  <a:moveTo>
                    <a:pt x="407" y="1"/>
                  </a:moveTo>
                  <a:lnTo>
                    <a:pt x="0" y="1783"/>
                  </a:lnTo>
                  <a:lnTo>
                    <a:pt x="6950" y="3387"/>
                  </a:lnTo>
                  <a:lnTo>
                    <a:pt x="7358" y="1605"/>
                  </a:lnTo>
                  <a:lnTo>
                    <a:pt x="407" y="1"/>
                  </a:lnTo>
                  <a:close/>
                </a:path>
              </a:pathLst>
            </a:custGeom>
            <a:solidFill>
              <a:srgbClr val="5124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1"/>
            <p:cNvSpPr/>
            <p:nvPr/>
          </p:nvSpPr>
          <p:spPr>
            <a:xfrm>
              <a:off x="7048350" y="1425425"/>
              <a:ext cx="237425" cy="100575"/>
            </a:xfrm>
            <a:custGeom>
              <a:avLst/>
              <a:gdLst/>
              <a:ahLst/>
              <a:cxnLst/>
              <a:rect l="l" t="t" r="r" b="b"/>
              <a:pathLst>
                <a:path w="9497" h="4023" extrusionOk="0">
                  <a:moveTo>
                    <a:pt x="433" y="0"/>
                  </a:moveTo>
                  <a:lnTo>
                    <a:pt x="1" y="1935"/>
                  </a:lnTo>
                  <a:lnTo>
                    <a:pt x="9064" y="4023"/>
                  </a:lnTo>
                  <a:lnTo>
                    <a:pt x="9497" y="2113"/>
                  </a:lnTo>
                  <a:lnTo>
                    <a:pt x="433" y="0"/>
                  </a:lnTo>
                  <a:close/>
                </a:path>
              </a:pathLst>
            </a:custGeom>
            <a:solidFill>
              <a:srgbClr val="F47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1"/>
            <p:cNvSpPr/>
            <p:nvPr/>
          </p:nvSpPr>
          <p:spPr>
            <a:xfrm>
              <a:off x="7026075" y="1463600"/>
              <a:ext cx="251425" cy="105675"/>
            </a:xfrm>
            <a:custGeom>
              <a:avLst/>
              <a:gdLst/>
              <a:ahLst/>
              <a:cxnLst/>
              <a:rect l="l" t="t" r="r" b="b"/>
              <a:pathLst>
                <a:path w="10057" h="4227" extrusionOk="0">
                  <a:moveTo>
                    <a:pt x="968" y="1"/>
                  </a:moveTo>
                  <a:lnTo>
                    <a:pt x="1" y="4227"/>
                  </a:lnTo>
                  <a:lnTo>
                    <a:pt x="9548" y="4227"/>
                  </a:lnTo>
                  <a:lnTo>
                    <a:pt x="10057" y="2088"/>
                  </a:lnTo>
                  <a:lnTo>
                    <a:pt x="968" y="1"/>
                  </a:lnTo>
                  <a:close/>
                </a:path>
              </a:pathLst>
            </a:custGeom>
            <a:solidFill>
              <a:srgbClr val="F14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677" y="1325365"/>
            <a:ext cx="1527956" cy="148433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80">
                                          <p:stCondLst>
                                            <p:cond delay="0"/>
                                          </p:stCondLst>
                                        </p:cTn>
                                        <p:tgtEl>
                                          <p:spTgt spid="30"/>
                                        </p:tgtEl>
                                      </p:cBhvr>
                                    </p:animEffect>
                                    <p:anim calcmode="lin" valueType="num">
                                      <p:cBhvr>
                                        <p:cTn id="15"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20" dur="26">
                                          <p:stCondLst>
                                            <p:cond delay="650"/>
                                          </p:stCondLst>
                                        </p:cTn>
                                        <p:tgtEl>
                                          <p:spTgt spid="30"/>
                                        </p:tgtEl>
                                      </p:cBhvr>
                                      <p:to x="100000" y="60000"/>
                                    </p:animScale>
                                    <p:animScale>
                                      <p:cBhvr>
                                        <p:cTn id="21" dur="166" decel="50000">
                                          <p:stCondLst>
                                            <p:cond delay="676"/>
                                          </p:stCondLst>
                                        </p:cTn>
                                        <p:tgtEl>
                                          <p:spTgt spid="30"/>
                                        </p:tgtEl>
                                      </p:cBhvr>
                                      <p:to x="100000" y="100000"/>
                                    </p:animScale>
                                    <p:animScale>
                                      <p:cBhvr>
                                        <p:cTn id="22" dur="26">
                                          <p:stCondLst>
                                            <p:cond delay="1312"/>
                                          </p:stCondLst>
                                        </p:cTn>
                                        <p:tgtEl>
                                          <p:spTgt spid="30"/>
                                        </p:tgtEl>
                                      </p:cBhvr>
                                      <p:to x="100000" y="80000"/>
                                    </p:animScale>
                                    <p:animScale>
                                      <p:cBhvr>
                                        <p:cTn id="23" dur="166" decel="50000">
                                          <p:stCondLst>
                                            <p:cond delay="1338"/>
                                          </p:stCondLst>
                                        </p:cTn>
                                        <p:tgtEl>
                                          <p:spTgt spid="30"/>
                                        </p:tgtEl>
                                      </p:cBhvr>
                                      <p:to x="100000" y="100000"/>
                                    </p:animScale>
                                    <p:animScale>
                                      <p:cBhvr>
                                        <p:cTn id="24" dur="26">
                                          <p:stCondLst>
                                            <p:cond delay="1642"/>
                                          </p:stCondLst>
                                        </p:cTn>
                                        <p:tgtEl>
                                          <p:spTgt spid="30"/>
                                        </p:tgtEl>
                                      </p:cBhvr>
                                      <p:to x="100000" y="90000"/>
                                    </p:animScale>
                                    <p:animScale>
                                      <p:cBhvr>
                                        <p:cTn id="25" dur="166" decel="50000">
                                          <p:stCondLst>
                                            <p:cond delay="1668"/>
                                          </p:stCondLst>
                                        </p:cTn>
                                        <p:tgtEl>
                                          <p:spTgt spid="30"/>
                                        </p:tgtEl>
                                      </p:cBhvr>
                                      <p:to x="100000" y="100000"/>
                                    </p:animScale>
                                    <p:animScale>
                                      <p:cBhvr>
                                        <p:cTn id="26" dur="26">
                                          <p:stCondLst>
                                            <p:cond delay="1808"/>
                                          </p:stCondLst>
                                        </p:cTn>
                                        <p:tgtEl>
                                          <p:spTgt spid="30"/>
                                        </p:tgtEl>
                                      </p:cBhvr>
                                      <p:to x="100000" y="95000"/>
                                    </p:animScale>
                                    <p:animScale>
                                      <p:cBhvr>
                                        <p:cTn id="27" dur="166" decel="50000">
                                          <p:stCondLst>
                                            <p:cond delay="1834"/>
                                          </p:stCondLst>
                                        </p:cTn>
                                        <p:tgtEl>
                                          <p:spTgt spid="30"/>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fade">
                                      <p:cBhvr>
                                        <p:cTn id="32" dur="1000"/>
                                        <p:tgtEl>
                                          <p:spTgt spid="2">
                                            <p:txEl>
                                              <p:pRg st="0" end="0"/>
                                            </p:txEl>
                                          </p:spTgt>
                                        </p:tgtEl>
                                      </p:cBhvr>
                                    </p:animEffect>
                                    <p:anim calcmode="lin" valueType="num">
                                      <p:cBhvr>
                                        <p:cTn id="3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animEffect transition="in" filter="fade">
                                      <p:cBhvr>
                                        <p:cTn id="39" dur="1000"/>
                                        <p:tgtEl>
                                          <p:spTgt spid="2">
                                            <p:txEl>
                                              <p:pRg st="1" end="1"/>
                                            </p:txEl>
                                          </p:spTgt>
                                        </p:tgtEl>
                                      </p:cBhvr>
                                    </p:animEffect>
                                    <p:anim calcmode="lin" valueType="num">
                                      <p:cBhvr>
                                        <p:cTn id="4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xEl>
                                              <p:pRg st="2" end="2"/>
                                            </p:txEl>
                                          </p:spTgt>
                                        </p:tgtEl>
                                        <p:attrNameLst>
                                          <p:attrName>style.visibility</p:attrName>
                                        </p:attrNameLst>
                                      </p:cBhvr>
                                      <p:to>
                                        <p:strVal val="visible"/>
                                      </p:to>
                                    </p:set>
                                    <p:animEffect transition="in" filter="fade">
                                      <p:cBhvr>
                                        <p:cTn id="46" dur="1000"/>
                                        <p:tgtEl>
                                          <p:spTgt spid="2">
                                            <p:txEl>
                                              <p:pRg st="2" end="2"/>
                                            </p:txEl>
                                          </p:spTgt>
                                        </p:tgtEl>
                                      </p:cBhvr>
                                    </p:animEffect>
                                    <p:anim calcmode="lin" valueType="num">
                                      <p:cBhvr>
                                        <p:cTn id="4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
                                            <p:txEl>
                                              <p:pRg st="4" end="4"/>
                                            </p:txEl>
                                          </p:spTgt>
                                        </p:tgtEl>
                                        <p:attrNameLst>
                                          <p:attrName>style.visibility</p:attrName>
                                        </p:attrNameLst>
                                      </p:cBhvr>
                                      <p:to>
                                        <p:strVal val="visible"/>
                                      </p:to>
                                    </p:set>
                                    <p:animEffect transition="in" filter="fade">
                                      <p:cBhvr>
                                        <p:cTn id="53" dur="1000"/>
                                        <p:tgtEl>
                                          <p:spTgt spid="2">
                                            <p:txEl>
                                              <p:pRg st="4" end="4"/>
                                            </p:txEl>
                                          </p:spTgt>
                                        </p:tgtEl>
                                      </p:cBhvr>
                                    </p:animEffect>
                                    <p:anim calcmode="lin" valueType="num">
                                      <p:cBhvr>
                                        <p:cTn id="5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
                                            <p:txEl>
                                              <p:pRg st="5" end="5"/>
                                            </p:txEl>
                                          </p:spTgt>
                                        </p:tgtEl>
                                        <p:attrNameLst>
                                          <p:attrName>style.visibility</p:attrName>
                                        </p:attrNameLst>
                                      </p:cBhvr>
                                      <p:to>
                                        <p:strVal val="visible"/>
                                      </p:to>
                                    </p:set>
                                    <p:animEffect transition="in" filter="fade">
                                      <p:cBhvr>
                                        <p:cTn id="60" dur="1000"/>
                                        <p:tgtEl>
                                          <p:spTgt spid="2">
                                            <p:txEl>
                                              <p:pRg st="5" end="5"/>
                                            </p:txEl>
                                          </p:spTgt>
                                        </p:tgtEl>
                                      </p:cBhvr>
                                    </p:animEffect>
                                    <p:anim calcmode="lin" valueType="num">
                                      <p:cBhvr>
                                        <p:cTn id="61"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
                                            <p:txEl>
                                              <p:pRg st="7" end="7"/>
                                            </p:txEl>
                                          </p:spTgt>
                                        </p:tgtEl>
                                        <p:attrNameLst>
                                          <p:attrName>style.visibility</p:attrName>
                                        </p:attrNameLst>
                                      </p:cBhvr>
                                      <p:to>
                                        <p:strVal val="visible"/>
                                      </p:to>
                                    </p:set>
                                    <p:animEffect transition="in" filter="fade">
                                      <p:cBhvr>
                                        <p:cTn id="67" dur="1000"/>
                                        <p:tgtEl>
                                          <p:spTgt spid="2">
                                            <p:txEl>
                                              <p:pRg st="7" end="7"/>
                                            </p:txEl>
                                          </p:spTgt>
                                        </p:tgtEl>
                                      </p:cBhvr>
                                    </p:animEffect>
                                    <p:anim calcmode="lin" valueType="num">
                                      <p:cBhvr>
                                        <p:cTn id="6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
                                            <p:txEl>
                                              <p:pRg st="8" end="8"/>
                                            </p:txEl>
                                          </p:spTgt>
                                        </p:tgtEl>
                                        <p:attrNameLst>
                                          <p:attrName>style.visibility</p:attrName>
                                        </p:attrNameLst>
                                      </p:cBhvr>
                                      <p:to>
                                        <p:strVal val="visible"/>
                                      </p:to>
                                    </p:set>
                                    <p:animEffect transition="in" filter="fade">
                                      <p:cBhvr>
                                        <p:cTn id="74" dur="1000"/>
                                        <p:tgtEl>
                                          <p:spTgt spid="2">
                                            <p:txEl>
                                              <p:pRg st="8" end="8"/>
                                            </p:txEl>
                                          </p:spTgt>
                                        </p:tgtEl>
                                      </p:cBhvr>
                                    </p:animEffect>
                                    <p:anim calcmode="lin" valueType="num">
                                      <p:cBhvr>
                                        <p:cTn id="7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76"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9" name="Google Shape;89;p12"/>
          <p:cNvSpPr txBox="1">
            <a:spLocks noGrp="1"/>
          </p:cNvSpPr>
          <p:nvPr>
            <p:ph type="body" idx="2"/>
          </p:nvPr>
        </p:nvSpPr>
        <p:spPr>
          <a:xfrm>
            <a:off x="818011" y="3646502"/>
            <a:ext cx="4842900" cy="1223448"/>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Clr>
                <a:schemeClr val="dk1"/>
              </a:buClr>
              <a:buSzPts val="1100"/>
              <a:buFont typeface="Arial"/>
              <a:buNone/>
            </a:pPr>
            <a:endParaRPr sz="1000" dirty="0">
              <a:solidFill>
                <a:srgbClr val="6D9EEB"/>
              </a:solidFill>
            </a:endParaRPr>
          </a:p>
          <a:p>
            <a:pPr marL="0" lvl="0" indent="0" algn="l" rtl="0">
              <a:spcBef>
                <a:spcPts val="1000"/>
              </a:spcBef>
              <a:spcAft>
                <a:spcPts val="1000"/>
              </a:spcAft>
              <a:buNone/>
            </a:pPr>
            <a:endParaRPr sz="1000" dirty="0">
              <a:solidFill>
                <a:srgbClr val="6D9EEB"/>
              </a:solidFill>
            </a:endParaRPr>
          </a:p>
        </p:txBody>
      </p:sp>
      <p:grpSp>
        <p:nvGrpSpPr>
          <p:cNvPr id="90" name="Google Shape;90;p12"/>
          <p:cNvGrpSpPr/>
          <p:nvPr/>
        </p:nvGrpSpPr>
        <p:grpSpPr>
          <a:xfrm flipH="1">
            <a:off x="7488547" y="3753778"/>
            <a:ext cx="1655447" cy="1389731"/>
            <a:chOff x="238125" y="394325"/>
            <a:chExt cx="1399600" cy="1174950"/>
          </a:xfrm>
        </p:grpSpPr>
        <p:sp>
          <p:nvSpPr>
            <p:cNvPr id="91" name="Google Shape;91;p12"/>
            <p:cNvSpPr/>
            <p:nvPr/>
          </p:nvSpPr>
          <p:spPr>
            <a:xfrm>
              <a:off x="352675" y="866600"/>
              <a:ext cx="68125" cy="190975"/>
            </a:xfrm>
            <a:custGeom>
              <a:avLst/>
              <a:gdLst/>
              <a:ahLst/>
              <a:cxnLst/>
              <a:rect l="l" t="t" r="r" b="b"/>
              <a:pathLst>
                <a:path w="2725" h="7639" extrusionOk="0">
                  <a:moveTo>
                    <a:pt x="2725" y="0"/>
                  </a:moveTo>
                  <a:lnTo>
                    <a:pt x="2190" y="51"/>
                  </a:lnTo>
                  <a:lnTo>
                    <a:pt x="1197" y="459"/>
                  </a:lnTo>
                  <a:lnTo>
                    <a:pt x="459" y="1197"/>
                  </a:lnTo>
                  <a:lnTo>
                    <a:pt x="52" y="2190"/>
                  </a:lnTo>
                  <a:lnTo>
                    <a:pt x="1" y="2750"/>
                  </a:lnTo>
                  <a:lnTo>
                    <a:pt x="1" y="4914"/>
                  </a:lnTo>
                  <a:lnTo>
                    <a:pt x="52" y="5474"/>
                  </a:lnTo>
                  <a:lnTo>
                    <a:pt x="459" y="6467"/>
                  </a:lnTo>
                  <a:lnTo>
                    <a:pt x="1197" y="7205"/>
                  </a:lnTo>
                  <a:lnTo>
                    <a:pt x="2190" y="7613"/>
                  </a:lnTo>
                  <a:lnTo>
                    <a:pt x="2725" y="7638"/>
                  </a:lnTo>
                  <a:lnTo>
                    <a:pt x="2725" y="0"/>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2"/>
            <p:cNvSpPr/>
            <p:nvPr/>
          </p:nvSpPr>
          <p:spPr>
            <a:xfrm>
              <a:off x="1097350" y="866600"/>
              <a:ext cx="68125" cy="190975"/>
            </a:xfrm>
            <a:custGeom>
              <a:avLst/>
              <a:gdLst/>
              <a:ahLst/>
              <a:cxnLst/>
              <a:rect l="l" t="t" r="r" b="b"/>
              <a:pathLst>
                <a:path w="2725" h="7639" extrusionOk="0">
                  <a:moveTo>
                    <a:pt x="0" y="0"/>
                  </a:moveTo>
                  <a:lnTo>
                    <a:pt x="0" y="7638"/>
                  </a:lnTo>
                  <a:lnTo>
                    <a:pt x="561" y="7613"/>
                  </a:lnTo>
                  <a:lnTo>
                    <a:pt x="1553" y="7205"/>
                  </a:lnTo>
                  <a:lnTo>
                    <a:pt x="2292" y="6467"/>
                  </a:lnTo>
                  <a:lnTo>
                    <a:pt x="2699" y="5474"/>
                  </a:lnTo>
                  <a:lnTo>
                    <a:pt x="2725" y="4914"/>
                  </a:lnTo>
                  <a:lnTo>
                    <a:pt x="2725" y="2750"/>
                  </a:lnTo>
                  <a:lnTo>
                    <a:pt x="2699" y="2190"/>
                  </a:lnTo>
                  <a:lnTo>
                    <a:pt x="2292" y="1197"/>
                  </a:lnTo>
                  <a:lnTo>
                    <a:pt x="1553" y="459"/>
                  </a:lnTo>
                  <a:lnTo>
                    <a:pt x="561" y="51"/>
                  </a:lnTo>
                  <a:lnTo>
                    <a:pt x="0" y="0"/>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2"/>
            <p:cNvSpPr/>
            <p:nvPr/>
          </p:nvSpPr>
          <p:spPr>
            <a:xfrm>
              <a:off x="654375" y="1254850"/>
              <a:ext cx="210675" cy="264150"/>
            </a:xfrm>
            <a:custGeom>
              <a:avLst/>
              <a:gdLst/>
              <a:ahLst/>
              <a:cxnLst/>
              <a:rect l="l" t="t" r="r" b="b"/>
              <a:pathLst>
                <a:path w="8427" h="10566" extrusionOk="0">
                  <a:moveTo>
                    <a:pt x="0" y="0"/>
                  </a:moveTo>
                  <a:lnTo>
                    <a:pt x="0" y="10566"/>
                  </a:lnTo>
                  <a:lnTo>
                    <a:pt x="8427" y="10566"/>
                  </a:lnTo>
                  <a:lnTo>
                    <a:pt x="8427" y="0"/>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2"/>
            <p:cNvSpPr/>
            <p:nvPr/>
          </p:nvSpPr>
          <p:spPr>
            <a:xfrm>
              <a:off x="408675" y="439525"/>
              <a:ext cx="701425" cy="875800"/>
            </a:xfrm>
            <a:custGeom>
              <a:avLst/>
              <a:gdLst/>
              <a:ahLst/>
              <a:cxnLst/>
              <a:rect l="l" t="t" r="r" b="b"/>
              <a:pathLst>
                <a:path w="28057" h="35032" extrusionOk="0">
                  <a:moveTo>
                    <a:pt x="14029" y="1"/>
                  </a:moveTo>
                  <a:lnTo>
                    <a:pt x="13290" y="26"/>
                  </a:lnTo>
                  <a:lnTo>
                    <a:pt x="11890" y="153"/>
                  </a:lnTo>
                  <a:lnTo>
                    <a:pt x="10515" y="433"/>
                  </a:lnTo>
                  <a:lnTo>
                    <a:pt x="9192" y="841"/>
                  </a:lnTo>
                  <a:lnTo>
                    <a:pt x="7944" y="1375"/>
                  </a:lnTo>
                  <a:lnTo>
                    <a:pt x="6748" y="2037"/>
                  </a:lnTo>
                  <a:lnTo>
                    <a:pt x="5627" y="2776"/>
                  </a:lnTo>
                  <a:lnTo>
                    <a:pt x="4584" y="3641"/>
                  </a:lnTo>
                  <a:lnTo>
                    <a:pt x="3642" y="4583"/>
                  </a:lnTo>
                  <a:lnTo>
                    <a:pt x="2776" y="5627"/>
                  </a:lnTo>
                  <a:lnTo>
                    <a:pt x="2038" y="6747"/>
                  </a:lnTo>
                  <a:lnTo>
                    <a:pt x="1376" y="7944"/>
                  </a:lnTo>
                  <a:lnTo>
                    <a:pt x="841" y="9191"/>
                  </a:lnTo>
                  <a:lnTo>
                    <a:pt x="434" y="10515"/>
                  </a:lnTo>
                  <a:lnTo>
                    <a:pt x="154" y="11890"/>
                  </a:lnTo>
                  <a:lnTo>
                    <a:pt x="1" y="13316"/>
                  </a:lnTo>
                  <a:lnTo>
                    <a:pt x="1" y="14028"/>
                  </a:lnTo>
                  <a:lnTo>
                    <a:pt x="1" y="21004"/>
                  </a:lnTo>
                  <a:lnTo>
                    <a:pt x="1" y="21717"/>
                  </a:lnTo>
                  <a:lnTo>
                    <a:pt x="154" y="23143"/>
                  </a:lnTo>
                  <a:lnTo>
                    <a:pt x="434" y="24517"/>
                  </a:lnTo>
                  <a:lnTo>
                    <a:pt x="841" y="25841"/>
                  </a:lnTo>
                  <a:lnTo>
                    <a:pt x="1376" y="27089"/>
                  </a:lnTo>
                  <a:lnTo>
                    <a:pt x="2038" y="28285"/>
                  </a:lnTo>
                  <a:lnTo>
                    <a:pt x="2776" y="29405"/>
                  </a:lnTo>
                  <a:lnTo>
                    <a:pt x="3642" y="30449"/>
                  </a:lnTo>
                  <a:lnTo>
                    <a:pt x="4584" y="31391"/>
                  </a:lnTo>
                  <a:lnTo>
                    <a:pt x="5627" y="32257"/>
                  </a:lnTo>
                  <a:lnTo>
                    <a:pt x="6748" y="32995"/>
                  </a:lnTo>
                  <a:lnTo>
                    <a:pt x="7944" y="33657"/>
                  </a:lnTo>
                  <a:lnTo>
                    <a:pt x="9192" y="34192"/>
                  </a:lnTo>
                  <a:lnTo>
                    <a:pt x="10515" y="34599"/>
                  </a:lnTo>
                  <a:lnTo>
                    <a:pt x="11890" y="34879"/>
                  </a:lnTo>
                  <a:lnTo>
                    <a:pt x="13290" y="35006"/>
                  </a:lnTo>
                  <a:lnTo>
                    <a:pt x="14029" y="35032"/>
                  </a:lnTo>
                  <a:lnTo>
                    <a:pt x="14742" y="35006"/>
                  </a:lnTo>
                  <a:lnTo>
                    <a:pt x="16167" y="34879"/>
                  </a:lnTo>
                  <a:lnTo>
                    <a:pt x="17542" y="34599"/>
                  </a:lnTo>
                  <a:lnTo>
                    <a:pt x="18841" y="34192"/>
                  </a:lnTo>
                  <a:lnTo>
                    <a:pt x="20113" y="33657"/>
                  </a:lnTo>
                  <a:lnTo>
                    <a:pt x="21310" y="32995"/>
                  </a:lnTo>
                  <a:lnTo>
                    <a:pt x="22430" y="32257"/>
                  </a:lnTo>
                  <a:lnTo>
                    <a:pt x="23449" y="31391"/>
                  </a:lnTo>
                  <a:lnTo>
                    <a:pt x="24416" y="30449"/>
                  </a:lnTo>
                  <a:lnTo>
                    <a:pt x="25282" y="29405"/>
                  </a:lnTo>
                  <a:lnTo>
                    <a:pt x="26020" y="28285"/>
                  </a:lnTo>
                  <a:lnTo>
                    <a:pt x="26682" y="27089"/>
                  </a:lnTo>
                  <a:lnTo>
                    <a:pt x="27216" y="25841"/>
                  </a:lnTo>
                  <a:lnTo>
                    <a:pt x="27624" y="24517"/>
                  </a:lnTo>
                  <a:lnTo>
                    <a:pt x="27904" y="23143"/>
                  </a:lnTo>
                  <a:lnTo>
                    <a:pt x="28031" y="21717"/>
                  </a:lnTo>
                  <a:lnTo>
                    <a:pt x="28057" y="21004"/>
                  </a:lnTo>
                  <a:lnTo>
                    <a:pt x="28057" y="14028"/>
                  </a:lnTo>
                  <a:lnTo>
                    <a:pt x="28031" y="13316"/>
                  </a:lnTo>
                  <a:lnTo>
                    <a:pt x="27904" y="11890"/>
                  </a:lnTo>
                  <a:lnTo>
                    <a:pt x="27624" y="10515"/>
                  </a:lnTo>
                  <a:lnTo>
                    <a:pt x="27216" y="9191"/>
                  </a:lnTo>
                  <a:lnTo>
                    <a:pt x="26682" y="7944"/>
                  </a:lnTo>
                  <a:lnTo>
                    <a:pt x="26020" y="6747"/>
                  </a:lnTo>
                  <a:lnTo>
                    <a:pt x="25282" y="5627"/>
                  </a:lnTo>
                  <a:lnTo>
                    <a:pt x="24416" y="4583"/>
                  </a:lnTo>
                  <a:lnTo>
                    <a:pt x="23449" y="3641"/>
                  </a:lnTo>
                  <a:lnTo>
                    <a:pt x="22430" y="2776"/>
                  </a:lnTo>
                  <a:lnTo>
                    <a:pt x="21310" y="2037"/>
                  </a:lnTo>
                  <a:lnTo>
                    <a:pt x="20113" y="1375"/>
                  </a:lnTo>
                  <a:lnTo>
                    <a:pt x="18841" y="841"/>
                  </a:lnTo>
                  <a:lnTo>
                    <a:pt x="17542" y="433"/>
                  </a:lnTo>
                  <a:lnTo>
                    <a:pt x="16167" y="153"/>
                  </a:lnTo>
                  <a:lnTo>
                    <a:pt x="14742" y="26"/>
                  </a:lnTo>
                  <a:lnTo>
                    <a:pt x="14029" y="1"/>
                  </a:lnTo>
                  <a:close/>
                </a:path>
              </a:pathLst>
            </a:custGeom>
            <a:solidFill>
              <a:srgbClr val="C08A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2"/>
            <p:cNvSpPr/>
            <p:nvPr/>
          </p:nvSpPr>
          <p:spPr>
            <a:xfrm>
              <a:off x="533425" y="933425"/>
              <a:ext cx="91050" cy="90400"/>
            </a:xfrm>
            <a:custGeom>
              <a:avLst/>
              <a:gdLst/>
              <a:ahLst/>
              <a:cxnLst/>
              <a:rect l="l" t="t" r="r" b="b"/>
              <a:pathLst>
                <a:path w="3642" h="3616" extrusionOk="0">
                  <a:moveTo>
                    <a:pt x="1834" y="1"/>
                  </a:moveTo>
                  <a:lnTo>
                    <a:pt x="1452" y="26"/>
                  </a:lnTo>
                  <a:lnTo>
                    <a:pt x="790" y="281"/>
                  </a:lnTo>
                  <a:lnTo>
                    <a:pt x="306" y="790"/>
                  </a:lnTo>
                  <a:lnTo>
                    <a:pt x="26" y="1426"/>
                  </a:lnTo>
                  <a:lnTo>
                    <a:pt x="1" y="1808"/>
                  </a:lnTo>
                  <a:lnTo>
                    <a:pt x="26" y="2165"/>
                  </a:lnTo>
                  <a:lnTo>
                    <a:pt x="306" y="2827"/>
                  </a:lnTo>
                  <a:lnTo>
                    <a:pt x="790" y="3310"/>
                  </a:lnTo>
                  <a:lnTo>
                    <a:pt x="1452" y="3590"/>
                  </a:lnTo>
                  <a:lnTo>
                    <a:pt x="1834" y="3616"/>
                  </a:lnTo>
                  <a:lnTo>
                    <a:pt x="2190" y="3590"/>
                  </a:lnTo>
                  <a:lnTo>
                    <a:pt x="2852" y="3310"/>
                  </a:lnTo>
                  <a:lnTo>
                    <a:pt x="3336" y="2827"/>
                  </a:lnTo>
                  <a:lnTo>
                    <a:pt x="3616" y="2165"/>
                  </a:lnTo>
                  <a:lnTo>
                    <a:pt x="3642" y="1808"/>
                  </a:lnTo>
                  <a:lnTo>
                    <a:pt x="3616" y="1426"/>
                  </a:lnTo>
                  <a:lnTo>
                    <a:pt x="3336" y="790"/>
                  </a:lnTo>
                  <a:lnTo>
                    <a:pt x="2852" y="281"/>
                  </a:lnTo>
                  <a:lnTo>
                    <a:pt x="2190" y="26"/>
                  </a:lnTo>
                  <a:lnTo>
                    <a:pt x="1834" y="1"/>
                  </a:lnTo>
                  <a:close/>
                </a:path>
              </a:pathLst>
            </a:custGeom>
            <a:solidFill>
              <a:srgbClr val="5931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2"/>
            <p:cNvSpPr/>
            <p:nvPr/>
          </p:nvSpPr>
          <p:spPr>
            <a:xfrm>
              <a:off x="894325" y="933425"/>
              <a:ext cx="91025" cy="90400"/>
            </a:xfrm>
            <a:custGeom>
              <a:avLst/>
              <a:gdLst/>
              <a:ahLst/>
              <a:cxnLst/>
              <a:rect l="l" t="t" r="r" b="b"/>
              <a:pathLst>
                <a:path w="3641" h="3616" extrusionOk="0">
                  <a:moveTo>
                    <a:pt x="1808" y="1"/>
                  </a:moveTo>
                  <a:lnTo>
                    <a:pt x="1451" y="26"/>
                  </a:lnTo>
                  <a:lnTo>
                    <a:pt x="789" y="281"/>
                  </a:lnTo>
                  <a:lnTo>
                    <a:pt x="306" y="790"/>
                  </a:lnTo>
                  <a:lnTo>
                    <a:pt x="26" y="1426"/>
                  </a:lnTo>
                  <a:lnTo>
                    <a:pt x="0" y="1808"/>
                  </a:lnTo>
                  <a:lnTo>
                    <a:pt x="26" y="2165"/>
                  </a:lnTo>
                  <a:lnTo>
                    <a:pt x="306" y="2827"/>
                  </a:lnTo>
                  <a:lnTo>
                    <a:pt x="789" y="3310"/>
                  </a:lnTo>
                  <a:lnTo>
                    <a:pt x="1451" y="3590"/>
                  </a:lnTo>
                  <a:lnTo>
                    <a:pt x="1808" y="3616"/>
                  </a:lnTo>
                  <a:lnTo>
                    <a:pt x="2190" y="3590"/>
                  </a:lnTo>
                  <a:lnTo>
                    <a:pt x="2826" y="3310"/>
                  </a:lnTo>
                  <a:lnTo>
                    <a:pt x="3335" y="2827"/>
                  </a:lnTo>
                  <a:lnTo>
                    <a:pt x="3615" y="2165"/>
                  </a:lnTo>
                  <a:lnTo>
                    <a:pt x="3641" y="1808"/>
                  </a:lnTo>
                  <a:lnTo>
                    <a:pt x="3615" y="1426"/>
                  </a:lnTo>
                  <a:lnTo>
                    <a:pt x="3335" y="790"/>
                  </a:lnTo>
                  <a:lnTo>
                    <a:pt x="2826" y="281"/>
                  </a:lnTo>
                  <a:lnTo>
                    <a:pt x="2190" y="26"/>
                  </a:lnTo>
                  <a:lnTo>
                    <a:pt x="1808" y="1"/>
                  </a:lnTo>
                  <a:close/>
                </a:path>
              </a:pathLst>
            </a:custGeom>
            <a:solidFill>
              <a:srgbClr val="5931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2"/>
            <p:cNvSpPr/>
            <p:nvPr/>
          </p:nvSpPr>
          <p:spPr>
            <a:xfrm>
              <a:off x="238125" y="1359225"/>
              <a:ext cx="1042550" cy="210050"/>
            </a:xfrm>
            <a:custGeom>
              <a:avLst/>
              <a:gdLst/>
              <a:ahLst/>
              <a:cxnLst/>
              <a:rect l="l" t="t" r="r" b="b"/>
              <a:pathLst>
                <a:path w="41702" h="8402" extrusionOk="0">
                  <a:moveTo>
                    <a:pt x="16625" y="1"/>
                  </a:moveTo>
                  <a:lnTo>
                    <a:pt x="12297" y="153"/>
                  </a:lnTo>
                  <a:lnTo>
                    <a:pt x="11176" y="179"/>
                  </a:lnTo>
                  <a:lnTo>
                    <a:pt x="9140" y="484"/>
                  </a:lnTo>
                  <a:lnTo>
                    <a:pt x="7307" y="1070"/>
                  </a:lnTo>
                  <a:lnTo>
                    <a:pt x="5677" y="1910"/>
                  </a:lnTo>
                  <a:lnTo>
                    <a:pt x="4226" y="2979"/>
                  </a:lnTo>
                  <a:lnTo>
                    <a:pt x="2902" y="4303"/>
                  </a:lnTo>
                  <a:lnTo>
                    <a:pt x="1680" y="5805"/>
                  </a:lnTo>
                  <a:lnTo>
                    <a:pt x="560" y="7485"/>
                  </a:lnTo>
                  <a:lnTo>
                    <a:pt x="0" y="8402"/>
                  </a:lnTo>
                  <a:lnTo>
                    <a:pt x="41702" y="8402"/>
                  </a:lnTo>
                  <a:lnTo>
                    <a:pt x="41141" y="7485"/>
                  </a:lnTo>
                  <a:lnTo>
                    <a:pt x="39996" y="5805"/>
                  </a:lnTo>
                  <a:lnTo>
                    <a:pt x="38799" y="4303"/>
                  </a:lnTo>
                  <a:lnTo>
                    <a:pt x="37475" y="2979"/>
                  </a:lnTo>
                  <a:lnTo>
                    <a:pt x="36024" y="1910"/>
                  </a:lnTo>
                  <a:lnTo>
                    <a:pt x="34395" y="1070"/>
                  </a:lnTo>
                  <a:lnTo>
                    <a:pt x="32562" y="484"/>
                  </a:lnTo>
                  <a:lnTo>
                    <a:pt x="30525" y="179"/>
                  </a:lnTo>
                  <a:lnTo>
                    <a:pt x="29380" y="153"/>
                  </a:lnTo>
                  <a:lnTo>
                    <a:pt x="25051" y="1"/>
                  </a:lnTo>
                  <a:lnTo>
                    <a:pt x="25051" y="433"/>
                  </a:lnTo>
                  <a:lnTo>
                    <a:pt x="24873" y="1248"/>
                  </a:lnTo>
                  <a:lnTo>
                    <a:pt x="24568" y="2012"/>
                  </a:lnTo>
                  <a:lnTo>
                    <a:pt x="24110" y="2674"/>
                  </a:lnTo>
                  <a:lnTo>
                    <a:pt x="23524" y="3259"/>
                  </a:lnTo>
                  <a:lnTo>
                    <a:pt x="22862" y="3692"/>
                  </a:lnTo>
                  <a:lnTo>
                    <a:pt x="22098" y="4023"/>
                  </a:lnTo>
                  <a:lnTo>
                    <a:pt x="21284" y="4201"/>
                  </a:lnTo>
                  <a:lnTo>
                    <a:pt x="20418" y="4201"/>
                  </a:lnTo>
                  <a:lnTo>
                    <a:pt x="19603" y="4023"/>
                  </a:lnTo>
                  <a:lnTo>
                    <a:pt x="18840" y="3692"/>
                  </a:lnTo>
                  <a:lnTo>
                    <a:pt x="18178" y="3259"/>
                  </a:lnTo>
                  <a:lnTo>
                    <a:pt x="17592" y="2674"/>
                  </a:lnTo>
                  <a:lnTo>
                    <a:pt x="17134" y="2012"/>
                  </a:lnTo>
                  <a:lnTo>
                    <a:pt x="16828" y="1248"/>
                  </a:lnTo>
                  <a:lnTo>
                    <a:pt x="16650" y="433"/>
                  </a:lnTo>
                  <a:lnTo>
                    <a:pt x="16625"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2"/>
            <p:cNvSpPr/>
            <p:nvPr/>
          </p:nvSpPr>
          <p:spPr>
            <a:xfrm>
              <a:off x="614900" y="1359225"/>
              <a:ext cx="288975" cy="148950"/>
            </a:xfrm>
            <a:custGeom>
              <a:avLst/>
              <a:gdLst/>
              <a:ahLst/>
              <a:cxnLst/>
              <a:rect l="l" t="t" r="r" b="b"/>
              <a:pathLst>
                <a:path w="11559" h="5958" extrusionOk="0">
                  <a:moveTo>
                    <a:pt x="1554" y="1"/>
                  </a:moveTo>
                  <a:lnTo>
                    <a:pt x="1" y="51"/>
                  </a:lnTo>
                  <a:lnTo>
                    <a:pt x="1" y="128"/>
                  </a:lnTo>
                  <a:lnTo>
                    <a:pt x="1" y="179"/>
                  </a:lnTo>
                  <a:lnTo>
                    <a:pt x="26" y="790"/>
                  </a:lnTo>
                  <a:lnTo>
                    <a:pt x="255" y="1910"/>
                  </a:lnTo>
                  <a:lnTo>
                    <a:pt x="688" y="2954"/>
                  </a:lnTo>
                  <a:lnTo>
                    <a:pt x="1324" y="3870"/>
                  </a:lnTo>
                  <a:lnTo>
                    <a:pt x="2088" y="4659"/>
                  </a:lnTo>
                  <a:lnTo>
                    <a:pt x="3030" y="5270"/>
                  </a:lnTo>
                  <a:lnTo>
                    <a:pt x="4049" y="5703"/>
                  </a:lnTo>
                  <a:lnTo>
                    <a:pt x="5194" y="5958"/>
                  </a:lnTo>
                  <a:lnTo>
                    <a:pt x="6365" y="5958"/>
                  </a:lnTo>
                  <a:lnTo>
                    <a:pt x="7486" y="5703"/>
                  </a:lnTo>
                  <a:lnTo>
                    <a:pt x="8529" y="5270"/>
                  </a:lnTo>
                  <a:lnTo>
                    <a:pt x="9446" y="4659"/>
                  </a:lnTo>
                  <a:lnTo>
                    <a:pt x="10235" y="3870"/>
                  </a:lnTo>
                  <a:lnTo>
                    <a:pt x="10872" y="2954"/>
                  </a:lnTo>
                  <a:lnTo>
                    <a:pt x="11304" y="1910"/>
                  </a:lnTo>
                  <a:lnTo>
                    <a:pt x="11533" y="790"/>
                  </a:lnTo>
                  <a:lnTo>
                    <a:pt x="11559" y="179"/>
                  </a:lnTo>
                  <a:lnTo>
                    <a:pt x="11559" y="128"/>
                  </a:lnTo>
                  <a:lnTo>
                    <a:pt x="11533" y="51"/>
                  </a:lnTo>
                  <a:lnTo>
                    <a:pt x="9980" y="1"/>
                  </a:lnTo>
                  <a:lnTo>
                    <a:pt x="9980" y="433"/>
                  </a:lnTo>
                  <a:lnTo>
                    <a:pt x="9802" y="1248"/>
                  </a:lnTo>
                  <a:lnTo>
                    <a:pt x="9497" y="2012"/>
                  </a:lnTo>
                  <a:lnTo>
                    <a:pt x="9039" y="2674"/>
                  </a:lnTo>
                  <a:lnTo>
                    <a:pt x="8453" y="3259"/>
                  </a:lnTo>
                  <a:lnTo>
                    <a:pt x="7791" y="3692"/>
                  </a:lnTo>
                  <a:lnTo>
                    <a:pt x="7027" y="4023"/>
                  </a:lnTo>
                  <a:lnTo>
                    <a:pt x="6213" y="4201"/>
                  </a:lnTo>
                  <a:lnTo>
                    <a:pt x="5347" y="4201"/>
                  </a:lnTo>
                  <a:lnTo>
                    <a:pt x="4532" y="4023"/>
                  </a:lnTo>
                  <a:lnTo>
                    <a:pt x="3769" y="3692"/>
                  </a:lnTo>
                  <a:lnTo>
                    <a:pt x="3107" y="3259"/>
                  </a:lnTo>
                  <a:lnTo>
                    <a:pt x="2521" y="2674"/>
                  </a:lnTo>
                  <a:lnTo>
                    <a:pt x="2063" y="2012"/>
                  </a:lnTo>
                  <a:lnTo>
                    <a:pt x="1757" y="1248"/>
                  </a:lnTo>
                  <a:lnTo>
                    <a:pt x="1579" y="433"/>
                  </a:lnTo>
                  <a:lnTo>
                    <a:pt x="1554" y="1"/>
                  </a:lnTo>
                  <a:close/>
                </a:path>
              </a:pathLst>
            </a:custGeom>
            <a:solidFill>
              <a:srgbClr val="52C5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2"/>
            <p:cNvSpPr/>
            <p:nvPr/>
          </p:nvSpPr>
          <p:spPr>
            <a:xfrm>
              <a:off x="716100" y="974800"/>
              <a:ext cx="82775" cy="119675"/>
            </a:xfrm>
            <a:custGeom>
              <a:avLst/>
              <a:gdLst/>
              <a:ahLst/>
              <a:cxnLst/>
              <a:rect l="l" t="t" r="r" b="b"/>
              <a:pathLst>
                <a:path w="3311" h="4787" extrusionOk="0">
                  <a:moveTo>
                    <a:pt x="1554" y="0"/>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0"/>
                  </a:lnTo>
                  <a:close/>
                </a:path>
              </a:pathLst>
            </a:custGeom>
            <a:solidFill>
              <a:srgbClr val="D3A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2"/>
            <p:cNvSpPr/>
            <p:nvPr/>
          </p:nvSpPr>
          <p:spPr>
            <a:xfrm>
              <a:off x="716100" y="1083625"/>
              <a:ext cx="82775" cy="37575"/>
            </a:xfrm>
            <a:custGeom>
              <a:avLst/>
              <a:gdLst/>
              <a:ahLst/>
              <a:cxnLst/>
              <a:rect l="l" t="t" r="r" b="b"/>
              <a:pathLst>
                <a:path w="3311" h="1503" extrusionOk="0">
                  <a:moveTo>
                    <a:pt x="1" y="1"/>
                  </a:moveTo>
                  <a:lnTo>
                    <a:pt x="1" y="306"/>
                  </a:lnTo>
                  <a:lnTo>
                    <a:pt x="281" y="841"/>
                  </a:lnTo>
                  <a:lnTo>
                    <a:pt x="764" y="1248"/>
                  </a:lnTo>
                  <a:lnTo>
                    <a:pt x="1299" y="1477"/>
                  </a:lnTo>
                  <a:lnTo>
                    <a:pt x="1528" y="1503"/>
                  </a:lnTo>
                  <a:lnTo>
                    <a:pt x="1783" y="1503"/>
                  </a:lnTo>
                  <a:lnTo>
                    <a:pt x="2012" y="1477"/>
                  </a:lnTo>
                  <a:lnTo>
                    <a:pt x="2546" y="1248"/>
                  </a:lnTo>
                  <a:lnTo>
                    <a:pt x="3030" y="841"/>
                  </a:lnTo>
                  <a:lnTo>
                    <a:pt x="3310" y="306"/>
                  </a:lnTo>
                  <a:lnTo>
                    <a:pt x="3310" y="1"/>
                  </a:lnTo>
                  <a:lnTo>
                    <a:pt x="2903" y="205"/>
                  </a:lnTo>
                  <a:lnTo>
                    <a:pt x="2063" y="434"/>
                  </a:lnTo>
                  <a:lnTo>
                    <a:pt x="1223" y="434"/>
                  </a:lnTo>
                  <a:lnTo>
                    <a:pt x="408" y="205"/>
                  </a:lnTo>
                  <a:lnTo>
                    <a:pt x="1" y="1"/>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2"/>
            <p:cNvSpPr/>
            <p:nvPr/>
          </p:nvSpPr>
          <p:spPr>
            <a:xfrm>
              <a:off x="552525" y="949350"/>
              <a:ext cx="26750" cy="26100"/>
            </a:xfrm>
            <a:custGeom>
              <a:avLst/>
              <a:gdLst/>
              <a:ahLst/>
              <a:cxnLst/>
              <a:rect l="l" t="t" r="r" b="b"/>
              <a:pathLst>
                <a:path w="1070" h="1044" extrusionOk="0">
                  <a:moveTo>
                    <a:pt x="535" y="0"/>
                  </a:moveTo>
                  <a:lnTo>
                    <a:pt x="306" y="26"/>
                  </a:lnTo>
                  <a:lnTo>
                    <a:pt x="26" y="306"/>
                  </a:lnTo>
                  <a:lnTo>
                    <a:pt x="1" y="509"/>
                  </a:lnTo>
                  <a:lnTo>
                    <a:pt x="26" y="738"/>
                  </a:lnTo>
                  <a:lnTo>
                    <a:pt x="306" y="1018"/>
                  </a:lnTo>
                  <a:lnTo>
                    <a:pt x="535" y="1044"/>
                  </a:lnTo>
                  <a:lnTo>
                    <a:pt x="739" y="1018"/>
                  </a:lnTo>
                  <a:lnTo>
                    <a:pt x="1019" y="738"/>
                  </a:lnTo>
                  <a:lnTo>
                    <a:pt x="1070" y="509"/>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2"/>
            <p:cNvSpPr/>
            <p:nvPr/>
          </p:nvSpPr>
          <p:spPr>
            <a:xfrm>
              <a:off x="913400" y="949350"/>
              <a:ext cx="26125" cy="26100"/>
            </a:xfrm>
            <a:custGeom>
              <a:avLst/>
              <a:gdLst/>
              <a:ahLst/>
              <a:cxnLst/>
              <a:rect l="l" t="t" r="r" b="b"/>
              <a:pathLst>
                <a:path w="1045" h="1044" extrusionOk="0">
                  <a:moveTo>
                    <a:pt x="510" y="0"/>
                  </a:moveTo>
                  <a:lnTo>
                    <a:pt x="306" y="26"/>
                  </a:lnTo>
                  <a:lnTo>
                    <a:pt x="26" y="306"/>
                  </a:lnTo>
                  <a:lnTo>
                    <a:pt x="1" y="509"/>
                  </a:lnTo>
                  <a:lnTo>
                    <a:pt x="26" y="738"/>
                  </a:lnTo>
                  <a:lnTo>
                    <a:pt x="306" y="1018"/>
                  </a:lnTo>
                  <a:lnTo>
                    <a:pt x="510" y="1044"/>
                  </a:lnTo>
                  <a:lnTo>
                    <a:pt x="739" y="1018"/>
                  </a:lnTo>
                  <a:lnTo>
                    <a:pt x="1019" y="738"/>
                  </a:lnTo>
                  <a:lnTo>
                    <a:pt x="1045" y="509"/>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2"/>
            <p:cNvSpPr/>
            <p:nvPr/>
          </p:nvSpPr>
          <p:spPr>
            <a:xfrm>
              <a:off x="506075" y="1037175"/>
              <a:ext cx="145775" cy="68750"/>
            </a:xfrm>
            <a:custGeom>
              <a:avLst/>
              <a:gdLst/>
              <a:ahLst/>
              <a:cxnLst/>
              <a:rect l="l" t="t" r="r" b="b"/>
              <a:pathLst>
                <a:path w="5831" h="2750" extrusionOk="0">
                  <a:moveTo>
                    <a:pt x="1375" y="0"/>
                  </a:moveTo>
                  <a:lnTo>
                    <a:pt x="1095" y="26"/>
                  </a:lnTo>
                  <a:lnTo>
                    <a:pt x="586" y="229"/>
                  </a:lnTo>
                  <a:lnTo>
                    <a:pt x="229" y="611"/>
                  </a:lnTo>
                  <a:lnTo>
                    <a:pt x="26" y="1095"/>
                  </a:lnTo>
                  <a:lnTo>
                    <a:pt x="0" y="1375"/>
                  </a:lnTo>
                  <a:lnTo>
                    <a:pt x="26" y="1655"/>
                  </a:lnTo>
                  <a:lnTo>
                    <a:pt x="229" y="2164"/>
                  </a:lnTo>
                  <a:lnTo>
                    <a:pt x="586" y="2521"/>
                  </a:lnTo>
                  <a:lnTo>
                    <a:pt x="1095" y="2750"/>
                  </a:lnTo>
                  <a:lnTo>
                    <a:pt x="4736" y="2750"/>
                  </a:lnTo>
                  <a:lnTo>
                    <a:pt x="5245" y="2521"/>
                  </a:lnTo>
                  <a:lnTo>
                    <a:pt x="5601" y="2164"/>
                  </a:lnTo>
                  <a:lnTo>
                    <a:pt x="5805" y="1655"/>
                  </a:lnTo>
                  <a:lnTo>
                    <a:pt x="5830" y="1375"/>
                  </a:lnTo>
                  <a:lnTo>
                    <a:pt x="5805" y="1095"/>
                  </a:lnTo>
                  <a:lnTo>
                    <a:pt x="5601" y="611"/>
                  </a:lnTo>
                  <a:lnTo>
                    <a:pt x="5245" y="229"/>
                  </a:lnTo>
                  <a:lnTo>
                    <a:pt x="4736" y="26"/>
                  </a:lnTo>
                  <a:lnTo>
                    <a:pt x="4455" y="0"/>
                  </a:lnTo>
                  <a:close/>
                </a:path>
              </a:pathLst>
            </a:custGeom>
            <a:solidFill>
              <a:srgbClr val="C6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2"/>
            <p:cNvSpPr/>
            <p:nvPr/>
          </p:nvSpPr>
          <p:spPr>
            <a:xfrm>
              <a:off x="866950" y="1037175"/>
              <a:ext cx="145775" cy="68750"/>
            </a:xfrm>
            <a:custGeom>
              <a:avLst/>
              <a:gdLst/>
              <a:ahLst/>
              <a:cxnLst/>
              <a:rect l="l" t="t" r="r" b="b"/>
              <a:pathLst>
                <a:path w="5831" h="2750" extrusionOk="0">
                  <a:moveTo>
                    <a:pt x="1375" y="0"/>
                  </a:moveTo>
                  <a:lnTo>
                    <a:pt x="1095" y="26"/>
                  </a:lnTo>
                  <a:lnTo>
                    <a:pt x="586" y="229"/>
                  </a:lnTo>
                  <a:lnTo>
                    <a:pt x="229" y="611"/>
                  </a:lnTo>
                  <a:lnTo>
                    <a:pt x="0" y="1095"/>
                  </a:lnTo>
                  <a:lnTo>
                    <a:pt x="0" y="1375"/>
                  </a:lnTo>
                  <a:lnTo>
                    <a:pt x="0" y="1655"/>
                  </a:lnTo>
                  <a:lnTo>
                    <a:pt x="229" y="2164"/>
                  </a:lnTo>
                  <a:lnTo>
                    <a:pt x="586" y="2521"/>
                  </a:lnTo>
                  <a:lnTo>
                    <a:pt x="1095" y="2750"/>
                  </a:lnTo>
                  <a:lnTo>
                    <a:pt x="4736" y="2750"/>
                  </a:lnTo>
                  <a:lnTo>
                    <a:pt x="5219" y="2521"/>
                  </a:lnTo>
                  <a:lnTo>
                    <a:pt x="5601" y="2164"/>
                  </a:lnTo>
                  <a:lnTo>
                    <a:pt x="5805" y="1655"/>
                  </a:lnTo>
                  <a:lnTo>
                    <a:pt x="5830" y="1375"/>
                  </a:lnTo>
                  <a:lnTo>
                    <a:pt x="5805" y="1095"/>
                  </a:lnTo>
                  <a:lnTo>
                    <a:pt x="5601" y="611"/>
                  </a:lnTo>
                  <a:lnTo>
                    <a:pt x="5219" y="229"/>
                  </a:lnTo>
                  <a:lnTo>
                    <a:pt x="4736" y="26"/>
                  </a:lnTo>
                  <a:lnTo>
                    <a:pt x="4456" y="0"/>
                  </a:lnTo>
                  <a:close/>
                </a:path>
              </a:pathLst>
            </a:custGeom>
            <a:solidFill>
              <a:srgbClr val="C6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2"/>
            <p:cNvSpPr/>
            <p:nvPr/>
          </p:nvSpPr>
          <p:spPr>
            <a:xfrm>
              <a:off x="363500" y="394325"/>
              <a:ext cx="791800" cy="526400"/>
            </a:xfrm>
            <a:custGeom>
              <a:avLst/>
              <a:gdLst/>
              <a:ahLst/>
              <a:cxnLst/>
              <a:rect l="l" t="t" r="r" b="b"/>
              <a:pathLst>
                <a:path w="31672" h="21056" extrusionOk="0">
                  <a:moveTo>
                    <a:pt x="15836" y="1"/>
                  </a:moveTo>
                  <a:lnTo>
                    <a:pt x="15021" y="26"/>
                  </a:lnTo>
                  <a:lnTo>
                    <a:pt x="13417" y="179"/>
                  </a:lnTo>
                  <a:lnTo>
                    <a:pt x="11890" y="510"/>
                  </a:lnTo>
                  <a:lnTo>
                    <a:pt x="10388" y="968"/>
                  </a:lnTo>
                  <a:lnTo>
                    <a:pt x="8962" y="1554"/>
                  </a:lnTo>
                  <a:lnTo>
                    <a:pt x="7638" y="2292"/>
                  </a:lnTo>
                  <a:lnTo>
                    <a:pt x="6365" y="3158"/>
                  </a:lnTo>
                  <a:lnTo>
                    <a:pt x="5194" y="4125"/>
                  </a:lnTo>
                  <a:lnTo>
                    <a:pt x="4125" y="5195"/>
                  </a:lnTo>
                  <a:lnTo>
                    <a:pt x="3157" y="6366"/>
                  </a:lnTo>
                  <a:lnTo>
                    <a:pt x="2292" y="7639"/>
                  </a:lnTo>
                  <a:lnTo>
                    <a:pt x="1553" y="8988"/>
                  </a:lnTo>
                  <a:lnTo>
                    <a:pt x="968" y="10388"/>
                  </a:lnTo>
                  <a:lnTo>
                    <a:pt x="484" y="11890"/>
                  </a:lnTo>
                  <a:lnTo>
                    <a:pt x="179" y="13418"/>
                  </a:lnTo>
                  <a:lnTo>
                    <a:pt x="26" y="15022"/>
                  </a:lnTo>
                  <a:lnTo>
                    <a:pt x="0" y="15836"/>
                  </a:lnTo>
                  <a:lnTo>
                    <a:pt x="0" y="21055"/>
                  </a:lnTo>
                  <a:lnTo>
                    <a:pt x="739" y="20597"/>
                  </a:lnTo>
                  <a:lnTo>
                    <a:pt x="2979" y="19044"/>
                  </a:lnTo>
                  <a:lnTo>
                    <a:pt x="5729" y="16702"/>
                  </a:lnTo>
                  <a:lnTo>
                    <a:pt x="7893" y="14411"/>
                  </a:lnTo>
                  <a:lnTo>
                    <a:pt x="9293" y="12654"/>
                  </a:lnTo>
                  <a:lnTo>
                    <a:pt x="9980" y="11687"/>
                  </a:lnTo>
                  <a:lnTo>
                    <a:pt x="10031" y="11839"/>
                  </a:lnTo>
                  <a:lnTo>
                    <a:pt x="10591" y="12883"/>
                  </a:lnTo>
                  <a:lnTo>
                    <a:pt x="11279" y="13825"/>
                  </a:lnTo>
                  <a:lnTo>
                    <a:pt x="12272" y="14894"/>
                  </a:lnTo>
                  <a:lnTo>
                    <a:pt x="13595" y="15989"/>
                  </a:lnTo>
                  <a:lnTo>
                    <a:pt x="15301" y="17007"/>
                  </a:lnTo>
                  <a:lnTo>
                    <a:pt x="17414" y="17822"/>
                  </a:lnTo>
                  <a:lnTo>
                    <a:pt x="18662" y="18102"/>
                  </a:lnTo>
                  <a:lnTo>
                    <a:pt x="18713" y="17440"/>
                  </a:lnTo>
                  <a:lnTo>
                    <a:pt x="18611" y="14971"/>
                  </a:lnTo>
                  <a:lnTo>
                    <a:pt x="18764" y="15098"/>
                  </a:lnTo>
                  <a:lnTo>
                    <a:pt x="20393" y="16346"/>
                  </a:lnTo>
                  <a:lnTo>
                    <a:pt x="22735" y="17720"/>
                  </a:lnTo>
                  <a:lnTo>
                    <a:pt x="24772" y="18662"/>
                  </a:lnTo>
                  <a:lnTo>
                    <a:pt x="27216" y="19579"/>
                  </a:lnTo>
                  <a:lnTo>
                    <a:pt x="30067" y="20368"/>
                  </a:lnTo>
                  <a:lnTo>
                    <a:pt x="31671" y="20674"/>
                  </a:lnTo>
                  <a:lnTo>
                    <a:pt x="31671" y="15836"/>
                  </a:lnTo>
                  <a:lnTo>
                    <a:pt x="31646" y="15022"/>
                  </a:lnTo>
                  <a:lnTo>
                    <a:pt x="31493" y="13418"/>
                  </a:lnTo>
                  <a:lnTo>
                    <a:pt x="31162" y="11890"/>
                  </a:lnTo>
                  <a:lnTo>
                    <a:pt x="30704" y="10388"/>
                  </a:lnTo>
                  <a:lnTo>
                    <a:pt x="30093" y="8988"/>
                  </a:lnTo>
                  <a:lnTo>
                    <a:pt x="29380" y="7639"/>
                  </a:lnTo>
                  <a:lnTo>
                    <a:pt x="28514" y="6366"/>
                  </a:lnTo>
                  <a:lnTo>
                    <a:pt x="27547" y="5195"/>
                  </a:lnTo>
                  <a:lnTo>
                    <a:pt x="26478" y="4125"/>
                  </a:lnTo>
                  <a:lnTo>
                    <a:pt x="25306" y="3158"/>
                  </a:lnTo>
                  <a:lnTo>
                    <a:pt x="24034" y="2292"/>
                  </a:lnTo>
                  <a:lnTo>
                    <a:pt x="22684" y="1554"/>
                  </a:lnTo>
                  <a:lnTo>
                    <a:pt x="21284" y="968"/>
                  </a:lnTo>
                  <a:lnTo>
                    <a:pt x="19782" y="510"/>
                  </a:lnTo>
                  <a:lnTo>
                    <a:pt x="18254" y="179"/>
                  </a:lnTo>
                  <a:lnTo>
                    <a:pt x="16650" y="26"/>
                  </a:lnTo>
                  <a:lnTo>
                    <a:pt x="15836" y="1"/>
                  </a:lnTo>
                  <a:close/>
                </a:path>
              </a:pathLst>
            </a:custGeom>
            <a:solidFill>
              <a:srgbClr val="542D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2"/>
            <p:cNvSpPr/>
            <p:nvPr/>
          </p:nvSpPr>
          <p:spPr>
            <a:xfrm>
              <a:off x="523900" y="857050"/>
              <a:ext cx="110125" cy="21675"/>
            </a:xfrm>
            <a:custGeom>
              <a:avLst/>
              <a:gdLst/>
              <a:ahLst/>
              <a:cxnLst/>
              <a:rect l="l" t="t" r="r" b="b"/>
              <a:pathLst>
                <a:path w="4405" h="867" fill="none" extrusionOk="0">
                  <a:moveTo>
                    <a:pt x="4404" y="866"/>
                  </a:moveTo>
                  <a:lnTo>
                    <a:pt x="4175" y="662"/>
                  </a:lnTo>
                  <a:lnTo>
                    <a:pt x="3666" y="306"/>
                  </a:lnTo>
                  <a:lnTo>
                    <a:pt x="2800" y="1"/>
                  </a:lnTo>
                  <a:lnTo>
                    <a:pt x="1604" y="1"/>
                  </a:lnTo>
                  <a:lnTo>
                    <a:pt x="738" y="306"/>
                  </a:lnTo>
                  <a:lnTo>
                    <a:pt x="229" y="662"/>
                  </a:lnTo>
                  <a:lnTo>
                    <a:pt x="0" y="866"/>
                  </a:lnTo>
                </a:path>
              </a:pathLst>
            </a:custGeom>
            <a:noFill/>
            <a:ln w="21000" cap="rnd" cmpd="sng">
              <a:solidFill>
                <a:srgbClr val="713C2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2"/>
            <p:cNvSpPr/>
            <p:nvPr/>
          </p:nvSpPr>
          <p:spPr>
            <a:xfrm>
              <a:off x="884775" y="857050"/>
              <a:ext cx="110125" cy="21675"/>
            </a:xfrm>
            <a:custGeom>
              <a:avLst/>
              <a:gdLst/>
              <a:ahLst/>
              <a:cxnLst/>
              <a:rect l="l" t="t" r="r" b="b"/>
              <a:pathLst>
                <a:path w="4405" h="867" fill="none" extrusionOk="0">
                  <a:moveTo>
                    <a:pt x="4405" y="866"/>
                  </a:moveTo>
                  <a:lnTo>
                    <a:pt x="4175" y="662"/>
                  </a:lnTo>
                  <a:lnTo>
                    <a:pt x="3641" y="306"/>
                  </a:lnTo>
                  <a:lnTo>
                    <a:pt x="2801" y="1"/>
                  </a:lnTo>
                  <a:lnTo>
                    <a:pt x="1604" y="1"/>
                  </a:lnTo>
                  <a:lnTo>
                    <a:pt x="738" y="306"/>
                  </a:lnTo>
                  <a:lnTo>
                    <a:pt x="229" y="662"/>
                  </a:lnTo>
                  <a:lnTo>
                    <a:pt x="0" y="866"/>
                  </a:lnTo>
                </a:path>
              </a:pathLst>
            </a:custGeom>
            <a:noFill/>
            <a:ln w="21000" cap="rnd" cmpd="sng">
              <a:solidFill>
                <a:srgbClr val="713C2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2"/>
            <p:cNvSpPr/>
            <p:nvPr/>
          </p:nvSpPr>
          <p:spPr>
            <a:xfrm>
              <a:off x="697650" y="1161925"/>
              <a:ext cx="123500" cy="35650"/>
            </a:xfrm>
            <a:custGeom>
              <a:avLst/>
              <a:gdLst/>
              <a:ahLst/>
              <a:cxnLst/>
              <a:rect l="l" t="t" r="r" b="b"/>
              <a:pathLst>
                <a:path w="4940" h="1426" fill="none" extrusionOk="0">
                  <a:moveTo>
                    <a:pt x="0" y="0"/>
                  </a:moveTo>
                  <a:lnTo>
                    <a:pt x="128" y="306"/>
                  </a:lnTo>
                  <a:lnTo>
                    <a:pt x="611" y="815"/>
                  </a:lnTo>
                  <a:lnTo>
                    <a:pt x="1248" y="1197"/>
                  </a:lnTo>
                  <a:lnTo>
                    <a:pt x="2037" y="1426"/>
                  </a:lnTo>
                  <a:lnTo>
                    <a:pt x="2470" y="1426"/>
                  </a:lnTo>
                  <a:lnTo>
                    <a:pt x="2903" y="1426"/>
                  </a:lnTo>
                  <a:lnTo>
                    <a:pt x="3666" y="1222"/>
                  </a:lnTo>
                  <a:lnTo>
                    <a:pt x="4303" y="840"/>
                  </a:lnTo>
                  <a:lnTo>
                    <a:pt x="4787" y="331"/>
                  </a:lnTo>
                  <a:lnTo>
                    <a:pt x="4939" y="26"/>
                  </a:lnTo>
                </a:path>
              </a:pathLst>
            </a:custGeom>
            <a:noFill/>
            <a:ln w="21000" cap="rnd" cmpd="sng">
              <a:solidFill>
                <a:srgbClr val="AE4C3F"/>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2"/>
            <p:cNvSpPr/>
            <p:nvPr/>
          </p:nvSpPr>
          <p:spPr>
            <a:xfrm>
              <a:off x="1280650" y="970350"/>
              <a:ext cx="357075" cy="585575"/>
            </a:xfrm>
            <a:custGeom>
              <a:avLst/>
              <a:gdLst/>
              <a:ahLst/>
              <a:cxnLst/>
              <a:rect l="l" t="t" r="r" b="b"/>
              <a:pathLst>
                <a:path w="14283" h="23423" extrusionOk="0">
                  <a:moveTo>
                    <a:pt x="9217" y="0"/>
                  </a:moveTo>
                  <a:lnTo>
                    <a:pt x="8784" y="77"/>
                  </a:lnTo>
                  <a:lnTo>
                    <a:pt x="8427" y="357"/>
                  </a:lnTo>
                  <a:lnTo>
                    <a:pt x="8173" y="738"/>
                  </a:lnTo>
                  <a:lnTo>
                    <a:pt x="8096" y="993"/>
                  </a:lnTo>
                  <a:lnTo>
                    <a:pt x="6365" y="8529"/>
                  </a:lnTo>
                  <a:lnTo>
                    <a:pt x="6060" y="8453"/>
                  </a:lnTo>
                  <a:lnTo>
                    <a:pt x="7587" y="1757"/>
                  </a:lnTo>
                  <a:lnTo>
                    <a:pt x="7638" y="1502"/>
                  </a:lnTo>
                  <a:lnTo>
                    <a:pt x="7587" y="1019"/>
                  </a:lnTo>
                  <a:lnTo>
                    <a:pt x="7384" y="637"/>
                  </a:lnTo>
                  <a:lnTo>
                    <a:pt x="7027" y="357"/>
                  </a:lnTo>
                  <a:lnTo>
                    <a:pt x="6824" y="280"/>
                  </a:lnTo>
                  <a:lnTo>
                    <a:pt x="6620" y="255"/>
                  </a:lnTo>
                  <a:lnTo>
                    <a:pt x="6187" y="357"/>
                  </a:lnTo>
                  <a:lnTo>
                    <a:pt x="5831" y="611"/>
                  </a:lnTo>
                  <a:lnTo>
                    <a:pt x="5576" y="1019"/>
                  </a:lnTo>
                  <a:lnTo>
                    <a:pt x="5500" y="1273"/>
                  </a:lnTo>
                  <a:lnTo>
                    <a:pt x="3387" y="10413"/>
                  </a:lnTo>
                  <a:lnTo>
                    <a:pt x="3157" y="9547"/>
                  </a:lnTo>
                  <a:lnTo>
                    <a:pt x="2648" y="8172"/>
                  </a:lnTo>
                  <a:lnTo>
                    <a:pt x="2139" y="7205"/>
                  </a:lnTo>
                  <a:lnTo>
                    <a:pt x="1630" y="6594"/>
                  </a:lnTo>
                  <a:lnTo>
                    <a:pt x="968" y="6110"/>
                  </a:lnTo>
                  <a:lnTo>
                    <a:pt x="408" y="6034"/>
                  </a:lnTo>
                  <a:lnTo>
                    <a:pt x="332" y="6059"/>
                  </a:lnTo>
                  <a:lnTo>
                    <a:pt x="179" y="6136"/>
                  </a:lnTo>
                  <a:lnTo>
                    <a:pt x="1" y="6441"/>
                  </a:lnTo>
                  <a:lnTo>
                    <a:pt x="1" y="6950"/>
                  </a:lnTo>
                  <a:lnTo>
                    <a:pt x="51" y="7052"/>
                  </a:lnTo>
                  <a:lnTo>
                    <a:pt x="561" y="9980"/>
                  </a:lnTo>
                  <a:lnTo>
                    <a:pt x="1172" y="13493"/>
                  </a:lnTo>
                  <a:lnTo>
                    <a:pt x="1223" y="13875"/>
                  </a:lnTo>
                  <a:lnTo>
                    <a:pt x="1426" y="14537"/>
                  </a:lnTo>
                  <a:lnTo>
                    <a:pt x="1910" y="15301"/>
                  </a:lnTo>
                  <a:lnTo>
                    <a:pt x="2954" y="16116"/>
                  </a:lnTo>
                  <a:lnTo>
                    <a:pt x="3183" y="16192"/>
                  </a:lnTo>
                  <a:lnTo>
                    <a:pt x="1859" y="21844"/>
                  </a:lnTo>
                  <a:lnTo>
                    <a:pt x="8809" y="23422"/>
                  </a:lnTo>
                  <a:lnTo>
                    <a:pt x="10159" y="17669"/>
                  </a:lnTo>
                  <a:lnTo>
                    <a:pt x="10286" y="17694"/>
                  </a:lnTo>
                  <a:lnTo>
                    <a:pt x="10719" y="17592"/>
                  </a:lnTo>
                  <a:lnTo>
                    <a:pt x="11228" y="17312"/>
                  </a:lnTo>
                  <a:lnTo>
                    <a:pt x="11635" y="16778"/>
                  </a:lnTo>
                  <a:lnTo>
                    <a:pt x="11763" y="16396"/>
                  </a:lnTo>
                  <a:lnTo>
                    <a:pt x="12094" y="14944"/>
                  </a:lnTo>
                  <a:lnTo>
                    <a:pt x="12832" y="11737"/>
                  </a:lnTo>
                  <a:lnTo>
                    <a:pt x="13086" y="10617"/>
                  </a:lnTo>
                  <a:lnTo>
                    <a:pt x="13214" y="10107"/>
                  </a:lnTo>
                  <a:lnTo>
                    <a:pt x="14232" y="5627"/>
                  </a:lnTo>
                  <a:lnTo>
                    <a:pt x="14283" y="5397"/>
                  </a:lnTo>
                  <a:lnTo>
                    <a:pt x="14232" y="4965"/>
                  </a:lnTo>
                  <a:lnTo>
                    <a:pt x="14028" y="4608"/>
                  </a:lnTo>
                  <a:lnTo>
                    <a:pt x="13723" y="4354"/>
                  </a:lnTo>
                  <a:lnTo>
                    <a:pt x="13519" y="4277"/>
                  </a:lnTo>
                  <a:lnTo>
                    <a:pt x="13341" y="4252"/>
                  </a:lnTo>
                  <a:lnTo>
                    <a:pt x="12934" y="4354"/>
                  </a:lnTo>
                  <a:lnTo>
                    <a:pt x="12603" y="4583"/>
                  </a:lnTo>
                  <a:lnTo>
                    <a:pt x="12374" y="4965"/>
                  </a:lnTo>
                  <a:lnTo>
                    <a:pt x="12297" y="5194"/>
                  </a:lnTo>
                  <a:lnTo>
                    <a:pt x="11253" y="9649"/>
                  </a:lnTo>
                  <a:lnTo>
                    <a:pt x="10872" y="9573"/>
                  </a:lnTo>
                  <a:lnTo>
                    <a:pt x="12323" y="3284"/>
                  </a:lnTo>
                  <a:lnTo>
                    <a:pt x="12374" y="3030"/>
                  </a:lnTo>
                  <a:lnTo>
                    <a:pt x="12323" y="2546"/>
                  </a:lnTo>
                  <a:lnTo>
                    <a:pt x="12094" y="2164"/>
                  </a:lnTo>
                  <a:lnTo>
                    <a:pt x="11763" y="1884"/>
                  </a:lnTo>
                  <a:lnTo>
                    <a:pt x="11559" y="1808"/>
                  </a:lnTo>
                  <a:lnTo>
                    <a:pt x="11330" y="1782"/>
                  </a:lnTo>
                  <a:lnTo>
                    <a:pt x="10922" y="1884"/>
                  </a:lnTo>
                  <a:lnTo>
                    <a:pt x="10566" y="2139"/>
                  </a:lnTo>
                  <a:lnTo>
                    <a:pt x="10286" y="2546"/>
                  </a:lnTo>
                  <a:lnTo>
                    <a:pt x="10235" y="2801"/>
                  </a:lnTo>
                  <a:lnTo>
                    <a:pt x="8784" y="9089"/>
                  </a:lnTo>
                  <a:lnTo>
                    <a:pt x="8478" y="9013"/>
                  </a:lnTo>
                  <a:lnTo>
                    <a:pt x="10210" y="1477"/>
                  </a:lnTo>
                  <a:lnTo>
                    <a:pt x="10235" y="1222"/>
                  </a:lnTo>
                  <a:lnTo>
                    <a:pt x="10184" y="764"/>
                  </a:lnTo>
                  <a:lnTo>
                    <a:pt x="9980" y="357"/>
                  </a:lnTo>
                  <a:lnTo>
                    <a:pt x="9649" y="77"/>
                  </a:lnTo>
                  <a:lnTo>
                    <a:pt x="9420" y="26"/>
                  </a:lnTo>
                  <a:lnTo>
                    <a:pt x="9217" y="0"/>
                  </a:lnTo>
                  <a:close/>
                </a:path>
              </a:pathLst>
            </a:custGeom>
            <a:solidFill>
              <a:srgbClr val="C08A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2"/>
            <p:cNvSpPr/>
            <p:nvPr/>
          </p:nvSpPr>
          <p:spPr>
            <a:xfrm>
              <a:off x="1365300" y="1230025"/>
              <a:ext cx="25" cy="25"/>
            </a:xfrm>
            <a:custGeom>
              <a:avLst/>
              <a:gdLst/>
              <a:ahLst/>
              <a:cxnLst/>
              <a:rect l="l" t="t" r="r" b="b"/>
              <a:pathLst>
                <a:path w="1" h="1" extrusionOk="0">
                  <a:moveTo>
                    <a:pt x="1" y="0"/>
                  </a:moveTo>
                  <a:lnTo>
                    <a:pt x="1" y="0"/>
                  </a:lnTo>
                  <a:lnTo>
                    <a:pt x="1" y="0"/>
                  </a:lnTo>
                  <a:lnTo>
                    <a:pt x="1" y="0"/>
                  </a:lnTo>
                  <a:lnTo>
                    <a:pt x="1"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2"/>
            <p:cNvSpPr/>
            <p:nvPr/>
          </p:nvSpPr>
          <p:spPr>
            <a:xfrm>
              <a:off x="1398400" y="1174650"/>
              <a:ext cx="190975" cy="55400"/>
            </a:xfrm>
            <a:custGeom>
              <a:avLst/>
              <a:gdLst/>
              <a:ahLst/>
              <a:cxnLst/>
              <a:rect l="l" t="t" r="r" b="b"/>
              <a:pathLst>
                <a:path w="7639" h="2216" extrusionOk="0">
                  <a:moveTo>
                    <a:pt x="102" y="0"/>
                  </a:moveTo>
                  <a:lnTo>
                    <a:pt x="0" y="484"/>
                  </a:lnTo>
                  <a:lnTo>
                    <a:pt x="7536" y="2215"/>
                  </a:lnTo>
                  <a:lnTo>
                    <a:pt x="7638" y="1732"/>
                  </a:lnTo>
                  <a:lnTo>
                    <a:pt x="6569" y="1477"/>
                  </a:lnTo>
                  <a:lnTo>
                    <a:pt x="6543" y="1477"/>
                  </a:lnTo>
                  <a:lnTo>
                    <a:pt x="6162" y="1401"/>
                  </a:lnTo>
                  <a:lnTo>
                    <a:pt x="4074" y="917"/>
                  </a:lnTo>
                  <a:lnTo>
                    <a:pt x="3768" y="841"/>
                  </a:lnTo>
                  <a:lnTo>
                    <a:pt x="1655" y="357"/>
                  </a:lnTo>
                  <a:lnTo>
                    <a:pt x="1350" y="281"/>
                  </a:lnTo>
                  <a:lnTo>
                    <a:pt x="102" y="0"/>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2"/>
            <p:cNvSpPr/>
            <p:nvPr/>
          </p:nvSpPr>
          <p:spPr>
            <a:xfrm>
              <a:off x="1365300" y="1223650"/>
              <a:ext cx="105675" cy="159150"/>
            </a:xfrm>
            <a:custGeom>
              <a:avLst/>
              <a:gdLst/>
              <a:ahLst/>
              <a:cxnLst/>
              <a:rect l="l" t="t" r="r" b="b"/>
              <a:pathLst>
                <a:path w="4227" h="6366" extrusionOk="0">
                  <a:moveTo>
                    <a:pt x="77" y="1"/>
                  </a:moveTo>
                  <a:lnTo>
                    <a:pt x="52" y="26"/>
                  </a:lnTo>
                  <a:lnTo>
                    <a:pt x="1" y="255"/>
                  </a:lnTo>
                  <a:lnTo>
                    <a:pt x="230" y="306"/>
                  </a:lnTo>
                  <a:lnTo>
                    <a:pt x="1121" y="612"/>
                  </a:lnTo>
                  <a:lnTo>
                    <a:pt x="1859" y="1019"/>
                  </a:lnTo>
                  <a:lnTo>
                    <a:pt x="2597" y="1656"/>
                  </a:lnTo>
                  <a:lnTo>
                    <a:pt x="3259" y="2572"/>
                  </a:lnTo>
                  <a:lnTo>
                    <a:pt x="3718" y="3794"/>
                  </a:lnTo>
                  <a:lnTo>
                    <a:pt x="3896" y="5347"/>
                  </a:lnTo>
                  <a:lnTo>
                    <a:pt x="3819" y="6315"/>
                  </a:lnTo>
                  <a:lnTo>
                    <a:pt x="4099" y="6365"/>
                  </a:lnTo>
                  <a:lnTo>
                    <a:pt x="4150" y="6213"/>
                  </a:lnTo>
                  <a:lnTo>
                    <a:pt x="4227" y="5118"/>
                  </a:lnTo>
                  <a:lnTo>
                    <a:pt x="4176" y="4125"/>
                  </a:lnTo>
                  <a:lnTo>
                    <a:pt x="3896" y="3005"/>
                  </a:lnTo>
                  <a:lnTo>
                    <a:pt x="3336" y="1936"/>
                  </a:lnTo>
                  <a:lnTo>
                    <a:pt x="2394" y="968"/>
                  </a:lnTo>
                  <a:lnTo>
                    <a:pt x="1375" y="383"/>
                  </a:lnTo>
                  <a:lnTo>
                    <a:pt x="535" y="103"/>
                  </a:lnTo>
                  <a:lnTo>
                    <a:pt x="77" y="1"/>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2"/>
            <p:cNvSpPr/>
            <p:nvPr/>
          </p:nvSpPr>
          <p:spPr>
            <a:xfrm>
              <a:off x="1343025" y="1403775"/>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A06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2"/>
            <p:cNvSpPr/>
            <p:nvPr/>
          </p:nvSpPr>
          <p:spPr>
            <a:xfrm>
              <a:off x="1303575" y="1425425"/>
              <a:ext cx="237425" cy="100575"/>
            </a:xfrm>
            <a:custGeom>
              <a:avLst/>
              <a:gdLst/>
              <a:ahLst/>
              <a:cxnLst/>
              <a:rect l="l" t="t" r="r" b="b"/>
              <a:pathLst>
                <a:path w="9497" h="4023" extrusionOk="0">
                  <a:moveTo>
                    <a:pt x="433" y="0"/>
                  </a:moveTo>
                  <a:lnTo>
                    <a:pt x="0" y="1935"/>
                  </a:lnTo>
                  <a:lnTo>
                    <a:pt x="9063" y="4023"/>
                  </a:lnTo>
                  <a:lnTo>
                    <a:pt x="9496" y="2113"/>
                  </a:lnTo>
                  <a:lnTo>
                    <a:pt x="433" y="0"/>
                  </a:lnTo>
                  <a:close/>
                </a:path>
              </a:pathLst>
            </a:custGeom>
            <a:solidFill>
              <a:srgbClr val="52C5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2"/>
            <p:cNvSpPr/>
            <p:nvPr/>
          </p:nvSpPr>
          <p:spPr>
            <a:xfrm>
              <a:off x="1281300" y="1463600"/>
              <a:ext cx="251425" cy="105675"/>
            </a:xfrm>
            <a:custGeom>
              <a:avLst/>
              <a:gdLst/>
              <a:ahLst/>
              <a:cxnLst/>
              <a:rect l="l" t="t" r="r" b="b"/>
              <a:pathLst>
                <a:path w="10057" h="4227" extrusionOk="0">
                  <a:moveTo>
                    <a:pt x="967" y="1"/>
                  </a:moveTo>
                  <a:lnTo>
                    <a:pt x="0" y="4227"/>
                  </a:lnTo>
                  <a:lnTo>
                    <a:pt x="9547" y="4227"/>
                  </a:lnTo>
                  <a:lnTo>
                    <a:pt x="10056" y="2088"/>
                  </a:lnTo>
                  <a:lnTo>
                    <a:pt x="967"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 name="Google Shape;116;p1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graphicFrame>
        <p:nvGraphicFramePr>
          <p:cNvPr id="34" name="Diagram 33"/>
          <p:cNvGraphicFramePr/>
          <p:nvPr>
            <p:extLst>
              <p:ext uri="{D42A27DB-BD31-4B8C-83A1-F6EECF244321}">
                <p14:modId xmlns:p14="http://schemas.microsoft.com/office/powerpoint/2010/main" val="2735171667"/>
              </p:ext>
            </p:extLst>
          </p:nvPr>
        </p:nvGraphicFramePr>
        <p:xfrm>
          <a:off x="523982" y="201632"/>
          <a:ext cx="5866543" cy="457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3"/>
          <p:cNvSpPr txBox="1">
            <a:spLocks noGrp="1"/>
          </p:cNvSpPr>
          <p:nvPr>
            <p:ph type="title"/>
          </p:nvPr>
        </p:nvSpPr>
        <p:spPr>
          <a:xfrm>
            <a:off x="591980" y="297951"/>
            <a:ext cx="5969100" cy="51370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2800" dirty="0" smtClean="0">
                <a:solidFill>
                  <a:schemeClr val="accent5">
                    <a:lumMod val="75000"/>
                  </a:schemeClr>
                </a:solidFill>
                <a:latin typeface="Times New Roman" panose="02020603050405020304" pitchFamily="18" charset="0"/>
                <a:cs typeface="Times New Roman" panose="02020603050405020304" pitchFamily="18" charset="0"/>
              </a:rPr>
              <a:t>BAB I</a:t>
            </a:r>
            <a:endParaRPr sz="2800" b="0" dirty="0">
              <a:solidFill>
                <a:schemeClr val="accent5">
                  <a:lumMod val="75000"/>
                </a:schemeClr>
              </a:solidFill>
              <a:latin typeface="Times New Roman" panose="02020603050405020304" pitchFamily="18" charset="0"/>
              <a:cs typeface="Times New Roman" panose="02020603050405020304" pitchFamily="18" charset="0"/>
            </a:endParaRPr>
          </a:p>
        </p:txBody>
      </p:sp>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graphicFrame>
        <p:nvGraphicFramePr>
          <p:cNvPr id="4" name="Diagram 3"/>
          <p:cNvGraphicFramePr/>
          <p:nvPr>
            <p:extLst>
              <p:ext uri="{D42A27DB-BD31-4B8C-83A1-F6EECF244321}">
                <p14:modId xmlns:p14="http://schemas.microsoft.com/office/powerpoint/2010/main" val="1720527651"/>
              </p:ext>
            </p:extLst>
          </p:nvPr>
        </p:nvGraphicFramePr>
        <p:xfrm>
          <a:off x="958922" y="878797"/>
          <a:ext cx="5739829" cy="3323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797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4.16667E-6 3.95062E-6 L 4.16667E-6 -0.07223 " pathEditMode="relative" rAng="0" ptsTypes="AA">
                                      <p:cBhvr>
                                        <p:cTn id="6" dur="250" accel="50000" decel="50000" autoRev="1" fill="hold">
                                          <p:stCondLst>
                                            <p:cond delay="0"/>
                                          </p:stCondLst>
                                        </p:cTn>
                                        <p:tgtEl>
                                          <p:spTgt spid="121"/>
                                        </p:tgtEl>
                                        <p:attrNameLst>
                                          <p:attrName>ppt_x</p:attrName>
                                          <p:attrName>ppt_y</p:attrName>
                                        </p:attrNameLst>
                                      </p:cBhvr>
                                      <p:rCtr x="0" y="-3611"/>
                                    </p:animMotion>
                                    <p:animRot by="1500000">
                                      <p:cBhvr>
                                        <p:cTn id="7" dur="125" fill="hold">
                                          <p:stCondLst>
                                            <p:cond delay="0"/>
                                          </p:stCondLst>
                                        </p:cTn>
                                        <p:tgtEl>
                                          <p:spTgt spid="121"/>
                                        </p:tgtEl>
                                        <p:attrNameLst>
                                          <p:attrName>r</p:attrName>
                                        </p:attrNameLst>
                                      </p:cBhvr>
                                    </p:animRot>
                                    <p:animRot by="-1500000">
                                      <p:cBhvr>
                                        <p:cTn id="8" dur="125" fill="hold">
                                          <p:stCondLst>
                                            <p:cond delay="125"/>
                                          </p:stCondLst>
                                        </p:cTn>
                                        <p:tgtEl>
                                          <p:spTgt spid="121"/>
                                        </p:tgtEl>
                                        <p:attrNameLst>
                                          <p:attrName>r</p:attrName>
                                        </p:attrNameLst>
                                      </p:cBhvr>
                                    </p:animRot>
                                    <p:animRot by="-1500000">
                                      <p:cBhvr>
                                        <p:cTn id="9" dur="125" fill="hold">
                                          <p:stCondLst>
                                            <p:cond delay="250"/>
                                          </p:stCondLst>
                                        </p:cTn>
                                        <p:tgtEl>
                                          <p:spTgt spid="121"/>
                                        </p:tgtEl>
                                        <p:attrNameLst>
                                          <p:attrName>r</p:attrName>
                                        </p:attrNameLst>
                                      </p:cBhvr>
                                    </p:animRot>
                                    <p:animRot by="1500000">
                                      <p:cBhvr>
                                        <p:cTn id="10" dur="125" fill="hold">
                                          <p:stCondLst>
                                            <p:cond delay="375"/>
                                          </p:stCondLst>
                                        </p:cTn>
                                        <p:tgtEl>
                                          <p:spTgt spid="1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graphicFrame>
        <p:nvGraphicFramePr>
          <p:cNvPr id="4" name="Diagram 3"/>
          <p:cNvGraphicFramePr/>
          <p:nvPr>
            <p:extLst>
              <p:ext uri="{D42A27DB-BD31-4B8C-83A1-F6EECF244321}">
                <p14:modId xmlns:p14="http://schemas.microsoft.com/office/powerpoint/2010/main" val="2627333963"/>
              </p:ext>
            </p:extLst>
          </p:nvPr>
        </p:nvGraphicFramePr>
        <p:xfrm>
          <a:off x="204186" y="1136342"/>
          <a:ext cx="6507331" cy="3062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152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graphicFrame>
        <p:nvGraphicFramePr>
          <p:cNvPr id="5" name="Diagram 4"/>
          <p:cNvGraphicFramePr/>
          <p:nvPr>
            <p:extLst>
              <p:ext uri="{D42A27DB-BD31-4B8C-83A1-F6EECF244321}">
                <p14:modId xmlns:p14="http://schemas.microsoft.com/office/powerpoint/2010/main" val="3241367932"/>
              </p:ext>
            </p:extLst>
          </p:nvPr>
        </p:nvGraphicFramePr>
        <p:xfrm>
          <a:off x="639193" y="1154097"/>
          <a:ext cx="6347534" cy="2219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5793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graphicFrame>
        <p:nvGraphicFramePr>
          <p:cNvPr id="7" name="Diagram 6"/>
          <p:cNvGraphicFramePr/>
          <p:nvPr>
            <p:extLst>
              <p:ext uri="{D42A27DB-BD31-4B8C-83A1-F6EECF244321}">
                <p14:modId xmlns:p14="http://schemas.microsoft.com/office/powerpoint/2010/main" val="3193500471"/>
              </p:ext>
            </p:extLst>
          </p:nvPr>
        </p:nvGraphicFramePr>
        <p:xfrm>
          <a:off x="174662" y="82192"/>
          <a:ext cx="7027522" cy="50613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135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dirty="0"/>
          </a:p>
        </p:txBody>
      </p:sp>
      <p:graphicFrame>
        <p:nvGraphicFramePr>
          <p:cNvPr id="5" name="Diagram 4"/>
          <p:cNvGraphicFramePr/>
          <p:nvPr>
            <p:extLst>
              <p:ext uri="{D42A27DB-BD31-4B8C-83A1-F6EECF244321}">
                <p14:modId xmlns:p14="http://schemas.microsoft.com/office/powerpoint/2010/main" val="4257244900"/>
              </p:ext>
            </p:extLst>
          </p:nvPr>
        </p:nvGraphicFramePr>
        <p:xfrm>
          <a:off x="493158" y="0"/>
          <a:ext cx="6030932" cy="4602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73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6"/>
          <p:cNvSpPr txBox="1">
            <a:spLocks noGrp="1"/>
          </p:cNvSpPr>
          <p:nvPr>
            <p:ph type="title"/>
          </p:nvPr>
        </p:nvSpPr>
        <p:spPr>
          <a:xfrm>
            <a:off x="653625" y="308225"/>
            <a:ext cx="5969100" cy="47261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1800" dirty="0" err="1" smtClean="0">
                <a:latin typeface="Times New Roman" panose="02020603050405020304" pitchFamily="18" charset="0"/>
                <a:cs typeface="Times New Roman" panose="02020603050405020304" pitchFamily="18" charset="0"/>
              </a:rPr>
              <a:t>Rancangan</a:t>
            </a:r>
            <a:r>
              <a:rPr lang="en-US" sz="1800" dirty="0" smtClean="0">
                <a:latin typeface="Times New Roman" panose="02020603050405020304" pitchFamily="18" charset="0"/>
                <a:cs typeface="Times New Roman" panose="02020603050405020304" pitchFamily="18" charset="0"/>
              </a:rPr>
              <a:t> Penelitian</a:t>
            </a:r>
            <a:endParaRPr sz="1800" dirty="0">
              <a:latin typeface="Times New Roman" panose="02020603050405020304" pitchFamily="18" charset="0"/>
              <a:cs typeface="Times New Roman" panose="02020603050405020304" pitchFamily="18" charset="0"/>
            </a:endParaRPr>
          </a:p>
        </p:txBody>
      </p:sp>
      <p:sp>
        <p:nvSpPr>
          <p:cNvPr id="223" name="Google Shape;223;p16"/>
          <p:cNvSpPr txBox="1">
            <a:spLocks noGrp="1"/>
          </p:cNvSpPr>
          <p:nvPr>
            <p:ph type="body" idx="1"/>
          </p:nvPr>
        </p:nvSpPr>
        <p:spPr>
          <a:xfrm>
            <a:off x="452063" y="1017143"/>
            <a:ext cx="6637106" cy="2506893"/>
          </a:xfrm>
          <a:prstGeom prst="rect">
            <a:avLst/>
          </a:prstGeom>
        </p:spPr>
        <p:txBody>
          <a:bodyPr spcFirstLastPara="1" wrap="square" lIns="91425" tIns="91425" rIns="91425" bIns="91425" anchor="t" anchorCtr="0">
            <a:noAutofit/>
          </a:bodyPr>
          <a:lstStyle/>
          <a:p>
            <a:pPr marL="76200" lvl="0" indent="0" algn="just" rtl="0">
              <a:spcBef>
                <a:spcPts val="600"/>
              </a:spcBef>
              <a:spcAft>
                <a:spcPts val="0"/>
              </a:spcAft>
              <a:buSzPts val="2400"/>
              <a:buNone/>
            </a:pPr>
            <a:r>
              <a:rPr lang="en-US" sz="1600" dirty="0" smtClean="0">
                <a:latin typeface="Times New Roman" panose="02020603050405020304" pitchFamily="18" charset="0"/>
                <a:cs typeface="Times New Roman" panose="02020603050405020304" pitchFamily="18" charset="0"/>
              </a:rPr>
              <a:t>     J</a:t>
            </a:r>
            <a:r>
              <a:rPr lang="en" sz="1600" dirty="0" smtClean="0">
                <a:latin typeface="Times New Roman" panose="02020603050405020304" pitchFamily="18" charset="0"/>
                <a:cs typeface="Times New Roman" panose="02020603050405020304" pitchFamily="18" charset="0"/>
              </a:rPr>
              <a:t>enis penelitan ini merupakan jenis penelitian studi literatur, yang dilakukan dengan cara mengumoulkan, mempelajari dan menelaah dokumen yang terkait seperti skripsi serta jurnal ilmiah (Singarimbun dan Effensi, 1995). Tahapan penelitian yaitu : (1) reduksi data berupa penyuntingan dan meringkas sehingga didapatkan data utama inti tulisan; (2) penyajian data, yaitu dalam tabel dekristif: (3) penarikan kesimpulan. Melakukan verifikasi dan tinjauan ulang data yang didapatkan agar penarikan simpulan dilakukan dengan benar. Penelitian dilakukan pada bulan Mei 2020  </a:t>
            </a:r>
            <a:endParaRPr sz="1600" dirty="0">
              <a:latin typeface="Times New Roman" panose="02020603050405020304" pitchFamily="18" charset="0"/>
              <a:cs typeface="Times New Roman" panose="02020603050405020304" pitchFamily="18" charset="0"/>
            </a:endParaRPr>
          </a:p>
        </p:txBody>
      </p:sp>
      <p:grpSp>
        <p:nvGrpSpPr>
          <p:cNvPr id="224" name="Google Shape;224;p16"/>
          <p:cNvGrpSpPr/>
          <p:nvPr/>
        </p:nvGrpSpPr>
        <p:grpSpPr>
          <a:xfrm flipH="1">
            <a:off x="7488547" y="3754514"/>
            <a:ext cx="1655447" cy="1388992"/>
            <a:chOff x="238125" y="1879850"/>
            <a:chExt cx="1399600" cy="1174325"/>
          </a:xfrm>
        </p:grpSpPr>
        <p:sp>
          <p:nvSpPr>
            <p:cNvPr id="225" name="Google Shape;225;p16"/>
            <p:cNvSpPr/>
            <p:nvPr/>
          </p:nvSpPr>
          <p:spPr>
            <a:xfrm>
              <a:off x="352675" y="2352125"/>
              <a:ext cx="68125" cy="190950"/>
            </a:xfrm>
            <a:custGeom>
              <a:avLst/>
              <a:gdLst/>
              <a:ahLst/>
              <a:cxnLst/>
              <a:rect l="l" t="t" r="r" b="b"/>
              <a:pathLst>
                <a:path w="2725" h="7638" extrusionOk="0">
                  <a:moveTo>
                    <a:pt x="2725" y="0"/>
                  </a:moveTo>
                  <a:lnTo>
                    <a:pt x="2190" y="26"/>
                  </a:lnTo>
                  <a:lnTo>
                    <a:pt x="1197" y="433"/>
                  </a:lnTo>
                  <a:lnTo>
                    <a:pt x="459" y="1197"/>
                  </a:lnTo>
                  <a:lnTo>
                    <a:pt x="52" y="2164"/>
                  </a:lnTo>
                  <a:lnTo>
                    <a:pt x="1" y="2724"/>
                  </a:lnTo>
                  <a:lnTo>
                    <a:pt x="1" y="4914"/>
                  </a:lnTo>
                  <a:lnTo>
                    <a:pt x="52" y="5448"/>
                  </a:lnTo>
                  <a:lnTo>
                    <a:pt x="459" y="6441"/>
                  </a:lnTo>
                  <a:lnTo>
                    <a:pt x="1197" y="7180"/>
                  </a:lnTo>
                  <a:lnTo>
                    <a:pt x="2190" y="7587"/>
                  </a:lnTo>
                  <a:lnTo>
                    <a:pt x="2725" y="7638"/>
                  </a:lnTo>
                  <a:lnTo>
                    <a:pt x="2725"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097350" y="2352125"/>
              <a:ext cx="68125" cy="190950"/>
            </a:xfrm>
            <a:custGeom>
              <a:avLst/>
              <a:gdLst/>
              <a:ahLst/>
              <a:cxnLst/>
              <a:rect l="l" t="t" r="r" b="b"/>
              <a:pathLst>
                <a:path w="2725" h="7638" extrusionOk="0">
                  <a:moveTo>
                    <a:pt x="0" y="0"/>
                  </a:moveTo>
                  <a:lnTo>
                    <a:pt x="0" y="7638"/>
                  </a:lnTo>
                  <a:lnTo>
                    <a:pt x="561" y="7587"/>
                  </a:lnTo>
                  <a:lnTo>
                    <a:pt x="1553" y="7180"/>
                  </a:lnTo>
                  <a:lnTo>
                    <a:pt x="2292" y="6441"/>
                  </a:lnTo>
                  <a:lnTo>
                    <a:pt x="2699" y="5448"/>
                  </a:lnTo>
                  <a:lnTo>
                    <a:pt x="2725" y="4914"/>
                  </a:lnTo>
                  <a:lnTo>
                    <a:pt x="2725" y="2724"/>
                  </a:lnTo>
                  <a:lnTo>
                    <a:pt x="2699" y="2164"/>
                  </a:lnTo>
                  <a:lnTo>
                    <a:pt x="2292" y="1197"/>
                  </a:lnTo>
                  <a:lnTo>
                    <a:pt x="1553" y="433"/>
                  </a:lnTo>
                  <a:lnTo>
                    <a:pt x="561" y="26"/>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654375" y="2740375"/>
              <a:ext cx="210675" cy="263525"/>
            </a:xfrm>
            <a:custGeom>
              <a:avLst/>
              <a:gdLst/>
              <a:ahLst/>
              <a:cxnLst/>
              <a:rect l="l" t="t" r="r" b="b"/>
              <a:pathLst>
                <a:path w="8427" h="10541" extrusionOk="0">
                  <a:moveTo>
                    <a:pt x="0" y="0"/>
                  </a:moveTo>
                  <a:lnTo>
                    <a:pt x="0" y="10540"/>
                  </a:lnTo>
                  <a:lnTo>
                    <a:pt x="8427" y="10540"/>
                  </a:lnTo>
                  <a:lnTo>
                    <a:pt x="842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408675" y="1924400"/>
              <a:ext cx="701425" cy="875825"/>
            </a:xfrm>
            <a:custGeom>
              <a:avLst/>
              <a:gdLst/>
              <a:ahLst/>
              <a:cxnLst/>
              <a:rect l="l" t="t" r="r" b="b"/>
              <a:pathLst>
                <a:path w="28057" h="35033" extrusionOk="0">
                  <a:moveTo>
                    <a:pt x="14029" y="1"/>
                  </a:moveTo>
                  <a:lnTo>
                    <a:pt x="13290" y="26"/>
                  </a:lnTo>
                  <a:lnTo>
                    <a:pt x="11890" y="179"/>
                  </a:lnTo>
                  <a:lnTo>
                    <a:pt x="10515" y="459"/>
                  </a:lnTo>
                  <a:lnTo>
                    <a:pt x="9192" y="867"/>
                  </a:lnTo>
                  <a:lnTo>
                    <a:pt x="7944" y="1401"/>
                  </a:lnTo>
                  <a:lnTo>
                    <a:pt x="6748" y="2038"/>
                  </a:lnTo>
                  <a:lnTo>
                    <a:pt x="5627" y="2801"/>
                  </a:lnTo>
                  <a:lnTo>
                    <a:pt x="4584" y="3642"/>
                  </a:lnTo>
                  <a:lnTo>
                    <a:pt x="3642" y="4609"/>
                  </a:lnTo>
                  <a:lnTo>
                    <a:pt x="2776" y="5653"/>
                  </a:lnTo>
                  <a:lnTo>
                    <a:pt x="2038" y="6773"/>
                  </a:lnTo>
                  <a:lnTo>
                    <a:pt x="1376" y="7944"/>
                  </a:lnTo>
                  <a:lnTo>
                    <a:pt x="841" y="9217"/>
                  </a:lnTo>
                  <a:lnTo>
                    <a:pt x="434" y="10541"/>
                  </a:lnTo>
                  <a:lnTo>
                    <a:pt x="154" y="11890"/>
                  </a:lnTo>
                  <a:lnTo>
                    <a:pt x="1" y="13316"/>
                  </a:lnTo>
                  <a:lnTo>
                    <a:pt x="1" y="14029"/>
                  </a:lnTo>
                  <a:lnTo>
                    <a:pt x="1" y="21004"/>
                  </a:lnTo>
                  <a:lnTo>
                    <a:pt x="1" y="21743"/>
                  </a:lnTo>
                  <a:lnTo>
                    <a:pt x="154" y="23143"/>
                  </a:lnTo>
                  <a:lnTo>
                    <a:pt x="434" y="24518"/>
                  </a:lnTo>
                  <a:lnTo>
                    <a:pt x="841" y="25842"/>
                  </a:lnTo>
                  <a:lnTo>
                    <a:pt x="1376" y="27089"/>
                  </a:lnTo>
                  <a:lnTo>
                    <a:pt x="2038" y="28286"/>
                  </a:lnTo>
                  <a:lnTo>
                    <a:pt x="2776" y="29406"/>
                  </a:lnTo>
                  <a:lnTo>
                    <a:pt x="3642" y="30450"/>
                  </a:lnTo>
                  <a:lnTo>
                    <a:pt x="4584" y="31392"/>
                  </a:lnTo>
                  <a:lnTo>
                    <a:pt x="5627" y="32257"/>
                  </a:lnTo>
                  <a:lnTo>
                    <a:pt x="6748" y="33021"/>
                  </a:lnTo>
                  <a:lnTo>
                    <a:pt x="7944" y="33657"/>
                  </a:lnTo>
                  <a:lnTo>
                    <a:pt x="9192" y="34192"/>
                  </a:lnTo>
                  <a:lnTo>
                    <a:pt x="10515" y="34599"/>
                  </a:lnTo>
                  <a:lnTo>
                    <a:pt x="11890" y="34879"/>
                  </a:lnTo>
                  <a:lnTo>
                    <a:pt x="13290" y="35032"/>
                  </a:lnTo>
                  <a:lnTo>
                    <a:pt x="14742" y="35032"/>
                  </a:lnTo>
                  <a:lnTo>
                    <a:pt x="16167" y="34879"/>
                  </a:lnTo>
                  <a:lnTo>
                    <a:pt x="17542" y="34599"/>
                  </a:lnTo>
                  <a:lnTo>
                    <a:pt x="18841" y="34192"/>
                  </a:lnTo>
                  <a:lnTo>
                    <a:pt x="20113" y="33657"/>
                  </a:lnTo>
                  <a:lnTo>
                    <a:pt x="21310" y="33021"/>
                  </a:lnTo>
                  <a:lnTo>
                    <a:pt x="22430" y="32257"/>
                  </a:lnTo>
                  <a:lnTo>
                    <a:pt x="23449" y="31392"/>
                  </a:lnTo>
                  <a:lnTo>
                    <a:pt x="24416" y="30450"/>
                  </a:lnTo>
                  <a:lnTo>
                    <a:pt x="25282" y="29406"/>
                  </a:lnTo>
                  <a:lnTo>
                    <a:pt x="26020" y="28286"/>
                  </a:lnTo>
                  <a:lnTo>
                    <a:pt x="26682" y="27089"/>
                  </a:lnTo>
                  <a:lnTo>
                    <a:pt x="27216" y="25842"/>
                  </a:lnTo>
                  <a:lnTo>
                    <a:pt x="27624" y="24518"/>
                  </a:lnTo>
                  <a:lnTo>
                    <a:pt x="27904" y="23143"/>
                  </a:lnTo>
                  <a:lnTo>
                    <a:pt x="28031" y="21743"/>
                  </a:lnTo>
                  <a:lnTo>
                    <a:pt x="28057" y="21004"/>
                  </a:lnTo>
                  <a:lnTo>
                    <a:pt x="28057" y="14029"/>
                  </a:lnTo>
                  <a:lnTo>
                    <a:pt x="28031" y="13316"/>
                  </a:lnTo>
                  <a:lnTo>
                    <a:pt x="27904" y="11890"/>
                  </a:lnTo>
                  <a:lnTo>
                    <a:pt x="27624" y="10541"/>
                  </a:lnTo>
                  <a:lnTo>
                    <a:pt x="27216" y="9217"/>
                  </a:lnTo>
                  <a:lnTo>
                    <a:pt x="26682" y="7944"/>
                  </a:lnTo>
                  <a:lnTo>
                    <a:pt x="26020" y="6773"/>
                  </a:lnTo>
                  <a:lnTo>
                    <a:pt x="25282" y="5653"/>
                  </a:lnTo>
                  <a:lnTo>
                    <a:pt x="24416" y="4609"/>
                  </a:lnTo>
                  <a:lnTo>
                    <a:pt x="23449" y="3642"/>
                  </a:lnTo>
                  <a:lnTo>
                    <a:pt x="22430" y="2801"/>
                  </a:lnTo>
                  <a:lnTo>
                    <a:pt x="21310" y="2038"/>
                  </a:lnTo>
                  <a:lnTo>
                    <a:pt x="20113" y="1401"/>
                  </a:lnTo>
                  <a:lnTo>
                    <a:pt x="18841" y="867"/>
                  </a:lnTo>
                  <a:lnTo>
                    <a:pt x="17542" y="459"/>
                  </a:lnTo>
                  <a:lnTo>
                    <a:pt x="16167" y="179"/>
                  </a:lnTo>
                  <a:lnTo>
                    <a:pt x="14742" y="26"/>
                  </a:lnTo>
                  <a:lnTo>
                    <a:pt x="14029"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533425" y="2418300"/>
              <a:ext cx="91050" cy="91050"/>
            </a:xfrm>
            <a:custGeom>
              <a:avLst/>
              <a:gdLst/>
              <a:ahLst/>
              <a:cxnLst/>
              <a:rect l="l" t="t" r="r" b="b"/>
              <a:pathLst>
                <a:path w="3642" h="3642" extrusionOk="0">
                  <a:moveTo>
                    <a:pt x="1834" y="1"/>
                  </a:moveTo>
                  <a:lnTo>
                    <a:pt x="1452" y="26"/>
                  </a:lnTo>
                  <a:lnTo>
                    <a:pt x="790" y="306"/>
                  </a:lnTo>
                  <a:lnTo>
                    <a:pt x="306" y="790"/>
                  </a:lnTo>
                  <a:lnTo>
                    <a:pt x="26" y="1452"/>
                  </a:lnTo>
                  <a:lnTo>
                    <a:pt x="1" y="1809"/>
                  </a:lnTo>
                  <a:lnTo>
                    <a:pt x="26" y="2190"/>
                  </a:lnTo>
                  <a:lnTo>
                    <a:pt x="306" y="2827"/>
                  </a:lnTo>
                  <a:lnTo>
                    <a:pt x="790" y="3336"/>
                  </a:lnTo>
                  <a:lnTo>
                    <a:pt x="1452" y="3616"/>
                  </a:lnTo>
                  <a:lnTo>
                    <a:pt x="1834" y="3642"/>
                  </a:lnTo>
                  <a:lnTo>
                    <a:pt x="2190" y="3616"/>
                  </a:lnTo>
                  <a:lnTo>
                    <a:pt x="2852" y="3336"/>
                  </a:lnTo>
                  <a:lnTo>
                    <a:pt x="3336" y="2827"/>
                  </a:lnTo>
                  <a:lnTo>
                    <a:pt x="3616" y="2190"/>
                  </a:lnTo>
                  <a:lnTo>
                    <a:pt x="3642" y="1809"/>
                  </a:lnTo>
                  <a:lnTo>
                    <a:pt x="3616" y="1452"/>
                  </a:lnTo>
                  <a:lnTo>
                    <a:pt x="3336" y="790"/>
                  </a:lnTo>
                  <a:lnTo>
                    <a:pt x="2852" y="306"/>
                  </a:lnTo>
                  <a:lnTo>
                    <a:pt x="2190" y="26"/>
                  </a:lnTo>
                  <a:lnTo>
                    <a:pt x="1834"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894325" y="2418300"/>
              <a:ext cx="91025" cy="91050"/>
            </a:xfrm>
            <a:custGeom>
              <a:avLst/>
              <a:gdLst/>
              <a:ahLst/>
              <a:cxnLst/>
              <a:rect l="l" t="t" r="r" b="b"/>
              <a:pathLst>
                <a:path w="3641" h="3642" extrusionOk="0">
                  <a:moveTo>
                    <a:pt x="1808" y="1"/>
                  </a:moveTo>
                  <a:lnTo>
                    <a:pt x="1451" y="26"/>
                  </a:lnTo>
                  <a:lnTo>
                    <a:pt x="789" y="306"/>
                  </a:lnTo>
                  <a:lnTo>
                    <a:pt x="306" y="790"/>
                  </a:lnTo>
                  <a:lnTo>
                    <a:pt x="26" y="1452"/>
                  </a:lnTo>
                  <a:lnTo>
                    <a:pt x="0" y="1809"/>
                  </a:lnTo>
                  <a:lnTo>
                    <a:pt x="26" y="2190"/>
                  </a:lnTo>
                  <a:lnTo>
                    <a:pt x="306" y="2827"/>
                  </a:lnTo>
                  <a:lnTo>
                    <a:pt x="789" y="3336"/>
                  </a:lnTo>
                  <a:lnTo>
                    <a:pt x="1451" y="3616"/>
                  </a:lnTo>
                  <a:lnTo>
                    <a:pt x="1808" y="3642"/>
                  </a:lnTo>
                  <a:lnTo>
                    <a:pt x="2190" y="3616"/>
                  </a:lnTo>
                  <a:lnTo>
                    <a:pt x="2826" y="3336"/>
                  </a:lnTo>
                  <a:lnTo>
                    <a:pt x="3335" y="2827"/>
                  </a:lnTo>
                  <a:lnTo>
                    <a:pt x="3615" y="2190"/>
                  </a:lnTo>
                  <a:lnTo>
                    <a:pt x="3641" y="1809"/>
                  </a:lnTo>
                  <a:lnTo>
                    <a:pt x="3615" y="1452"/>
                  </a:lnTo>
                  <a:lnTo>
                    <a:pt x="3335"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238125" y="2844100"/>
              <a:ext cx="1042550" cy="210075"/>
            </a:xfrm>
            <a:custGeom>
              <a:avLst/>
              <a:gdLst/>
              <a:ahLst/>
              <a:cxnLst/>
              <a:rect l="l" t="t" r="r" b="b"/>
              <a:pathLst>
                <a:path w="41702" h="8403" extrusionOk="0">
                  <a:moveTo>
                    <a:pt x="16625" y="1"/>
                  </a:moveTo>
                  <a:lnTo>
                    <a:pt x="12297" y="154"/>
                  </a:lnTo>
                  <a:lnTo>
                    <a:pt x="11176" y="179"/>
                  </a:lnTo>
                  <a:lnTo>
                    <a:pt x="9140" y="485"/>
                  </a:lnTo>
                  <a:lnTo>
                    <a:pt x="7307" y="1070"/>
                  </a:lnTo>
                  <a:lnTo>
                    <a:pt x="5677" y="1910"/>
                  </a:lnTo>
                  <a:lnTo>
                    <a:pt x="4226" y="3005"/>
                  </a:lnTo>
                  <a:lnTo>
                    <a:pt x="2902" y="4303"/>
                  </a:lnTo>
                  <a:lnTo>
                    <a:pt x="1680" y="5805"/>
                  </a:lnTo>
                  <a:lnTo>
                    <a:pt x="560" y="7486"/>
                  </a:lnTo>
                  <a:lnTo>
                    <a:pt x="0" y="8402"/>
                  </a:lnTo>
                  <a:lnTo>
                    <a:pt x="41702" y="8402"/>
                  </a:lnTo>
                  <a:lnTo>
                    <a:pt x="41141" y="7486"/>
                  </a:lnTo>
                  <a:lnTo>
                    <a:pt x="39996" y="5805"/>
                  </a:lnTo>
                  <a:lnTo>
                    <a:pt x="38799" y="4303"/>
                  </a:lnTo>
                  <a:lnTo>
                    <a:pt x="37475" y="3005"/>
                  </a:lnTo>
                  <a:lnTo>
                    <a:pt x="36024" y="1910"/>
                  </a:lnTo>
                  <a:lnTo>
                    <a:pt x="34395" y="1070"/>
                  </a:lnTo>
                  <a:lnTo>
                    <a:pt x="32562" y="485"/>
                  </a:lnTo>
                  <a:lnTo>
                    <a:pt x="30525" y="179"/>
                  </a:lnTo>
                  <a:lnTo>
                    <a:pt x="29380" y="154"/>
                  </a:lnTo>
                  <a:lnTo>
                    <a:pt x="25051" y="1"/>
                  </a:lnTo>
                  <a:lnTo>
                    <a:pt x="25051" y="434"/>
                  </a:lnTo>
                  <a:lnTo>
                    <a:pt x="24873" y="1248"/>
                  </a:lnTo>
                  <a:lnTo>
                    <a:pt x="24568" y="2012"/>
                  </a:lnTo>
                  <a:lnTo>
                    <a:pt x="24110" y="2674"/>
                  </a:lnTo>
                  <a:lnTo>
                    <a:pt x="23524" y="3260"/>
                  </a:lnTo>
                  <a:lnTo>
                    <a:pt x="22862" y="3718"/>
                  </a:lnTo>
                  <a:lnTo>
                    <a:pt x="22098" y="4023"/>
                  </a:lnTo>
                  <a:lnTo>
                    <a:pt x="21284" y="4202"/>
                  </a:lnTo>
                  <a:lnTo>
                    <a:pt x="20418" y="4202"/>
                  </a:lnTo>
                  <a:lnTo>
                    <a:pt x="19603" y="4023"/>
                  </a:lnTo>
                  <a:lnTo>
                    <a:pt x="18840" y="3718"/>
                  </a:lnTo>
                  <a:lnTo>
                    <a:pt x="18178" y="3260"/>
                  </a:lnTo>
                  <a:lnTo>
                    <a:pt x="17592" y="2674"/>
                  </a:lnTo>
                  <a:lnTo>
                    <a:pt x="17134" y="2012"/>
                  </a:lnTo>
                  <a:lnTo>
                    <a:pt x="16828" y="1248"/>
                  </a:lnTo>
                  <a:lnTo>
                    <a:pt x="16650" y="434"/>
                  </a:lnTo>
                  <a:lnTo>
                    <a:pt x="16625" y="1"/>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614900" y="2844100"/>
              <a:ext cx="288975" cy="149600"/>
            </a:xfrm>
            <a:custGeom>
              <a:avLst/>
              <a:gdLst/>
              <a:ahLst/>
              <a:cxnLst/>
              <a:rect l="l" t="t" r="r" b="b"/>
              <a:pathLst>
                <a:path w="11559" h="5984" extrusionOk="0">
                  <a:moveTo>
                    <a:pt x="1554" y="1"/>
                  </a:moveTo>
                  <a:lnTo>
                    <a:pt x="1" y="52"/>
                  </a:lnTo>
                  <a:lnTo>
                    <a:pt x="1" y="128"/>
                  </a:lnTo>
                  <a:lnTo>
                    <a:pt x="1" y="205"/>
                  </a:lnTo>
                  <a:lnTo>
                    <a:pt x="26" y="790"/>
                  </a:lnTo>
                  <a:lnTo>
                    <a:pt x="255" y="1910"/>
                  </a:lnTo>
                  <a:lnTo>
                    <a:pt x="688" y="2954"/>
                  </a:lnTo>
                  <a:lnTo>
                    <a:pt x="1324" y="3871"/>
                  </a:lnTo>
                  <a:lnTo>
                    <a:pt x="2088" y="4660"/>
                  </a:lnTo>
                  <a:lnTo>
                    <a:pt x="3030" y="5296"/>
                  </a:lnTo>
                  <a:lnTo>
                    <a:pt x="4049" y="5729"/>
                  </a:lnTo>
                  <a:lnTo>
                    <a:pt x="5194" y="5958"/>
                  </a:lnTo>
                  <a:lnTo>
                    <a:pt x="5780" y="5984"/>
                  </a:lnTo>
                  <a:lnTo>
                    <a:pt x="6365" y="5958"/>
                  </a:lnTo>
                  <a:lnTo>
                    <a:pt x="7486" y="5729"/>
                  </a:lnTo>
                  <a:lnTo>
                    <a:pt x="8529" y="5296"/>
                  </a:lnTo>
                  <a:lnTo>
                    <a:pt x="9446" y="4660"/>
                  </a:lnTo>
                  <a:lnTo>
                    <a:pt x="10235" y="3871"/>
                  </a:lnTo>
                  <a:lnTo>
                    <a:pt x="10872" y="2954"/>
                  </a:lnTo>
                  <a:lnTo>
                    <a:pt x="11304" y="1910"/>
                  </a:lnTo>
                  <a:lnTo>
                    <a:pt x="11533" y="790"/>
                  </a:lnTo>
                  <a:lnTo>
                    <a:pt x="11559" y="205"/>
                  </a:lnTo>
                  <a:lnTo>
                    <a:pt x="11559" y="128"/>
                  </a:lnTo>
                  <a:lnTo>
                    <a:pt x="11533" y="52"/>
                  </a:lnTo>
                  <a:lnTo>
                    <a:pt x="9980" y="1"/>
                  </a:lnTo>
                  <a:lnTo>
                    <a:pt x="9980" y="434"/>
                  </a:lnTo>
                  <a:lnTo>
                    <a:pt x="9802" y="1248"/>
                  </a:lnTo>
                  <a:lnTo>
                    <a:pt x="9497" y="2012"/>
                  </a:lnTo>
                  <a:lnTo>
                    <a:pt x="9039" y="2674"/>
                  </a:lnTo>
                  <a:lnTo>
                    <a:pt x="8453" y="3260"/>
                  </a:lnTo>
                  <a:lnTo>
                    <a:pt x="7791" y="3718"/>
                  </a:lnTo>
                  <a:lnTo>
                    <a:pt x="7027" y="4023"/>
                  </a:lnTo>
                  <a:lnTo>
                    <a:pt x="6213" y="4202"/>
                  </a:lnTo>
                  <a:lnTo>
                    <a:pt x="5347" y="4202"/>
                  </a:lnTo>
                  <a:lnTo>
                    <a:pt x="4532" y="4023"/>
                  </a:lnTo>
                  <a:lnTo>
                    <a:pt x="3769" y="3718"/>
                  </a:lnTo>
                  <a:lnTo>
                    <a:pt x="3107" y="3260"/>
                  </a:lnTo>
                  <a:lnTo>
                    <a:pt x="2521" y="2674"/>
                  </a:lnTo>
                  <a:lnTo>
                    <a:pt x="2063" y="2012"/>
                  </a:lnTo>
                  <a:lnTo>
                    <a:pt x="1757" y="1248"/>
                  </a:lnTo>
                  <a:lnTo>
                    <a:pt x="1579" y="434"/>
                  </a:lnTo>
                  <a:lnTo>
                    <a:pt x="1554" y="1"/>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716100" y="2459675"/>
              <a:ext cx="82775" cy="119700"/>
            </a:xfrm>
            <a:custGeom>
              <a:avLst/>
              <a:gdLst/>
              <a:ahLst/>
              <a:cxnLst/>
              <a:rect l="l" t="t" r="r" b="b"/>
              <a:pathLst>
                <a:path w="3311" h="4788" extrusionOk="0">
                  <a:moveTo>
                    <a:pt x="1554" y="1"/>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a:off x="716100" y="2568525"/>
              <a:ext cx="82775" cy="38200"/>
            </a:xfrm>
            <a:custGeom>
              <a:avLst/>
              <a:gdLst/>
              <a:ahLst/>
              <a:cxnLst/>
              <a:rect l="l" t="t" r="r" b="b"/>
              <a:pathLst>
                <a:path w="3311" h="1528" extrusionOk="0">
                  <a:moveTo>
                    <a:pt x="1" y="0"/>
                  </a:moveTo>
                  <a:lnTo>
                    <a:pt x="1" y="306"/>
                  </a:lnTo>
                  <a:lnTo>
                    <a:pt x="281" y="840"/>
                  </a:lnTo>
                  <a:lnTo>
                    <a:pt x="764" y="1273"/>
                  </a:lnTo>
                  <a:lnTo>
                    <a:pt x="1299" y="1502"/>
                  </a:lnTo>
                  <a:lnTo>
                    <a:pt x="1528" y="1528"/>
                  </a:lnTo>
                  <a:lnTo>
                    <a:pt x="1783" y="1528"/>
                  </a:lnTo>
                  <a:lnTo>
                    <a:pt x="2012" y="1502"/>
                  </a:lnTo>
                  <a:lnTo>
                    <a:pt x="2546" y="1273"/>
                  </a:lnTo>
                  <a:lnTo>
                    <a:pt x="3030" y="840"/>
                  </a:lnTo>
                  <a:lnTo>
                    <a:pt x="3310" y="306"/>
                  </a:lnTo>
                  <a:lnTo>
                    <a:pt x="3310" y="0"/>
                  </a:lnTo>
                  <a:lnTo>
                    <a:pt x="2903" y="204"/>
                  </a:lnTo>
                  <a:lnTo>
                    <a:pt x="2063" y="433"/>
                  </a:lnTo>
                  <a:lnTo>
                    <a:pt x="1223" y="433"/>
                  </a:lnTo>
                  <a:lnTo>
                    <a:pt x="408" y="204"/>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552525" y="2434225"/>
              <a:ext cx="26750" cy="26750"/>
            </a:xfrm>
            <a:custGeom>
              <a:avLst/>
              <a:gdLst/>
              <a:ahLst/>
              <a:cxnLst/>
              <a:rect l="l" t="t" r="r" b="b"/>
              <a:pathLst>
                <a:path w="1070" h="1070" extrusionOk="0">
                  <a:moveTo>
                    <a:pt x="535" y="0"/>
                  </a:moveTo>
                  <a:lnTo>
                    <a:pt x="306" y="26"/>
                  </a:lnTo>
                  <a:lnTo>
                    <a:pt x="26" y="306"/>
                  </a:lnTo>
                  <a:lnTo>
                    <a:pt x="1" y="535"/>
                  </a:lnTo>
                  <a:lnTo>
                    <a:pt x="26" y="739"/>
                  </a:lnTo>
                  <a:lnTo>
                    <a:pt x="306" y="1019"/>
                  </a:lnTo>
                  <a:lnTo>
                    <a:pt x="535" y="1070"/>
                  </a:lnTo>
                  <a:lnTo>
                    <a:pt x="739" y="1019"/>
                  </a:lnTo>
                  <a:lnTo>
                    <a:pt x="1019" y="739"/>
                  </a:lnTo>
                  <a:lnTo>
                    <a:pt x="1070" y="535"/>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913400" y="2434225"/>
              <a:ext cx="26125" cy="26750"/>
            </a:xfrm>
            <a:custGeom>
              <a:avLst/>
              <a:gdLst/>
              <a:ahLst/>
              <a:cxnLst/>
              <a:rect l="l" t="t" r="r" b="b"/>
              <a:pathLst>
                <a:path w="1045" h="1070" extrusionOk="0">
                  <a:moveTo>
                    <a:pt x="510" y="0"/>
                  </a:moveTo>
                  <a:lnTo>
                    <a:pt x="306" y="26"/>
                  </a:lnTo>
                  <a:lnTo>
                    <a:pt x="26" y="306"/>
                  </a:lnTo>
                  <a:lnTo>
                    <a:pt x="1" y="535"/>
                  </a:lnTo>
                  <a:lnTo>
                    <a:pt x="26" y="739"/>
                  </a:lnTo>
                  <a:lnTo>
                    <a:pt x="306" y="1019"/>
                  </a:lnTo>
                  <a:lnTo>
                    <a:pt x="510" y="1070"/>
                  </a:lnTo>
                  <a:lnTo>
                    <a:pt x="739" y="1019"/>
                  </a:lnTo>
                  <a:lnTo>
                    <a:pt x="1019" y="739"/>
                  </a:lnTo>
                  <a:lnTo>
                    <a:pt x="1045" y="535"/>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06075" y="2522700"/>
              <a:ext cx="145775" cy="68750"/>
            </a:xfrm>
            <a:custGeom>
              <a:avLst/>
              <a:gdLst/>
              <a:ahLst/>
              <a:cxnLst/>
              <a:rect l="l" t="t" r="r" b="b"/>
              <a:pathLst>
                <a:path w="5831" h="2750" extrusionOk="0">
                  <a:moveTo>
                    <a:pt x="1375" y="0"/>
                  </a:moveTo>
                  <a:lnTo>
                    <a:pt x="1095" y="26"/>
                  </a:lnTo>
                  <a:lnTo>
                    <a:pt x="586" y="229"/>
                  </a:lnTo>
                  <a:lnTo>
                    <a:pt x="229" y="586"/>
                  </a:lnTo>
                  <a:lnTo>
                    <a:pt x="26" y="1095"/>
                  </a:lnTo>
                  <a:lnTo>
                    <a:pt x="0" y="1375"/>
                  </a:lnTo>
                  <a:lnTo>
                    <a:pt x="26" y="1655"/>
                  </a:lnTo>
                  <a:lnTo>
                    <a:pt x="229" y="2139"/>
                  </a:lnTo>
                  <a:lnTo>
                    <a:pt x="586" y="2521"/>
                  </a:lnTo>
                  <a:lnTo>
                    <a:pt x="1095" y="2724"/>
                  </a:lnTo>
                  <a:lnTo>
                    <a:pt x="1375" y="2750"/>
                  </a:lnTo>
                  <a:lnTo>
                    <a:pt x="4455" y="2750"/>
                  </a:lnTo>
                  <a:lnTo>
                    <a:pt x="4736" y="2724"/>
                  </a:lnTo>
                  <a:lnTo>
                    <a:pt x="5245" y="2521"/>
                  </a:lnTo>
                  <a:lnTo>
                    <a:pt x="5601" y="2139"/>
                  </a:lnTo>
                  <a:lnTo>
                    <a:pt x="5805" y="1655"/>
                  </a:lnTo>
                  <a:lnTo>
                    <a:pt x="5830" y="1375"/>
                  </a:lnTo>
                  <a:lnTo>
                    <a:pt x="5805" y="1095"/>
                  </a:lnTo>
                  <a:lnTo>
                    <a:pt x="5601" y="586"/>
                  </a:lnTo>
                  <a:lnTo>
                    <a:pt x="5245" y="229"/>
                  </a:lnTo>
                  <a:lnTo>
                    <a:pt x="4736" y="26"/>
                  </a:lnTo>
                  <a:lnTo>
                    <a:pt x="4455"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866950" y="2522700"/>
              <a:ext cx="145775" cy="68750"/>
            </a:xfrm>
            <a:custGeom>
              <a:avLst/>
              <a:gdLst/>
              <a:ahLst/>
              <a:cxnLst/>
              <a:rect l="l" t="t" r="r" b="b"/>
              <a:pathLst>
                <a:path w="5831" h="2750" extrusionOk="0">
                  <a:moveTo>
                    <a:pt x="1375" y="0"/>
                  </a:moveTo>
                  <a:lnTo>
                    <a:pt x="1095" y="26"/>
                  </a:lnTo>
                  <a:lnTo>
                    <a:pt x="586" y="229"/>
                  </a:lnTo>
                  <a:lnTo>
                    <a:pt x="229" y="586"/>
                  </a:lnTo>
                  <a:lnTo>
                    <a:pt x="0" y="1095"/>
                  </a:lnTo>
                  <a:lnTo>
                    <a:pt x="0" y="1375"/>
                  </a:lnTo>
                  <a:lnTo>
                    <a:pt x="0" y="1655"/>
                  </a:lnTo>
                  <a:lnTo>
                    <a:pt x="229" y="2139"/>
                  </a:lnTo>
                  <a:lnTo>
                    <a:pt x="586" y="2521"/>
                  </a:lnTo>
                  <a:lnTo>
                    <a:pt x="1095" y="2724"/>
                  </a:lnTo>
                  <a:lnTo>
                    <a:pt x="1375" y="2750"/>
                  </a:lnTo>
                  <a:lnTo>
                    <a:pt x="4456" y="2750"/>
                  </a:lnTo>
                  <a:lnTo>
                    <a:pt x="4736" y="2724"/>
                  </a:lnTo>
                  <a:lnTo>
                    <a:pt x="5219" y="2521"/>
                  </a:lnTo>
                  <a:lnTo>
                    <a:pt x="5601" y="2139"/>
                  </a:lnTo>
                  <a:lnTo>
                    <a:pt x="5805" y="1655"/>
                  </a:lnTo>
                  <a:lnTo>
                    <a:pt x="5830" y="1375"/>
                  </a:lnTo>
                  <a:lnTo>
                    <a:pt x="5805" y="1095"/>
                  </a:lnTo>
                  <a:lnTo>
                    <a:pt x="5601" y="586"/>
                  </a:lnTo>
                  <a:lnTo>
                    <a:pt x="5219"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6"/>
            <p:cNvSpPr/>
            <p:nvPr/>
          </p:nvSpPr>
          <p:spPr>
            <a:xfrm>
              <a:off x="523900" y="2341925"/>
              <a:ext cx="110125" cy="22300"/>
            </a:xfrm>
            <a:custGeom>
              <a:avLst/>
              <a:gdLst/>
              <a:ahLst/>
              <a:cxnLst/>
              <a:rect l="l" t="t" r="r" b="b"/>
              <a:pathLst>
                <a:path w="4405" h="892" fill="none" extrusionOk="0">
                  <a:moveTo>
                    <a:pt x="4404" y="892"/>
                  </a:moveTo>
                  <a:lnTo>
                    <a:pt x="4175" y="663"/>
                  </a:lnTo>
                  <a:lnTo>
                    <a:pt x="3666" y="332"/>
                  </a:lnTo>
                  <a:lnTo>
                    <a:pt x="2800"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884775" y="2341925"/>
              <a:ext cx="110125" cy="22300"/>
            </a:xfrm>
            <a:custGeom>
              <a:avLst/>
              <a:gdLst/>
              <a:ahLst/>
              <a:cxnLst/>
              <a:rect l="l" t="t" r="r" b="b"/>
              <a:pathLst>
                <a:path w="4405" h="892" fill="none" extrusionOk="0">
                  <a:moveTo>
                    <a:pt x="4405" y="892"/>
                  </a:moveTo>
                  <a:lnTo>
                    <a:pt x="4175" y="663"/>
                  </a:lnTo>
                  <a:lnTo>
                    <a:pt x="3641" y="332"/>
                  </a:lnTo>
                  <a:lnTo>
                    <a:pt x="2801"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7650" y="2646800"/>
              <a:ext cx="123500" cy="36300"/>
            </a:xfrm>
            <a:custGeom>
              <a:avLst/>
              <a:gdLst/>
              <a:ahLst/>
              <a:cxnLst/>
              <a:rect l="l" t="t" r="r" b="b"/>
              <a:pathLst>
                <a:path w="4940" h="1452" fill="none" extrusionOk="0">
                  <a:moveTo>
                    <a:pt x="0" y="1"/>
                  </a:moveTo>
                  <a:lnTo>
                    <a:pt x="128" y="306"/>
                  </a:lnTo>
                  <a:lnTo>
                    <a:pt x="611" y="841"/>
                  </a:lnTo>
                  <a:lnTo>
                    <a:pt x="1248" y="1223"/>
                  </a:lnTo>
                  <a:lnTo>
                    <a:pt x="2037" y="1426"/>
                  </a:lnTo>
                  <a:lnTo>
                    <a:pt x="2470" y="1452"/>
                  </a:lnTo>
                  <a:lnTo>
                    <a:pt x="2903" y="1426"/>
                  </a:lnTo>
                  <a:lnTo>
                    <a:pt x="3666" y="1223"/>
                  </a:lnTo>
                  <a:lnTo>
                    <a:pt x="4303" y="841"/>
                  </a:lnTo>
                  <a:lnTo>
                    <a:pt x="4787" y="332"/>
                  </a:lnTo>
                  <a:lnTo>
                    <a:pt x="4939" y="26"/>
                  </a:lnTo>
                </a:path>
              </a:pathLst>
            </a:custGeom>
            <a:noFill/>
            <a:ln w="21000" cap="rnd" cmpd="sng">
              <a:solidFill>
                <a:srgbClr val="D5645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364125" y="1879850"/>
              <a:ext cx="791175" cy="525750"/>
            </a:xfrm>
            <a:custGeom>
              <a:avLst/>
              <a:gdLst/>
              <a:ahLst/>
              <a:cxnLst/>
              <a:rect l="l" t="t" r="r" b="b"/>
              <a:pathLst>
                <a:path w="31647" h="21030" extrusionOk="0">
                  <a:moveTo>
                    <a:pt x="14996" y="1"/>
                  </a:moveTo>
                  <a:lnTo>
                    <a:pt x="13418" y="154"/>
                  </a:lnTo>
                  <a:lnTo>
                    <a:pt x="11865" y="485"/>
                  </a:lnTo>
                  <a:lnTo>
                    <a:pt x="10388" y="943"/>
                  </a:lnTo>
                  <a:lnTo>
                    <a:pt x="8962" y="1554"/>
                  </a:lnTo>
                  <a:lnTo>
                    <a:pt x="7613" y="2267"/>
                  </a:lnTo>
                  <a:lnTo>
                    <a:pt x="6340" y="3132"/>
                  </a:lnTo>
                  <a:lnTo>
                    <a:pt x="5169" y="4100"/>
                  </a:lnTo>
                  <a:lnTo>
                    <a:pt x="4100" y="5169"/>
                  </a:lnTo>
                  <a:lnTo>
                    <a:pt x="3132" y="6340"/>
                  </a:lnTo>
                  <a:lnTo>
                    <a:pt x="2292" y="7613"/>
                  </a:lnTo>
                  <a:lnTo>
                    <a:pt x="1554" y="8962"/>
                  </a:lnTo>
                  <a:lnTo>
                    <a:pt x="943" y="10388"/>
                  </a:lnTo>
                  <a:lnTo>
                    <a:pt x="485" y="11865"/>
                  </a:lnTo>
                  <a:lnTo>
                    <a:pt x="154"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26" y="14436"/>
                  </a:lnTo>
                  <a:lnTo>
                    <a:pt x="11865" y="15378"/>
                  </a:lnTo>
                  <a:lnTo>
                    <a:pt x="12858" y="16269"/>
                  </a:lnTo>
                  <a:lnTo>
                    <a:pt x="14105" y="17007"/>
                  </a:lnTo>
                  <a:lnTo>
                    <a:pt x="14843" y="17287"/>
                  </a:lnTo>
                  <a:lnTo>
                    <a:pt x="15633" y="17542"/>
                  </a:lnTo>
                  <a:lnTo>
                    <a:pt x="16982" y="17746"/>
                  </a:lnTo>
                  <a:lnTo>
                    <a:pt x="18153" y="17669"/>
                  </a:lnTo>
                  <a:lnTo>
                    <a:pt x="19146" y="17466"/>
                  </a:lnTo>
                  <a:lnTo>
                    <a:pt x="20470" y="17033"/>
                  </a:lnTo>
                  <a:lnTo>
                    <a:pt x="21717" y="16753"/>
                  </a:lnTo>
                  <a:lnTo>
                    <a:pt x="22557" y="16804"/>
                  </a:lnTo>
                  <a:lnTo>
                    <a:pt x="23041" y="16956"/>
                  </a:lnTo>
                  <a:lnTo>
                    <a:pt x="23754" y="17236"/>
                  </a:lnTo>
                  <a:lnTo>
                    <a:pt x="24823" y="17822"/>
                  </a:lnTo>
                  <a:lnTo>
                    <a:pt x="25892" y="18688"/>
                  </a:lnTo>
                  <a:lnTo>
                    <a:pt x="26809" y="19477"/>
                  </a:lnTo>
                  <a:lnTo>
                    <a:pt x="27624" y="19935"/>
                  </a:lnTo>
                  <a:lnTo>
                    <a:pt x="28795" y="20317"/>
                  </a:lnTo>
                  <a:lnTo>
                    <a:pt x="30501" y="20572"/>
                  </a:lnTo>
                  <a:lnTo>
                    <a:pt x="31646" y="20648"/>
                  </a:lnTo>
                  <a:lnTo>
                    <a:pt x="31646" y="15811"/>
                  </a:lnTo>
                  <a:lnTo>
                    <a:pt x="31646" y="14996"/>
                  </a:lnTo>
                  <a:lnTo>
                    <a:pt x="31468" y="13418"/>
                  </a:lnTo>
                  <a:lnTo>
                    <a:pt x="31162" y="11865"/>
                  </a:lnTo>
                  <a:lnTo>
                    <a:pt x="30704" y="10388"/>
                  </a:lnTo>
                  <a:lnTo>
                    <a:pt x="30093" y="8962"/>
                  </a:lnTo>
                  <a:lnTo>
                    <a:pt x="29355" y="7613"/>
                  </a:lnTo>
                  <a:lnTo>
                    <a:pt x="28515" y="6340"/>
                  </a:lnTo>
                  <a:lnTo>
                    <a:pt x="27547" y="5169"/>
                  </a:lnTo>
                  <a:lnTo>
                    <a:pt x="26453" y="4100"/>
                  </a:lnTo>
                  <a:lnTo>
                    <a:pt x="25281" y="3132"/>
                  </a:lnTo>
                  <a:lnTo>
                    <a:pt x="24034" y="2267"/>
                  </a:lnTo>
                  <a:lnTo>
                    <a:pt x="22685" y="1554"/>
                  </a:lnTo>
                  <a:lnTo>
                    <a:pt x="21259" y="943"/>
                  </a:lnTo>
                  <a:lnTo>
                    <a:pt x="19782" y="485"/>
                  </a:lnTo>
                  <a:lnTo>
                    <a:pt x="18229" y="154"/>
                  </a:lnTo>
                  <a:lnTo>
                    <a:pt x="1662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1280650" y="2455225"/>
              <a:ext cx="357075" cy="586225"/>
            </a:xfrm>
            <a:custGeom>
              <a:avLst/>
              <a:gdLst/>
              <a:ahLst/>
              <a:cxnLst/>
              <a:rect l="l" t="t" r="r" b="b"/>
              <a:pathLst>
                <a:path w="14283" h="23449" extrusionOk="0">
                  <a:moveTo>
                    <a:pt x="9217" y="1"/>
                  </a:moveTo>
                  <a:lnTo>
                    <a:pt x="8784" y="102"/>
                  </a:lnTo>
                  <a:lnTo>
                    <a:pt x="8427" y="357"/>
                  </a:lnTo>
                  <a:lnTo>
                    <a:pt x="8173" y="764"/>
                  </a:lnTo>
                  <a:lnTo>
                    <a:pt x="8096" y="993"/>
                  </a:lnTo>
                  <a:lnTo>
                    <a:pt x="6365" y="8529"/>
                  </a:lnTo>
                  <a:lnTo>
                    <a:pt x="6060" y="8453"/>
                  </a:lnTo>
                  <a:lnTo>
                    <a:pt x="7587" y="1757"/>
                  </a:lnTo>
                  <a:lnTo>
                    <a:pt x="7638" y="1503"/>
                  </a:lnTo>
                  <a:lnTo>
                    <a:pt x="7587" y="1044"/>
                  </a:lnTo>
                  <a:lnTo>
                    <a:pt x="7384" y="637"/>
                  </a:lnTo>
                  <a:lnTo>
                    <a:pt x="7027" y="357"/>
                  </a:lnTo>
                  <a:lnTo>
                    <a:pt x="6824" y="306"/>
                  </a:lnTo>
                  <a:lnTo>
                    <a:pt x="6620" y="255"/>
                  </a:lnTo>
                  <a:lnTo>
                    <a:pt x="6187" y="357"/>
                  </a:lnTo>
                  <a:lnTo>
                    <a:pt x="5831" y="637"/>
                  </a:lnTo>
                  <a:lnTo>
                    <a:pt x="5576" y="1019"/>
                  </a:lnTo>
                  <a:lnTo>
                    <a:pt x="5500" y="1273"/>
                  </a:lnTo>
                  <a:lnTo>
                    <a:pt x="3387" y="10439"/>
                  </a:lnTo>
                  <a:lnTo>
                    <a:pt x="3157" y="9548"/>
                  </a:lnTo>
                  <a:lnTo>
                    <a:pt x="2648" y="8173"/>
                  </a:lnTo>
                  <a:lnTo>
                    <a:pt x="2139" y="7231"/>
                  </a:lnTo>
                  <a:lnTo>
                    <a:pt x="1630" y="6594"/>
                  </a:lnTo>
                  <a:lnTo>
                    <a:pt x="968" y="6111"/>
                  </a:lnTo>
                  <a:lnTo>
                    <a:pt x="408" y="6034"/>
                  </a:lnTo>
                  <a:lnTo>
                    <a:pt x="332" y="6060"/>
                  </a:lnTo>
                  <a:lnTo>
                    <a:pt x="179" y="6136"/>
                  </a:lnTo>
                  <a:lnTo>
                    <a:pt x="1" y="6442"/>
                  </a:lnTo>
                  <a:lnTo>
                    <a:pt x="1" y="6951"/>
                  </a:lnTo>
                  <a:lnTo>
                    <a:pt x="51" y="7078"/>
                  </a:lnTo>
                  <a:lnTo>
                    <a:pt x="561" y="10006"/>
                  </a:lnTo>
                  <a:lnTo>
                    <a:pt x="1172" y="13494"/>
                  </a:lnTo>
                  <a:lnTo>
                    <a:pt x="1223" y="13901"/>
                  </a:lnTo>
                  <a:lnTo>
                    <a:pt x="1426" y="14563"/>
                  </a:lnTo>
                  <a:lnTo>
                    <a:pt x="1910" y="15327"/>
                  </a:lnTo>
                  <a:lnTo>
                    <a:pt x="2954" y="16116"/>
                  </a:lnTo>
                  <a:lnTo>
                    <a:pt x="3183" y="16192"/>
                  </a:lnTo>
                  <a:lnTo>
                    <a:pt x="1859" y="21844"/>
                  </a:lnTo>
                  <a:lnTo>
                    <a:pt x="8809" y="23448"/>
                  </a:lnTo>
                  <a:lnTo>
                    <a:pt x="10159" y="17694"/>
                  </a:lnTo>
                  <a:lnTo>
                    <a:pt x="10286" y="17694"/>
                  </a:lnTo>
                  <a:lnTo>
                    <a:pt x="10719" y="17618"/>
                  </a:lnTo>
                  <a:lnTo>
                    <a:pt x="11228" y="17338"/>
                  </a:lnTo>
                  <a:lnTo>
                    <a:pt x="11635" y="16803"/>
                  </a:lnTo>
                  <a:lnTo>
                    <a:pt x="11763" y="16396"/>
                  </a:lnTo>
                  <a:lnTo>
                    <a:pt x="12094" y="14970"/>
                  </a:lnTo>
                  <a:lnTo>
                    <a:pt x="12832" y="11737"/>
                  </a:lnTo>
                  <a:lnTo>
                    <a:pt x="13086" y="10617"/>
                  </a:lnTo>
                  <a:lnTo>
                    <a:pt x="13214" y="10108"/>
                  </a:lnTo>
                  <a:lnTo>
                    <a:pt x="14232" y="5652"/>
                  </a:lnTo>
                  <a:lnTo>
                    <a:pt x="14283" y="5423"/>
                  </a:lnTo>
                  <a:lnTo>
                    <a:pt x="14232" y="4965"/>
                  </a:lnTo>
                  <a:lnTo>
                    <a:pt x="14028" y="4609"/>
                  </a:lnTo>
                  <a:lnTo>
                    <a:pt x="13723" y="4354"/>
                  </a:lnTo>
                  <a:lnTo>
                    <a:pt x="13519" y="4303"/>
                  </a:lnTo>
                  <a:lnTo>
                    <a:pt x="13341" y="4252"/>
                  </a:lnTo>
                  <a:lnTo>
                    <a:pt x="12934" y="4354"/>
                  </a:lnTo>
                  <a:lnTo>
                    <a:pt x="12603" y="4609"/>
                  </a:lnTo>
                  <a:lnTo>
                    <a:pt x="12374" y="4965"/>
                  </a:lnTo>
                  <a:lnTo>
                    <a:pt x="12297" y="5194"/>
                  </a:lnTo>
                  <a:lnTo>
                    <a:pt x="11253" y="9675"/>
                  </a:lnTo>
                  <a:lnTo>
                    <a:pt x="10872" y="9573"/>
                  </a:lnTo>
                  <a:lnTo>
                    <a:pt x="12323" y="3285"/>
                  </a:lnTo>
                  <a:lnTo>
                    <a:pt x="12374" y="3030"/>
                  </a:lnTo>
                  <a:lnTo>
                    <a:pt x="12323" y="2572"/>
                  </a:lnTo>
                  <a:lnTo>
                    <a:pt x="12094" y="2165"/>
                  </a:lnTo>
                  <a:lnTo>
                    <a:pt x="11763" y="1884"/>
                  </a:lnTo>
                  <a:lnTo>
                    <a:pt x="11559" y="1834"/>
                  </a:lnTo>
                  <a:lnTo>
                    <a:pt x="11330" y="1783"/>
                  </a:lnTo>
                  <a:lnTo>
                    <a:pt x="10922" y="1884"/>
                  </a:lnTo>
                  <a:lnTo>
                    <a:pt x="10566" y="2165"/>
                  </a:lnTo>
                  <a:lnTo>
                    <a:pt x="10286" y="2546"/>
                  </a:lnTo>
                  <a:lnTo>
                    <a:pt x="10235" y="2801"/>
                  </a:lnTo>
                  <a:lnTo>
                    <a:pt x="8784" y="9089"/>
                  </a:lnTo>
                  <a:lnTo>
                    <a:pt x="8478" y="9013"/>
                  </a:lnTo>
                  <a:lnTo>
                    <a:pt x="10210" y="1503"/>
                  </a:lnTo>
                  <a:lnTo>
                    <a:pt x="10235" y="1248"/>
                  </a:lnTo>
                  <a:lnTo>
                    <a:pt x="10184" y="764"/>
                  </a:lnTo>
                  <a:lnTo>
                    <a:pt x="9980" y="357"/>
                  </a:lnTo>
                  <a:lnTo>
                    <a:pt x="9649" y="102"/>
                  </a:lnTo>
                  <a:lnTo>
                    <a:pt x="9420" y="26"/>
                  </a:lnTo>
                  <a:lnTo>
                    <a:pt x="9217"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1365300"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a:off x="1398400" y="2659525"/>
              <a:ext cx="190975" cy="55400"/>
            </a:xfrm>
            <a:custGeom>
              <a:avLst/>
              <a:gdLst/>
              <a:ahLst/>
              <a:cxnLst/>
              <a:rect l="l" t="t" r="r" b="b"/>
              <a:pathLst>
                <a:path w="7639" h="2216" extrusionOk="0">
                  <a:moveTo>
                    <a:pt x="102" y="1"/>
                  </a:moveTo>
                  <a:lnTo>
                    <a:pt x="0" y="485"/>
                  </a:lnTo>
                  <a:lnTo>
                    <a:pt x="7536" y="2216"/>
                  </a:lnTo>
                  <a:lnTo>
                    <a:pt x="7638" y="1732"/>
                  </a:lnTo>
                  <a:lnTo>
                    <a:pt x="6569" y="1503"/>
                  </a:lnTo>
                  <a:lnTo>
                    <a:pt x="6543" y="1503"/>
                  </a:lnTo>
                  <a:lnTo>
                    <a:pt x="6162"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1365300" y="2708550"/>
              <a:ext cx="105675" cy="159775"/>
            </a:xfrm>
            <a:custGeom>
              <a:avLst/>
              <a:gdLst/>
              <a:ahLst/>
              <a:cxnLst/>
              <a:rect l="l" t="t" r="r" b="b"/>
              <a:pathLst>
                <a:path w="4227" h="6391" extrusionOk="0">
                  <a:moveTo>
                    <a:pt x="77" y="0"/>
                  </a:moveTo>
                  <a:lnTo>
                    <a:pt x="52" y="51"/>
                  </a:lnTo>
                  <a:lnTo>
                    <a:pt x="1" y="280"/>
                  </a:lnTo>
                  <a:lnTo>
                    <a:pt x="230" y="306"/>
                  </a:lnTo>
                  <a:lnTo>
                    <a:pt x="1121" y="637"/>
                  </a:lnTo>
                  <a:lnTo>
                    <a:pt x="1859" y="1044"/>
                  </a:lnTo>
                  <a:lnTo>
                    <a:pt x="2597" y="1680"/>
                  </a:lnTo>
                  <a:lnTo>
                    <a:pt x="3259" y="2571"/>
                  </a:lnTo>
                  <a:lnTo>
                    <a:pt x="3718" y="3794"/>
                  </a:lnTo>
                  <a:lnTo>
                    <a:pt x="3896" y="5372"/>
                  </a:lnTo>
                  <a:lnTo>
                    <a:pt x="3819" y="6314"/>
                  </a:lnTo>
                  <a:lnTo>
                    <a:pt x="4099" y="6390"/>
                  </a:lnTo>
                  <a:lnTo>
                    <a:pt x="4150" y="6212"/>
                  </a:lnTo>
                  <a:lnTo>
                    <a:pt x="4227" y="5117"/>
                  </a:lnTo>
                  <a:lnTo>
                    <a:pt x="4176" y="4124"/>
                  </a:lnTo>
                  <a:lnTo>
                    <a:pt x="3896" y="3030"/>
                  </a:lnTo>
                  <a:lnTo>
                    <a:pt x="3336" y="1935"/>
                  </a:lnTo>
                  <a:lnTo>
                    <a:pt x="2394" y="968"/>
                  </a:lnTo>
                  <a:lnTo>
                    <a:pt x="1375" y="407"/>
                  </a:lnTo>
                  <a:lnTo>
                    <a:pt x="535"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a:off x="1343025" y="2888650"/>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303575" y="2910950"/>
              <a:ext cx="237425" cy="100575"/>
            </a:xfrm>
            <a:custGeom>
              <a:avLst/>
              <a:gdLst/>
              <a:ahLst/>
              <a:cxnLst/>
              <a:rect l="l" t="t" r="r" b="b"/>
              <a:pathLst>
                <a:path w="9497" h="4023" extrusionOk="0">
                  <a:moveTo>
                    <a:pt x="433" y="0"/>
                  </a:moveTo>
                  <a:lnTo>
                    <a:pt x="0" y="1909"/>
                  </a:lnTo>
                  <a:lnTo>
                    <a:pt x="9063" y="4023"/>
                  </a:lnTo>
                  <a:lnTo>
                    <a:pt x="9496" y="2088"/>
                  </a:lnTo>
                  <a:lnTo>
                    <a:pt x="433" y="0"/>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a:off x="1281300" y="2948500"/>
              <a:ext cx="251425" cy="105675"/>
            </a:xfrm>
            <a:custGeom>
              <a:avLst/>
              <a:gdLst/>
              <a:ahLst/>
              <a:cxnLst/>
              <a:rect l="l" t="t" r="r" b="b"/>
              <a:pathLst>
                <a:path w="10057" h="4227" extrusionOk="0">
                  <a:moveTo>
                    <a:pt x="967" y="0"/>
                  </a:moveTo>
                  <a:lnTo>
                    <a:pt x="0" y="4226"/>
                  </a:lnTo>
                  <a:lnTo>
                    <a:pt x="9547" y="4226"/>
                  </a:lnTo>
                  <a:lnTo>
                    <a:pt x="10056" y="2088"/>
                  </a:lnTo>
                  <a:lnTo>
                    <a:pt x="967" y="0"/>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1000"/>
                                        <p:tgtEl>
                                          <p:spTgt spid="222"/>
                                        </p:tgtEl>
                                      </p:cBhvr>
                                    </p:animEffect>
                                    <p:anim calcmode="lin" valueType="num">
                                      <p:cBhvr>
                                        <p:cTn id="8" dur="1000" fill="hold"/>
                                        <p:tgtEl>
                                          <p:spTgt spid="222"/>
                                        </p:tgtEl>
                                        <p:attrNameLst>
                                          <p:attrName>ppt_x</p:attrName>
                                        </p:attrNameLst>
                                      </p:cBhvr>
                                      <p:tavLst>
                                        <p:tav tm="0">
                                          <p:val>
                                            <p:strVal val="#ppt_x"/>
                                          </p:val>
                                        </p:tav>
                                        <p:tav tm="100000">
                                          <p:val>
                                            <p:strVal val="#ppt_x"/>
                                          </p:val>
                                        </p:tav>
                                      </p:tavLst>
                                    </p:anim>
                                    <p:anim calcmode="lin" valueType="num">
                                      <p:cBhvr>
                                        <p:cTn id="9" dur="1000" fill="hold"/>
                                        <p:tgtEl>
                                          <p:spTgt spid="2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23">
                                            <p:txEl>
                                              <p:pRg st="0" end="0"/>
                                            </p:txEl>
                                          </p:spTgt>
                                        </p:tgtEl>
                                        <p:attrNameLst>
                                          <p:attrName>style.visibility</p:attrName>
                                        </p:attrNameLst>
                                      </p:cBhvr>
                                      <p:to>
                                        <p:strVal val="visible"/>
                                      </p:to>
                                    </p:set>
                                    <p:anim calcmode="lin" valueType="num">
                                      <p:cBhvr additive="base">
                                        <p:cTn id="14" dur="500" fill="hold"/>
                                        <p:tgtEl>
                                          <p:spTgt spid="22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p:bldP spid="2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4" name="Google Shape;224;p16"/>
          <p:cNvGrpSpPr/>
          <p:nvPr/>
        </p:nvGrpSpPr>
        <p:grpSpPr>
          <a:xfrm flipH="1">
            <a:off x="7488547" y="3754514"/>
            <a:ext cx="1655447" cy="1388992"/>
            <a:chOff x="238125" y="1879850"/>
            <a:chExt cx="1399600" cy="1174325"/>
          </a:xfrm>
        </p:grpSpPr>
        <p:sp>
          <p:nvSpPr>
            <p:cNvPr id="225" name="Google Shape;225;p16"/>
            <p:cNvSpPr/>
            <p:nvPr/>
          </p:nvSpPr>
          <p:spPr>
            <a:xfrm>
              <a:off x="352675" y="2352125"/>
              <a:ext cx="68125" cy="190950"/>
            </a:xfrm>
            <a:custGeom>
              <a:avLst/>
              <a:gdLst/>
              <a:ahLst/>
              <a:cxnLst/>
              <a:rect l="l" t="t" r="r" b="b"/>
              <a:pathLst>
                <a:path w="2725" h="7638" extrusionOk="0">
                  <a:moveTo>
                    <a:pt x="2725" y="0"/>
                  </a:moveTo>
                  <a:lnTo>
                    <a:pt x="2190" y="26"/>
                  </a:lnTo>
                  <a:lnTo>
                    <a:pt x="1197" y="433"/>
                  </a:lnTo>
                  <a:lnTo>
                    <a:pt x="459" y="1197"/>
                  </a:lnTo>
                  <a:lnTo>
                    <a:pt x="52" y="2164"/>
                  </a:lnTo>
                  <a:lnTo>
                    <a:pt x="1" y="2724"/>
                  </a:lnTo>
                  <a:lnTo>
                    <a:pt x="1" y="4914"/>
                  </a:lnTo>
                  <a:lnTo>
                    <a:pt x="52" y="5448"/>
                  </a:lnTo>
                  <a:lnTo>
                    <a:pt x="459" y="6441"/>
                  </a:lnTo>
                  <a:lnTo>
                    <a:pt x="1197" y="7180"/>
                  </a:lnTo>
                  <a:lnTo>
                    <a:pt x="2190" y="7587"/>
                  </a:lnTo>
                  <a:lnTo>
                    <a:pt x="2725" y="7638"/>
                  </a:lnTo>
                  <a:lnTo>
                    <a:pt x="2725"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097350" y="2352125"/>
              <a:ext cx="68125" cy="190950"/>
            </a:xfrm>
            <a:custGeom>
              <a:avLst/>
              <a:gdLst/>
              <a:ahLst/>
              <a:cxnLst/>
              <a:rect l="l" t="t" r="r" b="b"/>
              <a:pathLst>
                <a:path w="2725" h="7638" extrusionOk="0">
                  <a:moveTo>
                    <a:pt x="0" y="0"/>
                  </a:moveTo>
                  <a:lnTo>
                    <a:pt x="0" y="7638"/>
                  </a:lnTo>
                  <a:lnTo>
                    <a:pt x="561" y="7587"/>
                  </a:lnTo>
                  <a:lnTo>
                    <a:pt x="1553" y="7180"/>
                  </a:lnTo>
                  <a:lnTo>
                    <a:pt x="2292" y="6441"/>
                  </a:lnTo>
                  <a:lnTo>
                    <a:pt x="2699" y="5448"/>
                  </a:lnTo>
                  <a:lnTo>
                    <a:pt x="2725" y="4914"/>
                  </a:lnTo>
                  <a:lnTo>
                    <a:pt x="2725" y="2724"/>
                  </a:lnTo>
                  <a:lnTo>
                    <a:pt x="2699" y="2164"/>
                  </a:lnTo>
                  <a:lnTo>
                    <a:pt x="2292" y="1197"/>
                  </a:lnTo>
                  <a:lnTo>
                    <a:pt x="1553" y="433"/>
                  </a:lnTo>
                  <a:lnTo>
                    <a:pt x="561" y="26"/>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654375" y="2740375"/>
              <a:ext cx="210675" cy="263525"/>
            </a:xfrm>
            <a:custGeom>
              <a:avLst/>
              <a:gdLst/>
              <a:ahLst/>
              <a:cxnLst/>
              <a:rect l="l" t="t" r="r" b="b"/>
              <a:pathLst>
                <a:path w="8427" h="10541" extrusionOk="0">
                  <a:moveTo>
                    <a:pt x="0" y="0"/>
                  </a:moveTo>
                  <a:lnTo>
                    <a:pt x="0" y="10540"/>
                  </a:lnTo>
                  <a:lnTo>
                    <a:pt x="8427" y="10540"/>
                  </a:lnTo>
                  <a:lnTo>
                    <a:pt x="842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408675" y="1924400"/>
              <a:ext cx="701425" cy="875825"/>
            </a:xfrm>
            <a:custGeom>
              <a:avLst/>
              <a:gdLst/>
              <a:ahLst/>
              <a:cxnLst/>
              <a:rect l="l" t="t" r="r" b="b"/>
              <a:pathLst>
                <a:path w="28057" h="35033" extrusionOk="0">
                  <a:moveTo>
                    <a:pt x="14029" y="1"/>
                  </a:moveTo>
                  <a:lnTo>
                    <a:pt x="13290" y="26"/>
                  </a:lnTo>
                  <a:lnTo>
                    <a:pt x="11890" y="179"/>
                  </a:lnTo>
                  <a:lnTo>
                    <a:pt x="10515" y="459"/>
                  </a:lnTo>
                  <a:lnTo>
                    <a:pt x="9192" y="867"/>
                  </a:lnTo>
                  <a:lnTo>
                    <a:pt x="7944" y="1401"/>
                  </a:lnTo>
                  <a:lnTo>
                    <a:pt x="6748" y="2038"/>
                  </a:lnTo>
                  <a:lnTo>
                    <a:pt x="5627" y="2801"/>
                  </a:lnTo>
                  <a:lnTo>
                    <a:pt x="4584" y="3642"/>
                  </a:lnTo>
                  <a:lnTo>
                    <a:pt x="3642" y="4609"/>
                  </a:lnTo>
                  <a:lnTo>
                    <a:pt x="2776" y="5653"/>
                  </a:lnTo>
                  <a:lnTo>
                    <a:pt x="2038" y="6773"/>
                  </a:lnTo>
                  <a:lnTo>
                    <a:pt x="1376" y="7944"/>
                  </a:lnTo>
                  <a:lnTo>
                    <a:pt x="841" y="9217"/>
                  </a:lnTo>
                  <a:lnTo>
                    <a:pt x="434" y="10541"/>
                  </a:lnTo>
                  <a:lnTo>
                    <a:pt x="154" y="11890"/>
                  </a:lnTo>
                  <a:lnTo>
                    <a:pt x="1" y="13316"/>
                  </a:lnTo>
                  <a:lnTo>
                    <a:pt x="1" y="14029"/>
                  </a:lnTo>
                  <a:lnTo>
                    <a:pt x="1" y="21004"/>
                  </a:lnTo>
                  <a:lnTo>
                    <a:pt x="1" y="21743"/>
                  </a:lnTo>
                  <a:lnTo>
                    <a:pt x="154" y="23143"/>
                  </a:lnTo>
                  <a:lnTo>
                    <a:pt x="434" y="24518"/>
                  </a:lnTo>
                  <a:lnTo>
                    <a:pt x="841" y="25842"/>
                  </a:lnTo>
                  <a:lnTo>
                    <a:pt x="1376" y="27089"/>
                  </a:lnTo>
                  <a:lnTo>
                    <a:pt x="2038" y="28286"/>
                  </a:lnTo>
                  <a:lnTo>
                    <a:pt x="2776" y="29406"/>
                  </a:lnTo>
                  <a:lnTo>
                    <a:pt x="3642" y="30450"/>
                  </a:lnTo>
                  <a:lnTo>
                    <a:pt x="4584" y="31392"/>
                  </a:lnTo>
                  <a:lnTo>
                    <a:pt x="5627" y="32257"/>
                  </a:lnTo>
                  <a:lnTo>
                    <a:pt x="6748" y="33021"/>
                  </a:lnTo>
                  <a:lnTo>
                    <a:pt x="7944" y="33657"/>
                  </a:lnTo>
                  <a:lnTo>
                    <a:pt x="9192" y="34192"/>
                  </a:lnTo>
                  <a:lnTo>
                    <a:pt x="10515" y="34599"/>
                  </a:lnTo>
                  <a:lnTo>
                    <a:pt x="11890" y="34879"/>
                  </a:lnTo>
                  <a:lnTo>
                    <a:pt x="13290" y="35032"/>
                  </a:lnTo>
                  <a:lnTo>
                    <a:pt x="14742" y="35032"/>
                  </a:lnTo>
                  <a:lnTo>
                    <a:pt x="16167" y="34879"/>
                  </a:lnTo>
                  <a:lnTo>
                    <a:pt x="17542" y="34599"/>
                  </a:lnTo>
                  <a:lnTo>
                    <a:pt x="18841" y="34192"/>
                  </a:lnTo>
                  <a:lnTo>
                    <a:pt x="20113" y="33657"/>
                  </a:lnTo>
                  <a:lnTo>
                    <a:pt x="21310" y="33021"/>
                  </a:lnTo>
                  <a:lnTo>
                    <a:pt x="22430" y="32257"/>
                  </a:lnTo>
                  <a:lnTo>
                    <a:pt x="23449" y="31392"/>
                  </a:lnTo>
                  <a:lnTo>
                    <a:pt x="24416" y="30450"/>
                  </a:lnTo>
                  <a:lnTo>
                    <a:pt x="25282" y="29406"/>
                  </a:lnTo>
                  <a:lnTo>
                    <a:pt x="26020" y="28286"/>
                  </a:lnTo>
                  <a:lnTo>
                    <a:pt x="26682" y="27089"/>
                  </a:lnTo>
                  <a:lnTo>
                    <a:pt x="27216" y="25842"/>
                  </a:lnTo>
                  <a:lnTo>
                    <a:pt x="27624" y="24518"/>
                  </a:lnTo>
                  <a:lnTo>
                    <a:pt x="27904" y="23143"/>
                  </a:lnTo>
                  <a:lnTo>
                    <a:pt x="28031" y="21743"/>
                  </a:lnTo>
                  <a:lnTo>
                    <a:pt x="28057" y="21004"/>
                  </a:lnTo>
                  <a:lnTo>
                    <a:pt x="28057" y="14029"/>
                  </a:lnTo>
                  <a:lnTo>
                    <a:pt x="28031" y="13316"/>
                  </a:lnTo>
                  <a:lnTo>
                    <a:pt x="27904" y="11890"/>
                  </a:lnTo>
                  <a:lnTo>
                    <a:pt x="27624" y="10541"/>
                  </a:lnTo>
                  <a:lnTo>
                    <a:pt x="27216" y="9217"/>
                  </a:lnTo>
                  <a:lnTo>
                    <a:pt x="26682" y="7944"/>
                  </a:lnTo>
                  <a:lnTo>
                    <a:pt x="26020" y="6773"/>
                  </a:lnTo>
                  <a:lnTo>
                    <a:pt x="25282" y="5653"/>
                  </a:lnTo>
                  <a:lnTo>
                    <a:pt x="24416" y="4609"/>
                  </a:lnTo>
                  <a:lnTo>
                    <a:pt x="23449" y="3642"/>
                  </a:lnTo>
                  <a:lnTo>
                    <a:pt x="22430" y="2801"/>
                  </a:lnTo>
                  <a:lnTo>
                    <a:pt x="21310" y="2038"/>
                  </a:lnTo>
                  <a:lnTo>
                    <a:pt x="20113" y="1401"/>
                  </a:lnTo>
                  <a:lnTo>
                    <a:pt x="18841" y="867"/>
                  </a:lnTo>
                  <a:lnTo>
                    <a:pt x="17542" y="459"/>
                  </a:lnTo>
                  <a:lnTo>
                    <a:pt x="16167" y="179"/>
                  </a:lnTo>
                  <a:lnTo>
                    <a:pt x="14742" y="26"/>
                  </a:lnTo>
                  <a:lnTo>
                    <a:pt x="14029"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533425" y="2418300"/>
              <a:ext cx="91050" cy="91050"/>
            </a:xfrm>
            <a:custGeom>
              <a:avLst/>
              <a:gdLst/>
              <a:ahLst/>
              <a:cxnLst/>
              <a:rect l="l" t="t" r="r" b="b"/>
              <a:pathLst>
                <a:path w="3642" h="3642" extrusionOk="0">
                  <a:moveTo>
                    <a:pt x="1834" y="1"/>
                  </a:moveTo>
                  <a:lnTo>
                    <a:pt x="1452" y="26"/>
                  </a:lnTo>
                  <a:lnTo>
                    <a:pt x="790" y="306"/>
                  </a:lnTo>
                  <a:lnTo>
                    <a:pt x="306" y="790"/>
                  </a:lnTo>
                  <a:lnTo>
                    <a:pt x="26" y="1452"/>
                  </a:lnTo>
                  <a:lnTo>
                    <a:pt x="1" y="1809"/>
                  </a:lnTo>
                  <a:lnTo>
                    <a:pt x="26" y="2190"/>
                  </a:lnTo>
                  <a:lnTo>
                    <a:pt x="306" y="2827"/>
                  </a:lnTo>
                  <a:lnTo>
                    <a:pt x="790" y="3336"/>
                  </a:lnTo>
                  <a:lnTo>
                    <a:pt x="1452" y="3616"/>
                  </a:lnTo>
                  <a:lnTo>
                    <a:pt x="1834" y="3642"/>
                  </a:lnTo>
                  <a:lnTo>
                    <a:pt x="2190" y="3616"/>
                  </a:lnTo>
                  <a:lnTo>
                    <a:pt x="2852" y="3336"/>
                  </a:lnTo>
                  <a:lnTo>
                    <a:pt x="3336" y="2827"/>
                  </a:lnTo>
                  <a:lnTo>
                    <a:pt x="3616" y="2190"/>
                  </a:lnTo>
                  <a:lnTo>
                    <a:pt x="3642" y="1809"/>
                  </a:lnTo>
                  <a:lnTo>
                    <a:pt x="3616" y="1452"/>
                  </a:lnTo>
                  <a:lnTo>
                    <a:pt x="3336" y="790"/>
                  </a:lnTo>
                  <a:lnTo>
                    <a:pt x="2852" y="306"/>
                  </a:lnTo>
                  <a:lnTo>
                    <a:pt x="2190" y="26"/>
                  </a:lnTo>
                  <a:lnTo>
                    <a:pt x="1834"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894325" y="2418300"/>
              <a:ext cx="91025" cy="91050"/>
            </a:xfrm>
            <a:custGeom>
              <a:avLst/>
              <a:gdLst/>
              <a:ahLst/>
              <a:cxnLst/>
              <a:rect l="l" t="t" r="r" b="b"/>
              <a:pathLst>
                <a:path w="3641" h="3642" extrusionOk="0">
                  <a:moveTo>
                    <a:pt x="1808" y="1"/>
                  </a:moveTo>
                  <a:lnTo>
                    <a:pt x="1451" y="26"/>
                  </a:lnTo>
                  <a:lnTo>
                    <a:pt x="789" y="306"/>
                  </a:lnTo>
                  <a:lnTo>
                    <a:pt x="306" y="790"/>
                  </a:lnTo>
                  <a:lnTo>
                    <a:pt x="26" y="1452"/>
                  </a:lnTo>
                  <a:lnTo>
                    <a:pt x="0" y="1809"/>
                  </a:lnTo>
                  <a:lnTo>
                    <a:pt x="26" y="2190"/>
                  </a:lnTo>
                  <a:lnTo>
                    <a:pt x="306" y="2827"/>
                  </a:lnTo>
                  <a:lnTo>
                    <a:pt x="789" y="3336"/>
                  </a:lnTo>
                  <a:lnTo>
                    <a:pt x="1451" y="3616"/>
                  </a:lnTo>
                  <a:lnTo>
                    <a:pt x="1808" y="3642"/>
                  </a:lnTo>
                  <a:lnTo>
                    <a:pt x="2190" y="3616"/>
                  </a:lnTo>
                  <a:lnTo>
                    <a:pt x="2826" y="3336"/>
                  </a:lnTo>
                  <a:lnTo>
                    <a:pt x="3335" y="2827"/>
                  </a:lnTo>
                  <a:lnTo>
                    <a:pt x="3615" y="2190"/>
                  </a:lnTo>
                  <a:lnTo>
                    <a:pt x="3641" y="1809"/>
                  </a:lnTo>
                  <a:lnTo>
                    <a:pt x="3615" y="1452"/>
                  </a:lnTo>
                  <a:lnTo>
                    <a:pt x="3335"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238125" y="2844100"/>
              <a:ext cx="1042550" cy="210075"/>
            </a:xfrm>
            <a:custGeom>
              <a:avLst/>
              <a:gdLst/>
              <a:ahLst/>
              <a:cxnLst/>
              <a:rect l="l" t="t" r="r" b="b"/>
              <a:pathLst>
                <a:path w="41702" h="8403" extrusionOk="0">
                  <a:moveTo>
                    <a:pt x="16625" y="1"/>
                  </a:moveTo>
                  <a:lnTo>
                    <a:pt x="12297" y="154"/>
                  </a:lnTo>
                  <a:lnTo>
                    <a:pt x="11176" y="179"/>
                  </a:lnTo>
                  <a:lnTo>
                    <a:pt x="9140" y="485"/>
                  </a:lnTo>
                  <a:lnTo>
                    <a:pt x="7307" y="1070"/>
                  </a:lnTo>
                  <a:lnTo>
                    <a:pt x="5677" y="1910"/>
                  </a:lnTo>
                  <a:lnTo>
                    <a:pt x="4226" y="3005"/>
                  </a:lnTo>
                  <a:lnTo>
                    <a:pt x="2902" y="4303"/>
                  </a:lnTo>
                  <a:lnTo>
                    <a:pt x="1680" y="5805"/>
                  </a:lnTo>
                  <a:lnTo>
                    <a:pt x="560" y="7486"/>
                  </a:lnTo>
                  <a:lnTo>
                    <a:pt x="0" y="8402"/>
                  </a:lnTo>
                  <a:lnTo>
                    <a:pt x="41702" y="8402"/>
                  </a:lnTo>
                  <a:lnTo>
                    <a:pt x="41141" y="7486"/>
                  </a:lnTo>
                  <a:lnTo>
                    <a:pt x="39996" y="5805"/>
                  </a:lnTo>
                  <a:lnTo>
                    <a:pt x="38799" y="4303"/>
                  </a:lnTo>
                  <a:lnTo>
                    <a:pt x="37475" y="3005"/>
                  </a:lnTo>
                  <a:lnTo>
                    <a:pt x="36024" y="1910"/>
                  </a:lnTo>
                  <a:lnTo>
                    <a:pt x="34395" y="1070"/>
                  </a:lnTo>
                  <a:lnTo>
                    <a:pt x="32562" y="485"/>
                  </a:lnTo>
                  <a:lnTo>
                    <a:pt x="30525" y="179"/>
                  </a:lnTo>
                  <a:lnTo>
                    <a:pt x="29380" y="154"/>
                  </a:lnTo>
                  <a:lnTo>
                    <a:pt x="25051" y="1"/>
                  </a:lnTo>
                  <a:lnTo>
                    <a:pt x="25051" y="434"/>
                  </a:lnTo>
                  <a:lnTo>
                    <a:pt x="24873" y="1248"/>
                  </a:lnTo>
                  <a:lnTo>
                    <a:pt x="24568" y="2012"/>
                  </a:lnTo>
                  <a:lnTo>
                    <a:pt x="24110" y="2674"/>
                  </a:lnTo>
                  <a:lnTo>
                    <a:pt x="23524" y="3260"/>
                  </a:lnTo>
                  <a:lnTo>
                    <a:pt x="22862" y="3718"/>
                  </a:lnTo>
                  <a:lnTo>
                    <a:pt x="22098" y="4023"/>
                  </a:lnTo>
                  <a:lnTo>
                    <a:pt x="21284" y="4202"/>
                  </a:lnTo>
                  <a:lnTo>
                    <a:pt x="20418" y="4202"/>
                  </a:lnTo>
                  <a:lnTo>
                    <a:pt x="19603" y="4023"/>
                  </a:lnTo>
                  <a:lnTo>
                    <a:pt x="18840" y="3718"/>
                  </a:lnTo>
                  <a:lnTo>
                    <a:pt x="18178" y="3260"/>
                  </a:lnTo>
                  <a:lnTo>
                    <a:pt x="17592" y="2674"/>
                  </a:lnTo>
                  <a:lnTo>
                    <a:pt x="17134" y="2012"/>
                  </a:lnTo>
                  <a:lnTo>
                    <a:pt x="16828" y="1248"/>
                  </a:lnTo>
                  <a:lnTo>
                    <a:pt x="16650" y="434"/>
                  </a:lnTo>
                  <a:lnTo>
                    <a:pt x="16625" y="1"/>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614900" y="2844100"/>
              <a:ext cx="288975" cy="149600"/>
            </a:xfrm>
            <a:custGeom>
              <a:avLst/>
              <a:gdLst/>
              <a:ahLst/>
              <a:cxnLst/>
              <a:rect l="l" t="t" r="r" b="b"/>
              <a:pathLst>
                <a:path w="11559" h="5984" extrusionOk="0">
                  <a:moveTo>
                    <a:pt x="1554" y="1"/>
                  </a:moveTo>
                  <a:lnTo>
                    <a:pt x="1" y="52"/>
                  </a:lnTo>
                  <a:lnTo>
                    <a:pt x="1" y="128"/>
                  </a:lnTo>
                  <a:lnTo>
                    <a:pt x="1" y="205"/>
                  </a:lnTo>
                  <a:lnTo>
                    <a:pt x="26" y="790"/>
                  </a:lnTo>
                  <a:lnTo>
                    <a:pt x="255" y="1910"/>
                  </a:lnTo>
                  <a:lnTo>
                    <a:pt x="688" y="2954"/>
                  </a:lnTo>
                  <a:lnTo>
                    <a:pt x="1324" y="3871"/>
                  </a:lnTo>
                  <a:lnTo>
                    <a:pt x="2088" y="4660"/>
                  </a:lnTo>
                  <a:lnTo>
                    <a:pt x="3030" y="5296"/>
                  </a:lnTo>
                  <a:lnTo>
                    <a:pt x="4049" y="5729"/>
                  </a:lnTo>
                  <a:lnTo>
                    <a:pt x="5194" y="5958"/>
                  </a:lnTo>
                  <a:lnTo>
                    <a:pt x="5780" y="5984"/>
                  </a:lnTo>
                  <a:lnTo>
                    <a:pt x="6365" y="5958"/>
                  </a:lnTo>
                  <a:lnTo>
                    <a:pt x="7486" y="5729"/>
                  </a:lnTo>
                  <a:lnTo>
                    <a:pt x="8529" y="5296"/>
                  </a:lnTo>
                  <a:lnTo>
                    <a:pt x="9446" y="4660"/>
                  </a:lnTo>
                  <a:lnTo>
                    <a:pt x="10235" y="3871"/>
                  </a:lnTo>
                  <a:lnTo>
                    <a:pt x="10872" y="2954"/>
                  </a:lnTo>
                  <a:lnTo>
                    <a:pt x="11304" y="1910"/>
                  </a:lnTo>
                  <a:lnTo>
                    <a:pt x="11533" y="790"/>
                  </a:lnTo>
                  <a:lnTo>
                    <a:pt x="11559" y="205"/>
                  </a:lnTo>
                  <a:lnTo>
                    <a:pt x="11559" y="128"/>
                  </a:lnTo>
                  <a:lnTo>
                    <a:pt x="11533" y="52"/>
                  </a:lnTo>
                  <a:lnTo>
                    <a:pt x="9980" y="1"/>
                  </a:lnTo>
                  <a:lnTo>
                    <a:pt x="9980" y="434"/>
                  </a:lnTo>
                  <a:lnTo>
                    <a:pt x="9802" y="1248"/>
                  </a:lnTo>
                  <a:lnTo>
                    <a:pt x="9497" y="2012"/>
                  </a:lnTo>
                  <a:lnTo>
                    <a:pt x="9039" y="2674"/>
                  </a:lnTo>
                  <a:lnTo>
                    <a:pt x="8453" y="3260"/>
                  </a:lnTo>
                  <a:lnTo>
                    <a:pt x="7791" y="3718"/>
                  </a:lnTo>
                  <a:lnTo>
                    <a:pt x="7027" y="4023"/>
                  </a:lnTo>
                  <a:lnTo>
                    <a:pt x="6213" y="4202"/>
                  </a:lnTo>
                  <a:lnTo>
                    <a:pt x="5347" y="4202"/>
                  </a:lnTo>
                  <a:lnTo>
                    <a:pt x="4532" y="4023"/>
                  </a:lnTo>
                  <a:lnTo>
                    <a:pt x="3769" y="3718"/>
                  </a:lnTo>
                  <a:lnTo>
                    <a:pt x="3107" y="3260"/>
                  </a:lnTo>
                  <a:lnTo>
                    <a:pt x="2521" y="2674"/>
                  </a:lnTo>
                  <a:lnTo>
                    <a:pt x="2063" y="2012"/>
                  </a:lnTo>
                  <a:lnTo>
                    <a:pt x="1757" y="1248"/>
                  </a:lnTo>
                  <a:lnTo>
                    <a:pt x="1579" y="434"/>
                  </a:lnTo>
                  <a:lnTo>
                    <a:pt x="1554" y="1"/>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716100" y="2459675"/>
              <a:ext cx="82775" cy="119700"/>
            </a:xfrm>
            <a:custGeom>
              <a:avLst/>
              <a:gdLst/>
              <a:ahLst/>
              <a:cxnLst/>
              <a:rect l="l" t="t" r="r" b="b"/>
              <a:pathLst>
                <a:path w="3311" h="4788" extrusionOk="0">
                  <a:moveTo>
                    <a:pt x="1554" y="1"/>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a:off x="716100" y="2568525"/>
              <a:ext cx="82775" cy="38200"/>
            </a:xfrm>
            <a:custGeom>
              <a:avLst/>
              <a:gdLst/>
              <a:ahLst/>
              <a:cxnLst/>
              <a:rect l="l" t="t" r="r" b="b"/>
              <a:pathLst>
                <a:path w="3311" h="1528" extrusionOk="0">
                  <a:moveTo>
                    <a:pt x="1" y="0"/>
                  </a:moveTo>
                  <a:lnTo>
                    <a:pt x="1" y="306"/>
                  </a:lnTo>
                  <a:lnTo>
                    <a:pt x="281" y="840"/>
                  </a:lnTo>
                  <a:lnTo>
                    <a:pt x="764" y="1273"/>
                  </a:lnTo>
                  <a:lnTo>
                    <a:pt x="1299" y="1502"/>
                  </a:lnTo>
                  <a:lnTo>
                    <a:pt x="1528" y="1528"/>
                  </a:lnTo>
                  <a:lnTo>
                    <a:pt x="1783" y="1528"/>
                  </a:lnTo>
                  <a:lnTo>
                    <a:pt x="2012" y="1502"/>
                  </a:lnTo>
                  <a:lnTo>
                    <a:pt x="2546" y="1273"/>
                  </a:lnTo>
                  <a:lnTo>
                    <a:pt x="3030" y="840"/>
                  </a:lnTo>
                  <a:lnTo>
                    <a:pt x="3310" y="306"/>
                  </a:lnTo>
                  <a:lnTo>
                    <a:pt x="3310" y="0"/>
                  </a:lnTo>
                  <a:lnTo>
                    <a:pt x="2903" y="204"/>
                  </a:lnTo>
                  <a:lnTo>
                    <a:pt x="2063" y="433"/>
                  </a:lnTo>
                  <a:lnTo>
                    <a:pt x="1223" y="433"/>
                  </a:lnTo>
                  <a:lnTo>
                    <a:pt x="408" y="204"/>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552525" y="2434225"/>
              <a:ext cx="26750" cy="26750"/>
            </a:xfrm>
            <a:custGeom>
              <a:avLst/>
              <a:gdLst/>
              <a:ahLst/>
              <a:cxnLst/>
              <a:rect l="l" t="t" r="r" b="b"/>
              <a:pathLst>
                <a:path w="1070" h="1070" extrusionOk="0">
                  <a:moveTo>
                    <a:pt x="535" y="0"/>
                  </a:moveTo>
                  <a:lnTo>
                    <a:pt x="306" y="26"/>
                  </a:lnTo>
                  <a:lnTo>
                    <a:pt x="26" y="306"/>
                  </a:lnTo>
                  <a:lnTo>
                    <a:pt x="1" y="535"/>
                  </a:lnTo>
                  <a:lnTo>
                    <a:pt x="26" y="739"/>
                  </a:lnTo>
                  <a:lnTo>
                    <a:pt x="306" y="1019"/>
                  </a:lnTo>
                  <a:lnTo>
                    <a:pt x="535" y="1070"/>
                  </a:lnTo>
                  <a:lnTo>
                    <a:pt x="739" y="1019"/>
                  </a:lnTo>
                  <a:lnTo>
                    <a:pt x="1019" y="739"/>
                  </a:lnTo>
                  <a:lnTo>
                    <a:pt x="1070" y="535"/>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913400" y="2434225"/>
              <a:ext cx="26125" cy="26750"/>
            </a:xfrm>
            <a:custGeom>
              <a:avLst/>
              <a:gdLst/>
              <a:ahLst/>
              <a:cxnLst/>
              <a:rect l="l" t="t" r="r" b="b"/>
              <a:pathLst>
                <a:path w="1045" h="1070" extrusionOk="0">
                  <a:moveTo>
                    <a:pt x="510" y="0"/>
                  </a:moveTo>
                  <a:lnTo>
                    <a:pt x="306" y="26"/>
                  </a:lnTo>
                  <a:lnTo>
                    <a:pt x="26" y="306"/>
                  </a:lnTo>
                  <a:lnTo>
                    <a:pt x="1" y="535"/>
                  </a:lnTo>
                  <a:lnTo>
                    <a:pt x="26" y="739"/>
                  </a:lnTo>
                  <a:lnTo>
                    <a:pt x="306" y="1019"/>
                  </a:lnTo>
                  <a:lnTo>
                    <a:pt x="510" y="1070"/>
                  </a:lnTo>
                  <a:lnTo>
                    <a:pt x="739" y="1019"/>
                  </a:lnTo>
                  <a:lnTo>
                    <a:pt x="1019" y="739"/>
                  </a:lnTo>
                  <a:lnTo>
                    <a:pt x="1045" y="535"/>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06075" y="2522700"/>
              <a:ext cx="145775" cy="68750"/>
            </a:xfrm>
            <a:custGeom>
              <a:avLst/>
              <a:gdLst/>
              <a:ahLst/>
              <a:cxnLst/>
              <a:rect l="l" t="t" r="r" b="b"/>
              <a:pathLst>
                <a:path w="5831" h="2750" extrusionOk="0">
                  <a:moveTo>
                    <a:pt x="1375" y="0"/>
                  </a:moveTo>
                  <a:lnTo>
                    <a:pt x="1095" y="26"/>
                  </a:lnTo>
                  <a:lnTo>
                    <a:pt x="586" y="229"/>
                  </a:lnTo>
                  <a:lnTo>
                    <a:pt x="229" y="586"/>
                  </a:lnTo>
                  <a:lnTo>
                    <a:pt x="26" y="1095"/>
                  </a:lnTo>
                  <a:lnTo>
                    <a:pt x="0" y="1375"/>
                  </a:lnTo>
                  <a:lnTo>
                    <a:pt x="26" y="1655"/>
                  </a:lnTo>
                  <a:lnTo>
                    <a:pt x="229" y="2139"/>
                  </a:lnTo>
                  <a:lnTo>
                    <a:pt x="586" y="2521"/>
                  </a:lnTo>
                  <a:lnTo>
                    <a:pt x="1095" y="2724"/>
                  </a:lnTo>
                  <a:lnTo>
                    <a:pt x="1375" y="2750"/>
                  </a:lnTo>
                  <a:lnTo>
                    <a:pt x="4455" y="2750"/>
                  </a:lnTo>
                  <a:lnTo>
                    <a:pt x="4736" y="2724"/>
                  </a:lnTo>
                  <a:lnTo>
                    <a:pt x="5245" y="2521"/>
                  </a:lnTo>
                  <a:lnTo>
                    <a:pt x="5601" y="2139"/>
                  </a:lnTo>
                  <a:lnTo>
                    <a:pt x="5805" y="1655"/>
                  </a:lnTo>
                  <a:lnTo>
                    <a:pt x="5830" y="1375"/>
                  </a:lnTo>
                  <a:lnTo>
                    <a:pt x="5805" y="1095"/>
                  </a:lnTo>
                  <a:lnTo>
                    <a:pt x="5601" y="586"/>
                  </a:lnTo>
                  <a:lnTo>
                    <a:pt x="5245" y="229"/>
                  </a:lnTo>
                  <a:lnTo>
                    <a:pt x="4736" y="26"/>
                  </a:lnTo>
                  <a:lnTo>
                    <a:pt x="4455"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866950" y="2522700"/>
              <a:ext cx="145775" cy="68750"/>
            </a:xfrm>
            <a:custGeom>
              <a:avLst/>
              <a:gdLst/>
              <a:ahLst/>
              <a:cxnLst/>
              <a:rect l="l" t="t" r="r" b="b"/>
              <a:pathLst>
                <a:path w="5831" h="2750" extrusionOk="0">
                  <a:moveTo>
                    <a:pt x="1375" y="0"/>
                  </a:moveTo>
                  <a:lnTo>
                    <a:pt x="1095" y="26"/>
                  </a:lnTo>
                  <a:lnTo>
                    <a:pt x="586" y="229"/>
                  </a:lnTo>
                  <a:lnTo>
                    <a:pt x="229" y="586"/>
                  </a:lnTo>
                  <a:lnTo>
                    <a:pt x="0" y="1095"/>
                  </a:lnTo>
                  <a:lnTo>
                    <a:pt x="0" y="1375"/>
                  </a:lnTo>
                  <a:lnTo>
                    <a:pt x="0" y="1655"/>
                  </a:lnTo>
                  <a:lnTo>
                    <a:pt x="229" y="2139"/>
                  </a:lnTo>
                  <a:lnTo>
                    <a:pt x="586" y="2521"/>
                  </a:lnTo>
                  <a:lnTo>
                    <a:pt x="1095" y="2724"/>
                  </a:lnTo>
                  <a:lnTo>
                    <a:pt x="1375" y="2750"/>
                  </a:lnTo>
                  <a:lnTo>
                    <a:pt x="4456" y="2750"/>
                  </a:lnTo>
                  <a:lnTo>
                    <a:pt x="4736" y="2724"/>
                  </a:lnTo>
                  <a:lnTo>
                    <a:pt x="5219" y="2521"/>
                  </a:lnTo>
                  <a:lnTo>
                    <a:pt x="5601" y="2139"/>
                  </a:lnTo>
                  <a:lnTo>
                    <a:pt x="5805" y="1655"/>
                  </a:lnTo>
                  <a:lnTo>
                    <a:pt x="5830" y="1375"/>
                  </a:lnTo>
                  <a:lnTo>
                    <a:pt x="5805" y="1095"/>
                  </a:lnTo>
                  <a:lnTo>
                    <a:pt x="5601" y="586"/>
                  </a:lnTo>
                  <a:lnTo>
                    <a:pt x="5219"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6"/>
            <p:cNvSpPr/>
            <p:nvPr/>
          </p:nvSpPr>
          <p:spPr>
            <a:xfrm>
              <a:off x="523900" y="2341925"/>
              <a:ext cx="110125" cy="22300"/>
            </a:xfrm>
            <a:custGeom>
              <a:avLst/>
              <a:gdLst/>
              <a:ahLst/>
              <a:cxnLst/>
              <a:rect l="l" t="t" r="r" b="b"/>
              <a:pathLst>
                <a:path w="4405" h="892" fill="none" extrusionOk="0">
                  <a:moveTo>
                    <a:pt x="4404" y="892"/>
                  </a:moveTo>
                  <a:lnTo>
                    <a:pt x="4175" y="663"/>
                  </a:lnTo>
                  <a:lnTo>
                    <a:pt x="3666" y="332"/>
                  </a:lnTo>
                  <a:lnTo>
                    <a:pt x="2800"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884775" y="2341925"/>
              <a:ext cx="110125" cy="22300"/>
            </a:xfrm>
            <a:custGeom>
              <a:avLst/>
              <a:gdLst/>
              <a:ahLst/>
              <a:cxnLst/>
              <a:rect l="l" t="t" r="r" b="b"/>
              <a:pathLst>
                <a:path w="4405" h="892" fill="none" extrusionOk="0">
                  <a:moveTo>
                    <a:pt x="4405" y="892"/>
                  </a:moveTo>
                  <a:lnTo>
                    <a:pt x="4175" y="663"/>
                  </a:lnTo>
                  <a:lnTo>
                    <a:pt x="3641" y="332"/>
                  </a:lnTo>
                  <a:lnTo>
                    <a:pt x="2801"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7650" y="2646800"/>
              <a:ext cx="123500" cy="36300"/>
            </a:xfrm>
            <a:custGeom>
              <a:avLst/>
              <a:gdLst/>
              <a:ahLst/>
              <a:cxnLst/>
              <a:rect l="l" t="t" r="r" b="b"/>
              <a:pathLst>
                <a:path w="4940" h="1452" fill="none" extrusionOk="0">
                  <a:moveTo>
                    <a:pt x="0" y="1"/>
                  </a:moveTo>
                  <a:lnTo>
                    <a:pt x="128" y="306"/>
                  </a:lnTo>
                  <a:lnTo>
                    <a:pt x="611" y="841"/>
                  </a:lnTo>
                  <a:lnTo>
                    <a:pt x="1248" y="1223"/>
                  </a:lnTo>
                  <a:lnTo>
                    <a:pt x="2037" y="1426"/>
                  </a:lnTo>
                  <a:lnTo>
                    <a:pt x="2470" y="1452"/>
                  </a:lnTo>
                  <a:lnTo>
                    <a:pt x="2903" y="1426"/>
                  </a:lnTo>
                  <a:lnTo>
                    <a:pt x="3666" y="1223"/>
                  </a:lnTo>
                  <a:lnTo>
                    <a:pt x="4303" y="841"/>
                  </a:lnTo>
                  <a:lnTo>
                    <a:pt x="4787" y="332"/>
                  </a:lnTo>
                  <a:lnTo>
                    <a:pt x="4939" y="26"/>
                  </a:lnTo>
                </a:path>
              </a:pathLst>
            </a:custGeom>
            <a:noFill/>
            <a:ln w="21000" cap="rnd" cmpd="sng">
              <a:solidFill>
                <a:srgbClr val="D5645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364125" y="1879850"/>
              <a:ext cx="791175" cy="525750"/>
            </a:xfrm>
            <a:custGeom>
              <a:avLst/>
              <a:gdLst/>
              <a:ahLst/>
              <a:cxnLst/>
              <a:rect l="l" t="t" r="r" b="b"/>
              <a:pathLst>
                <a:path w="31647" h="21030" extrusionOk="0">
                  <a:moveTo>
                    <a:pt x="14996" y="1"/>
                  </a:moveTo>
                  <a:lnTo>
                    <a:pt x="13418" y="154"/>
                  </a:lnTo>
                  <a:lnTo>
                    <a:pt x="11865" y="485"/>
                  </a:lnTo>
                  <a:lnTo>
                    <a:pt x="10388" y="943"/>
                  </a:lnTo>
                  <a:lnTo>
                    <a:pt x="8962" y="1554"/>
                  </a:lnTo>
                  <a:lnTo>
                    <a:pt x="7613" y="2267"/>
                  </a:lnTo>
                  <a:lnTo>
                    <a:pt x="6340" y="3132"/>
                  </a:lnTo>
                  <a:lnTo>
                    <a:pt x="5169" y="4100"/>
                  </a:lnTo>
                  <a:lnTo>
                    <a:pt x="4100" y="5169"/>
                  </a:lnTo>
                  <a:lnTo>
                    <a:pt x="3132" y="6340"/>
                  </a:lnTo>
                  <a:lnTo>
                    <a:pt x="2292" y="7613"/>
                  </a:lnTo>
                  <a:lnTo>
                    <a:pt x="1554" y="8962"/>
                  </a:lnTo>
                  <a:lnTo>
                    <a:pt x="943" y="10388"/>
                  </a:lnTo>
                  <a:lnTo>
                    <a:pt x="485" y="11865"/>
                  </a:lnTo>
                  <a:lnTo>
                    <a:pt x="154"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26" y="14436"/>
                  </a:lnTo>
                  <a:lnTo>
                    <a:pt x="11865" y="15378"/>
                  </a:lnTo>
                  <a:lnTo>
                    <a:pt x="12858" y="16269"/>
                  </a:lnTo>
                  <a:lnTo>
                    <a:pt x="14105" y="17007"/>
                  </a:lnTo>
                  <a:lnTo>
                    <a:pt x="14843" y="17287"/>
                  </a:lnTo>
                  <a:lnTo>
                    <a:pt x="15633" y="17542"/>
                  </a:lnTo>
                  <a:lnTo>
                    <a:pt x="16982" y="17746"/>
                  </a:lnTo>
                  <a:lnTo>
                    <a:pt x="18153" y="17669"/>
                  </a:lnTo>
                  <a:lnTo>
                    <a:pt x="19146" y="17466"/>
                  </a:lnTo>
                  <a:lnTo>
                    <a:pt x="20470" y="17033"/>
                  </a:lnTo>
                  <a:lnTo>
                    <a:pt x="21717" y="16753"/>
                  </a:lnTo>
                  <a:lnTo>
                    <a:pt x="22557" y="16804"/>
                  </a:lnTo>
                  <a:lnTo>
                    <a:pt x="23041" y="16956"/>
                  </a:lnTo>
                  <a:lnTo>
                    <a:pt x="23754" y="17236"/>
                  </a:lnTo>
                  <a:lnTo>
                    <a:pt x="24823" y="17822"/>
                  </a:lnTo>
                  <a:lnTo>
                    <a:pt x="25892" y="18688"/>
                  </a:lnTo>
                  <a:lnTo>
                    <a:pt x="26809" y="19477"/>
                  </a:lnTo>
                  <a:lnTo>
                    <a:pt x="27624" y="19935"/>
                  </a:lnTo>
                  <a:lnTo>
                    <a:pt x="28795" y="20317"/>
                  </a:lnTo>
                  <a:lnTo>
                    <a:pt x="30501" y="20572"/>
                  </a:lnTo>
                  <a:lnTo>
                    <a:pt x="31646" y="20648"/>
                  </a:lnTo>
                  <a:lnTo>
                    <a:pt x="31646" y="15811"/>
                  </a:lnTo>
                  <a:lnTo>
                    <a:pt x="31646" y="14996"/>
                  </a:lnTo>
                  <a:lnTo>
                    <a:pt x="31468" y="13418"/>
                  </a:lnTo>
                  <a:lnTo>
                    <a:pt x="31162" y="11865"/>
                  </a:lnTo>
                  <a:lnTo>
                    <a:pt x="30704" y="10388"/>
                  </a:lnTo>
                  <a:lnTo>
                    <a:pt x="30093" y="8962"/>
                  </a:lnTo>
                  <a:lnTo>
                    <a:pt x="29355" y="7613"/>
                  </a:lnTo>
                  <a:lnTo>
                    <a:pt x="28515" y="6340"/>
                  </a:lnTo>
                  <a:lnTo>
                    <a:pt x="27547" y="5169"/>
                  </a:lnTo>
                  <a:lnTo>
                    <a:pt x="26453" y="4100"/>
                  </a:lnTo>
                  <a:lnTo>
                    <a:pt x="25281" y="3132"/>
                  </a:lnTo>
                  <a:lnTo>
                    <a:pt x="24034" y="2267"/>
                  </a:lnTo>
                  <a:lnTo>
                    <a:pt x="22685" y="1554"/>
                  </a:lnTo>
                  <a:lnTo>
                    <a:pt x="21259" y="943"/>
                  </a:lnTo>
                  <a:lnTo>
                    <a:pt x="19782" y="485"/>
                  </a:lnTo>
                  <a:lnTo>
                    <a:pt x="18229" y="154"/>
                  </a:lnTo>
                  <a:lnTo>
                    <a:pt x="1662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1280650" y="2455225"/>
              <a:ext cx="357075" cy="586225"/>
            </a:xfrm>
            <a:custGeom>
              <a:avLst/>
              <a:gdLst/>
              <a:ahLst/>
              <a:cxnLst/>
              <a:rect l="l" t="t" r="r" b="b"/>
              <a:pathLst>
                <a:path w="14283" h="23449" extrusionOk="0">
                  <a:moveTo>
                    <a:pt x="9217" y="1"/>
                  </a:moveTo>
                  <a:lnTo>
                    <a:pt x="8784" y="102"/>
                  </a:lnTo>
                  <a:lnTo>
                    <a:pt x="8427" y="357"/>
                  </a:lnTo>
                  <a:lnTo>
                    <a:pt x="8173" y="764"/>
                  </a:lnTo>
                  <a:lnTo>
                    <a:pt x="8096" y="993"/>
                  </a:lnTo>
                  <a:lnTo>
                    <a:pt x="6365" y="8529"/>
                  </a:lnTo>
                  <a:lnTo>
                    <a:pt x="6060" y="8453"/>
                  </a:lnTo>
                  <a:lnTo>
                    <a:pt x="7587" y="1757"/>
                  </a:lnTo>
                  <a:lnTo>
                    <a:pt x="7638" y="1503"/>
                  </a:lnTo>
                  <a:lnTo>
                    <a:pt x="7587" y="1044"/>
                  </a:lnTo>
                  <a:lnTo>
                    <a:pt x="7384" y="637"/>
                  </a:lnTo>
                  <a:lnTo>
                    <a:pt x="7027" y="357"/>
                  </a:lnTo>
                  <a:lnTo>
                    <a:pt x="6824" y="306"/>
                  </a:lnTo>
                  <a:lnTo>
                    <a:pt x="6620" y="255"/>
                  </a:lnTo>
                  <a:lnTo>
                    <a:pt x="6187" y="357"/>
                  </a:lnTo>
                  <a:lnTo>
                    <a:pt x="5831" y="637"/>
                  </a:lnTo>
                  <a:lnTo>
                    <a:pt x="5576" y="1019"/>
                  </a:lnTo>
                  <a:lnTo>
                    <a:pt x="5500" y="1273"/>
                  </a:lnTo>
                  <a:lnTo>
                    <a:pt x="3387" y="10439"/>
                  </a:lnTo>
                  <a:lnTo>
                    <a:pt x="3157" y="9548"/>
                  </a:lnTo>
                  <a:lnTo>
                    <a:pt x="2648" y="8173"/>
                  </a:lnTo>
                  <a:lnTo>
                    <a:pt x="2139" y="7231"/>
                  </a:lnTo>
                  <a:lnTo>
                    <a:pt x="1630" y="6594"/>
                  </a:lnTo>
                  <a:lnTo>
                    <a:pt x="968" y="6111"/>
                  </a:lnTo>
                  <a:lnTo>
                    <a:pt x="408" y="6034"/>
                  </a:lnTo>
                  <a:lnTo>
                    <a:pt x="332" y="6060"/>
                  </a:lnTo>
                  <a:lnTo>
                    <a:pt x="179" y="6136"/>
                  </a:lnTo>
                  <a:lnTo>
                    <a:pt x="1" y="6442"/>
                  </a:lnTo>
                  <a:lnTo>
                    <a:pt x="1" y="6951"/>
                  </a:lnTo>
                  <a:lnTo>
                    <a:pt x="51" y="7078"/>
                  </a:lnTo>
                  <a:lnTo>
                    <a:pt x="561" y="10006"/>
                  </a:lnTo>
                  <a:lnTo>
                    <a:pt x="1172" y="13494"/>
                  </a:lnTo>
                  <a:lnTo>
                    <a:pt x="1223" y="13901"/>
                  </a:lnTo>
                  <a:lnTo>
                    <a:pt x="1426" y="14563"/>
                  </a:lnTo>
                  <a:lnTo>
                    <a:pt x="1910" y="15327"/>
                  </a:lnTo>
                  <a:lnTo>
                    <a:pt x="2954" y="16116"/>
                  </a:lnTo>
                  <a:lnTo>
                    <a:pt x="3183" y="16192"/>
                  </a:lnTo>
                  <a:lnTo>
                    <a:pt x="1859" y="21844"/>
                  </a:lnTo>
                  <a:lnTo>
                    <a:pt x="8809" y="23448"/>
                  </a:lnTo>
                  <a:lnTo>
                    <a:pt x="10159" y="17694"/>
                  </a:lnTo>
                  <a:lnTo>
                    <a:pt x="10286" y="17694"/>
                  </a:lnTo>
                  <a:lnTo>
                    <a:pt x="10719" y="17618"/>
                  </a:lnTo>
                  <a:lnTo>
                    <a:pt x="11228" y="17338"/>
                  </a:lnTo>
                  <a:lnTo>
                    <a:pt x="11635" y="16803"/>
                  </a:lnTo>
                  <a:lnTo>
                    <a:pt x="11763" y="16396"/>
                  </a:lnTo>
                  <a:lnTo>
                    <a:pt x="12094" y="14970"/>
                  </a:lnTo>
                  <a:lnTo>
                    <a:pt x="12832" y="11737"/>
                  </a:lnTo>
                  <a:lnTo>
                    <a:pt x="13086" y="10617"/>
                  </a:lnTo>
                  <a:lnTo>
                    <a:pt x="13214" y="10108"/>
                  </a:lnTo>
                  <a:lnTo>
                    <a:pt x="14232" y="5652"/>
                  </a:lnTo>
                  <a:lnTo>
                    <a:pt x="14283" y="5423"/>
                  </a:lnTo>
                  <a:lnTo>
                    <a:pt x="14232" y="4965"/>
                  </a:lnTo>
                  <a:lnTo>
                    <a:pt x="14028" y="4609"/>
                  </a:lnTo>
                  <a:lnTo>
                    <a:pt x="13723" y="4354"/>
                  </a:lnTo>
                  <a:lnTo>
                    <a:pt x="13519" y="4303"/>
                  </a:lnTo>
                  <a:lnTo>
                    <a:pt x="13341" y="4252"/>
                  </a:lnTo>
                  <a:lnTo>
                    <a:pt x="12934" y="4354"/>
                  </a:lnTo>
                  <a:lnTo>
                    <a:pt x="12603" y="4609"/>
                  </a:lnTo>
                  <a:lnTo>
                    <a:pt x="12374" y="4965"/>
                  </a:lnTo>
                  <a:lnTo>
                    <a:pt x="12297" y="5194"/>
                  </a:lnTo>
                  <a:lnTo>
                    <a:pt x="11253" y="9675"/>
                  </a:lnTo>
                  <a:lnTo>
                    <a:pt x="10872" y="9573"/>
                  </a:lnTo>
                  <a:lnTo>
                    <a:pt x="12323" y="3285"/>
                  </a:lnTo>
                  <a:lnTo>
                    <a:pt x="12374" y="3030"/>
                  </a:lnTo>
                  <a:lnTo>
                    <a:pt x="12323" y="2572"/>
                  </a:lnTo>
                  <a:lnTo>
                    <a:pt x="12094" y="2165"/>
                  </a:lnTo>
                  <a:lnTo>
                    <a:pt x="11763" y="1884"/>
                  </a:lnTo>
                  <a:lnTo>
                    <a:pt x="11559" y="1834"/>
                  </a:lnTo>
                  <a:lnTo>
                    <a:pt x="11330" y="1783"/>
                  </a:lnTo>
                  <a:lnTo>
                    <a:pt x="10922" y="1884"/>
                  </a:lnTo>
                  <a:lnTo>
                    <a:pt x="10566" y="2165"/>
                  </a:lnTo>
                  <a:lnTo>
                    <a:pt x="10286" y="2546"/>
                  </a:lnTo>
                  <a:lnTo>
                    <a:pt x="10235" y="2801"/>
                  </a:lnTo>
                  <a:lnTo>
                    <a:pt x="8784" y="9089"/>
                  </a:lnTo>
                  <a:lnTo>
                    <a:pt x="8478" y="9013"/>
                  </a:lnTo>
                  <a:lnTo>
                    <a:pt x="10210" y="1503"/>
                  </a:lnTo>
                  <a:lnTo>
                    <a:pt x="10235" y="1248"/>
                  </a:lnTo>
                  <a:lnTo>
                    <a:pt x="10184" y="764"/>
                  </a:lnTo>
                  <a:lnTo>
                    <a:pt x="9980" y="357"/>
                  </a:lnTo>
                  <a:lnTo>
                    <a:pt x="9649" y="102"/>
                  </a:lnTo>
                  <a:lnTo>
                    <a:pt x="9420" y="26"/>
                  </a:lnTo>
                  <a:lnTo>
                    <a:pt x="9217"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1365300"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a:off x="1398400" y="2659525"/>
              <a:ext cx="190975" cy="55400"/>
            </a:xfrm>
            <a:custGeom>
              <a:avLst/>
              <a:gdLst/>
              <a:ahLst/>
              <a:cxnLst/>
              <a:rect l="l" t="t" r="r" b="b"/>
              <a:pathLst>
                <a:path w="7639" h="2216" extrusionOk="0">
                  <a:moveTo>
                    <a:pt x="102" y="1"/>
                  </a:moveTo>
                  <a:lnTo>
                    <a:pt x="0" y="485"/>
                  </a:lnTo>
                  <a:lnTo>
                    <a:pt x="7536" y="2216"/>
                  </a:lnTo>
                  <a:lnTo>
                    <a:pt x="7638" y="1732"/>
                  </a:lnTo>
                  <a:lnTo>
                    <a:pt x="6569" y="1503"/>
                  </a:lnTo>
                  <a:lnTo>
                    <a:pt x="6543" y="1503"/>
                  </a:lnTo>
                  <a:lnTo>
                    <a:pt x="6162"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1365300" y="2708550"/>
              <a:ext cx="105675" cy="159775"/>
            </a:xfrm>
            <a:custGeom>
              <a:avLst/>
              <a:gdLst/>
              <a:ahLst/>
              <a:cxnLst/>
              <a:rect l="l" t="t" r="r" b="b"/>
              <a:pathLst>
                <a:path w="4227" h="6391" extrusionOk="0">
                  <a:moveTo>
                    <a:pt x="77" y="0"/>
                  </a:moveTo>
                  <a:lnTo>
                    <a:pt x="52" y="51"/>
                  </a:lnTo>
                  <a:lnTo>
                    <a:pt x="1" y="280"/>
                  </a:lnTo>
                  <a:lnTo>
                    <a:pt x="230" y="306"/>
                  </a:lnTo>
                  <a:lnTo>
                    <a:pt x="1121" y="637"/>
                  </a:lnTo>
                  <a:lnTo>
                    <a:pt x="1859" y="1044"/>
                  </a:lnTo>
                  <a:lnTo>
                    <a:pt x="2597" y="1680"/>
                  </a:lnTo>
                  <a:lnTo>
                    <a:pt x="3259" y="2571"/>
                  </a:lnTo>
                  <a:lnTo>
                    <a:pt x="3718" y="3794"/>
                  </a:lnTo>
                  <a:lnTo>
                    <a:pt x="3896" y="5372"/>
                  </a:lnTo>
                  <a:lnTo>
                    <a:pt x="3819" y="6314"/>
                  </a:lnTo>
                  <a:lnTo>
                    <a:pt x="4099" y="6390"/>
                  </a:lnTo>
                  <a:lnTo>
                    <a:pt x="4150" y="6212"/>
                  </a:lnTo>
                  <a:lnTo>
                    <a:pt x="4227" y="5117"/>
                  </a:lnTo>
                  <a:lnTo>
                    <a:pt x="4176" y="4124"/>
                  </a:lnTo>
                  <a:lnTo>
                    <a:pt x="3896" y="3030"/>
                  </a:lnTo>
                  <a:lnTo>
                    <a:pt x="3336" y="1935"/>
                  </a:lnTo>
                  <a:lnTo>
                    <a:pt x="2394" y="968"/>
                  </a:lnTo>
                  <a:lnTo>
                    <a:pt x="1375" y="407"/>
                  </a:lnTo>
                  <a:lnTo>
                    <a:pt x="535"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a:off x="1343025" y="2888650"/>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303575" y="2910950"/>
              <a:ext cx="237425" cy="100575"/>
            </a:xfrm>
            <a:custGeom>
              <a:avLst/>
              <a:gdLst/>
              <a:ahLst/>
              <a:cxnLst/>
              <a:rect l="l" t="t" r="r" b="b"/>
              <a:pathLst>
                <a:path w="9497" h="4023" extrusionOk="0">
                  <a:moveTo>
                    <a:pt x="433" y="0"/>
                  </a:moveTo>
                  <a:lnTo>
                    <a:pt x="0" y="1909"/>
                  </a:lnTo>
                  <a:lnTo>
                    <a:pt x="9063" y="4023"/>
                  </a:lnTo>
                  <a:lnTo>
                    <a:pt x="9496" y="2088"/>
                  </a:lnTo>
                  <a:lnTo>
                    <a:pt x="433" y="0"/>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a:off x="1281300" y="2948500"/>
              <a:ext cx="251425" cy="105675"/>
            </a:xfrm>
            <a:custGeom>
              <a:avLst/>
              <a:gdLst/>
              <a:ahLst/>
              <a:cxnLst/>
              <a:rect l="l" t="t" r="r" b="b"/>
              <a:pathLst>
                <a:path w="10057" h="4227" extrusionOk="0">
                  <a:moveTo>
                    <a:pt x="967" y="0"/>
                  </a:moveTo>
                  <a:lnTo>
                    <a:pt x="0" y="4226"/>
                  </a:lnTo>
                  <a:lnTo>
                    <a:pt x="9547" y="4226"/>
                  </a:lnTo>
                  <a:lnTo>
                    <a:pt x="10056" y="2088"/>
                  </a:lnTo>
                  <a:lnTo>
                    <a:pt x="967" y="0"/>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graphicFrame>
        <p:nvGraphicFramePr>
          <p:cNvPr id="2" name="Diagram 1"/>
          <p:cNvGraphicFramePr/>
          <p:nvPr>
            <p:extLst>
              <p:ext uri="{D42A27DB-BD31-4B8C-83A1-F6EECF244321}">
                <p14:modId xmlns:p14="http://schemas.microsoft.com/office/powerpoint/2010/main" val="3194433538"/>
              </p:ext>
            </p:extLst>
          </p:nvPr>
        </p:nvGraphicFramePr>
        <p:xfrm>
          <a:off x="316637" y="958787"/>
          <a:ext cx="6386004" cy="3302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20614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4" name="Google Shape;224;p16"/>
          <p:cNvGrpSpPr/>
          <p:nvPr/>
        </p:nvGrpSpPr>
        <p:grpSpPr>
          <a:xfrm flipH="1">
            <a:off x="7488547" y="3754514"/>
            <a:ext cx="1655447" cy="1388992"/>
            <a:chOff x="238125" y="1879850"/>
            <a:chExt cx="1399600" cy="1174325"/>
          </a:xfrm>
        </p:grpSpPr>
        <p:sp>
          <p:nvSpPr>
            <p:cNvPr id="225" name="Google Shape;225;p16"/>
            <p:cNvSpPr/>
            <p:nvPr/>
          </p:nvSpPr>
          <p:spPr>
            <a:xfrm>
              <a:off x="352675" y="2352125"/>
              <a:ext cx="68125" cy="190950"/>
            </a:xfrm>
            <a:custGeom>
              <a:avLst/>
              <a:gdLst/>
              <a:ahLst/>
              <a:cxnLst/>
              <a:rect l="l" t="t" r="r" b="b"/>
              <a:pathLst>
                <a:path w="2725" h="7638" extrusionOk="0">
                  <a:moveTo>
                    <a:pt x="2725" y="0"/>
                  </a:moveTo>
                  <a:lnTo>
                    <a:pt x="2190" y="26"/>
                  </a:lnTo>
                  <a:lnTo>
                    <a:pt x="1197" y="433"/>
                  </a:lnTo>
                  <a:lnTo>
                    <a:pt x="459" y="1197"/>
                  </a:lnTo>
                  <a:lnTo>
                    <a:pt x="52" y="2164"/>
                  </a:lnTo>
                  <a:lnTo>
                    <a:pt x="1" y="2724"/>
                  </a:lnTo>
                  <a:lnTo>
                    <a:pt x="1" y="4914"/>
                  </a:lnTo>
                  <a:lnTo>
                    <a:pt x="52" y="5448"/>
                  </a:lnTo>
                  <a:lnTo>
                    <a:pt x="459" y="6441"/>
                  </a:lnTo>
                  <a:lnTo>
                    <a:pt x="1197" y="7180"/>
                  </a:lnTo>
                  <a:lnTo>
                    <a:pt x="2190" y="7587"/>
                  </a:lnTo>
                  <a:lnTo>
                    <a:pt x="2725" y="7638"/>
                  </a:lnTo>
                  <a:lnTo>
                    <a:pt x="2725"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097350" y="2352125"/>
              <a:ext cx="68125" cy="190950"/>
            </a:xfrm>
            <a:custGeom>
              <a:avLst/>
              <a:gdLst/>
              <a:ahLst/>
              <a:cxnLst/>
              <a:rect l="l" t="t" r="r" b="b"/>
              <a:pathLst>
                <a:path w="2725" h="7638" extrusionOk="0">
                  <a:moveTo>
                    <a:pt x="0" y="0"/>
                  </a:moveTo>
                  <a:lnTo>
                    <a:pt x="0" y="7638"/>
                  </a:lnTo>
                  <a:lnTo>
                    <a:pt x="561" y="7587"/>
                  </a:lnTo>
                  <a:lnTo>
                    <a:pt x="1553" y="7180"/>
                  </a:lnTo>
                  <a:lnTo>
                    <a:pt x="2292" y="6441"/>
                  </a:lnTo>
                  <a:lnTo>
                    <a:pt x="2699" y="5448"/>
                  </a:lnTo>
                  <a:lnTo>
                    <a:pt x="2725" y="4914"/>
                  </a:lnTo>
                  <a:lnTo>
                    <a:pt x="2725" y="2724"/>
                  </a:lnTo>
                  <a:lnTo>
                    <a:pt x="2699" y="2164"/>
                  </a:lnTo>
                  <a:lnTo>
                    <a:pt x="2292" y="1197"/>
                  </a:lnTo>
                  <a:lnTo>
                    <a:pt x="1553" y="433"/>
                  </a:lnTo>
                  <a:lnTo>
                    <a:pt x="561" y="26"/>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654375" y="2740375"/>
              <a:ext cx="210675" cy="263525"/>
            </a:xfrm>
            <a:custGeom>
              <a:avLst/>
              <a:gdLst/>
              <a:ahLst/>
              <a:cxnLst/>
              <a:rect l="l" t="t" r="r" b="b"/>
              <a:pathLst>
                <a:path w="8427" h="10541" extrusionOk="0">
                  <a:moveTo>
                    <a:pt x="0" y="0"/>
                  </a:moveTo>
                  <a:lnTo>
                    <a:pt x="0" y="10540"/>
                  </a:lnTo>
                  <a:lnTo>
                    <a:pt x="8427" y="10540"/>
                  </a:lnTo>
                  <a:lnTo>
                    <a:pt x="842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408675" y="1924400"/>
              <a:ext cx="701425" cy="875825"/>
            </a:xfrm>
            <a:custGeom>
              <a:avLst/>
              <a:gdLst/>
              <a:ahLst/>
              <a:cxnLst/>
              <a:rect l="l" t="t" r="r" b="b"/>
              <a:pathLst>
                <a:path w="28057" h="35033" extrusionOk="0">
                  <a:moveTo>
                    <a:pt x="14029" y="1"/>
                  </a:moveTo>
                  <a:lnTo>
                    <a:pt x="13290" y="26"/>
                  </a:lnTo>
                  <a:lnTo>
                    <a:pt x="11890" y="179"/>
                  </a:lnTo>
                  <a:lnTo>
                    <a:pt x="10515" y="459"/>
                  </a:lnTo>
                  <a:lnTo>
                    <a:pt x="9192" y="867"/>
                  </a:lnTo>
                  <a:lnTo>
                    <a:pt x="7944" y="1401"/>
                  </a:lnTo>
                  <a:lnTo>
                    <a:pt x="6748" y="2038"/>
                  </a:lnTo>
                  <a:lnTo>
                    <a:pt x="5627" y="2801"/>
                  </a:lnTo>
                  <a:lnTo>
                    <a:pt x="4584" y="3642"/>
                  </a:lnTo>
                  <a:lnTo>
                    <a:pt x="3642" y="4609"/>
                  </a:lnTo>
                  <a:lnTo>
                    <a:pt x="2776" y="5653"/>
                  </a:lnTo>
                  <a:lnTo>
                    <a:pt x="2038" y="6773"/>
                  </a:lnTo>
                  <a:lnTo>
                    <a:pt x="1376" y="7944"/>
                  </a:lnTo>
                  <a:lnTo>
                    <a:pt x="841" y="9217"/>
                  </a:lnTo>
                  <a:lnTo>
                    <a:pt x="434" y="10541"/>
                  </a:lnTo>
                  <a:lnTo>
                    <a:pt x="154" y="11890"/>
                  </a:lnTo>
                  <a:lnTo>
                    <a:pt x="1" y="13316"/>
                  </a:lnTo>
                  <a:lnTo>
                    <a:pt x="1" y="14029"/>
                  </a:lnTo>
                  <a:lnTo>
                    <a:pt x="1" y="21004"/>
                  </a:lnTo>
                  <a:lnTo>
                    <a:pt x="1" y="21743"/>
                  </a:lnTo>
                  <a:lnTo>
                    <a:pt x="154" y="23143"/>
                  </a:lnTo>
                  <a:lnTo>
                    <a:pt x="434" y="24518"/>
                  </a:lnTo>
                  <a:lnTo>
                    <a:pt x="841" y="25842"/>
                  </a:lnTo>
                  <a:lnTo>
                    <a:pt x="1376" y="27089"/>
                  </a:lnTo>
                  <a:lnTo>
                    <a:pt x="2038" y="28286"/>
                  </a:lnTo>
                  <a:lnTo>
                    <a:pt x="2776" y="29406"/>
                  </a:lnTo>
                  <a:lnTo>
                    <a:pt x="3642" y="30450"/>
                  </a:lnTo>
                  <a:lnTo>
                    <a:pt x="4584" y="31392"/>
                  </a:lnTo>
                  <a:lnTo>
                    <a:pt x="5627" y="32257"/>
                  </a:lnTo>
                  <a:lnTo>
                    <a:pt x="6748" y="33021"/>
                  </a:lnTo>
                  <a:lnTo>
                    <a:pt x="7944" y="33657"/>
                  </a:lnTo>
                  <a:lnTo>
                    <a:pt x="9192" y="34192"/>
                  </a:lnTo>
                  <a:lnTo>
                    <a:pt x="10515" y="34599"/>
                  </a:lnTo>
                  <a:lnTo>
                    <a:pt x="11890" y="34879"/>
                  </a:lnTo>
                  <a:lnTo>
                    <a:pt x="13290" y="35032"/>
                  </a:lnTo>
                  <a:lnTo>
                    <a:pt x="14742" y="35032"/>
                  </a:lnTo>
                  <a:lnTo>
                    <a:pt x="16167" y="34879"/>
                  </a:lnTo>
                  <a:lnTo>
                    <a:pt x="17542" y="34599"/>
                  </a:lnTo>
                  <a:lnTo>
                    <a:pt x="18841" y="34192"/>
                  </a:lnTo>
                  <a:lnTo>
                    <a:pt x="20113" y="33657"/>
                  </a:lnTo>
                  <a:lnTo>
                    <a:pt x="21310" y="33021"/>
                  </a:lnTo>
                  <a:lnTo>
                    <a:pt x="22430" y="32257"/>
                  </a:lnTo>
                  <a:lnTo>
                    <a:pt x="23449" y="31392"/>
                  </a:lnTo>
                  <a:lnTo>
                    <a:pt x="24416" y="30450"/>
                  </a:lnTo>
                  <a:lnTo>
                    <a:pt x="25282" y="29406"/>
                  </a:lnTo>
                  <a:lnTo>
                    <a:pt x="26020" y="28286"/>
                  </a:lnTo>
                  <a:lnTo>
                    <a:pt x="26682" y="27089"/>
                  </a:lnTo>
                  <a:lnTo>
                    <a:pt x="27216" y="25842"/>
                  </a:lnTo>
                  <a:lnTo>
                    <a:pt x="27624" y="24518"/>
                  </a:lnTo>
                  <a:lnTo>
                    <a:pt x="27904" y="23143"/>
                  </a:lnTo>
                  <a:lnTo>
                    <a:pt x="28031" y="21743"/>
                  </a:lnTo>
                  <a:lnTo>
                    <a:pt x="28057" y="21004"/>
                  </a:lnTo>
                  <a:lnTo>
                    <a:pt x="28057" y="14029"/>
                  </a:lnTo>
                  <a:lnTo>
                    <a:pt x="28031" y="13316"/>
                  </a:lnTo>
                  <a:lnTo>
                    <a:pt x="27904" y="11890"/>
                  </a:lnTo>
                  <a:lnTo>
                    <a:pt x="27624" y="10541"/>
                  </a:lnTo>
                  <a:lnTo>
                    <a:pt x="27216" y="9217"/>
                  </a:lnTo>
                  <a:lnTo>
                    <a:pt x="26682" y="7944"/>
                  </a:lnTo>
                  <a:lnTo>
                    <a:pt x="26020" y="6773"/>
                  </a:lnTo>
                  <a:lnTo>
                    <a:pt x="25282" y="5653"/>
                  </a:lnTo>
                  <a:lnTo>
                    <a:pt x="24416" y="4609"/>
                  </a:lnTo>
                  <a:lnTo>
                    <a:pt x="23449" y="3642"/>
                  </a:lnTo>
                  <a:lnTo>
                    <a:pt x="22430" y="2801"/>
                  </a:lnTo>
                  <a:lnTo>
                    <a:pt x="21310" y="2038"/>
                  </a:lnTo>
                  <a:lnTo>
                    <a:pt x="20113" y="1401"/>
                  </a:lnTo>
                  <a:lnTo>
                    <a:pt x="18841" y="867"/>
                  </a:lnTo>
                  <a:lnTo>
                    <a:pt x="17542" y="459"/>
                  </a:lnTo>
                  <a:lnTo>
                    <a:pt x="16167" y="179"/>
                  </a:lnTo>
                  <a:lnTo>
                    <a:pt x="14742" y="26"/>
                  </a:lnTo>
                  <a:lnTo>
                    <a:pt x="14029"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533425" y="2418300"/>
              <a:ext cx="91050" cy="91050"/>
            </a:xfrm>
            <a:custGeom>
              <a:avLst/>
              <a:gdLst/>
              <a:ahLst/>
              <a:cxnLst/>
              <a:rect l="l" t="t" r="r" b="b"/>
              <a:pathLst>
                <a:path w="3642" h="3642" extrusionOk="0">
                  <a:moveTo>
                    <a:pt x="1834" y="1"/>
                  </a:moveTo>
                  <a:lnTo>
                    <a:pt x="1452" y="26"/>
                  </a:lnTo>
                  <a:lnTo>
                    <a:pt x="790" y="306"/>
                  </a:lnTo>
                  <a:lnTo>
                    <a:pt x="306" y="790"/>
                  </a:lnTo>
                  <a:lnTo>
                    <a:pt x="26" y="1452"/>
                  </a:lnTo>
                  <a:lnTo>
                    <a:pt x="1" y="1809"/>
                  </a:lnTo>
                  <a:lnTo>
                    <a:pt x="26" y="2190"/>
                  </a:lnTo>
                  <a:lnTo>
                    <a:pt x="306" y="2827"/>
                  </a:lnTo>
                  <a:lnTo>
                    <a:pt x="790" y="3336"/>
                  </a:lnTo>
                  <a:lnTo>
                    <a:pt x="1452" y="3616"/>
                  </a:lnTo>
                  <a:lnTo>
                    <a:pt x="1834" y="3642"/>
                  </a:lnTo>
                  <a:lnTo>
                    <a:pt x="2190" y="3616"/>
                  </a:lnTo>
                  <a:lnTo>
                    <a:pt x="2852" y="3336"/>
                  </a:lnTo>
                  <a:lnTo>
                    <a:pt x="3336" y="2827"/>
                  </a:lnTo>
                  <a:lnTo>
                    <a:pt x="3616" y="2190"/>
                  </a:lnTo>
                  <a:lnTo>
                    <a:pt x="3642" y="1809"/>
                  </a:lnTo>
                  <a:lnTo>
                    <a:pt x="3616" y="1452"/>
                  </a:lnTo>
                  <a:lnTo>
                    <a:pt x="3336" y="790"/>
                  </a:lnTo>
                  <a:lnTo>
                    <a:pt x="2852" y="306"/>
                  </a:lnTo>
                  <a:lnTo>
                    <a:pt x="2190" y="26"/>
                  </a:lnTo>
                  <a:lnTo>
                    <a:pt x="1834"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894325" y="2418300"/>
              <a:ext cx="91025" cy="91050"/>
            </a:xfrm>
            <a:custGeom>
              <a:avLst/>
              <a:gdLst/>
              <a:ahLst/>
              <a:cxnLst/>
              <a:rect l="l" t="t" r="r" b="b"/>
              <a:pathLst>
                <a:path w="3641" h="3642" extrusionOk="0">
                  <a:moveTo>
                    <a:pt x="1808" y="1"/>
                  </a:moveTo>
                  <a:lnTo>
                    <a:pt x="1451" y="26"/>
                  </a:lnTo>
                  <a:lnTo>
                    <a:pt x="789" y="306"/>
                  </a:lnTo>
                  <a:lnTo>
                    <a:pt x="306" y="790"/>
                  </a:lnTo>
                  <a:lnTo>
                    <a:pt x="26" y="1452"/>
                  </a:lnTo>
                  <a:lnTo>
                    <a:pt x="0" y="1809"/>
                  </a:lnTo>
                  <a:lnTo>
                    <a:pt x="26" y="2190"/>
                  </a:lnTo>
                  <a:lnTo>
                    <a:pt x="306" y="2827"/>
                  </a:lnTo>
                  <a:lnTo>
                    <a:pt x="789" y="3336"/>
                  </a:lnTo>
                  <a:lnTo>
                    <a:pt x="1451" y="3616"/>
                  </a:lnTo>
                  <a:lnTo>
                    <a:pt x="1808" y="3642"/>
                  </a:lnTo>
                  <a:lnTo>
                    <a:pt x="2190" y="3616"/>
                  </a:lnTo>
                  <a:lnTo>
                    <a:pt x="2826" y="3336"/>
                  </a:lnTo>
                  <a:lnTo>
                    <a:pt x="3335" y="2827"/>
                  </a:lnTo>
                  <a:lnTo>
                    <a:pt x="3615" y="2190"/>
                  </a:lnTo>
                  <a:lnTo>
                    <a:pt x="3641" y="1809"/>
                  </a:lnTo>
                  <a:lnTo>
                    <a:pt x="3615" y="1452"/>
                  </a:lnTo>
                  <a:lnTo>
                    <a:pt x="3335"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238125" y="2844100"/>
              <a:ext cx="1042550" cy="210075"/>
            </a:xfrm>
            <a:custGeom>
              <a:avLst/>
              <a:gdLst/>
              <a:ahLst/>
              <a:cxnLst/>
              <a:rect l="l" t="t" r="r" b="b"/>
              <a:pathLst>
                <a:path w="41702" h="8403" extrusionOk="0">
                  <a:moveTo>
                    <a:pt x="16625" y="1"/>
                  </a:moveTo>
                  <a:lnTo>
                    <a:pt x="12297" y="154"/>
                  </a:lnTo>
                  <a:lnTo>
                    <a:pt x="11176" y="179"/>
                  </a:lnTo>
                  <a:lnTo>
                    <a:pt x="9140" y="485"/>
                  </a:lnTo>
                  <a:lnTo>
                    <a:pt x="7307" y="1070"/>
                  </a:lnTo>
                  <a:lnTo>
                    <a:pt x="5677" y="1910"/>
                  </a:lnTo>
                  <a:lnTo>
                    <a:pt x="4226" y="3005"/>
                  </a:lnTo>
                  <a:lnTo>
                    <a:pt x="2902" y="4303"/>
                  </a:lnTo>
                  <a:lnTo>
                    <a:pt x="1680" y="5805"/>
                  </a:lnTo>
                  <a:lnTo>
                    <a:pt x="560" y="7486"/>
                  </a:lnTo>
                  <a:lnTo>
                    <a:pt x="0" y="8402"/>
                  </a:lnTo>
                  <a:lnTo>
                    <a:pt x="41702" y="8402"/>
                  </a:lnTo>
                  <a:lnTo>
                    <a:pt x="41141" y="7486"/>
                  </a:lnTo>
                  <a:lnTo>
                    <a:pt x="39996" y="5805"/>
                  </a:lnTo>
                  <a:lnTo>
                    <a:pt x="38799" y="4303"/>
                  </a:lnTo>
                  <a:lnTo>
                    <a:pt x="37475" y="3005"/>
                  </a:lnTo>
                  <a:lnTo>
                    <a:pt x="36024" y="1910"/>
                  </a:lnTo>
                  <a:lnTo>
                    <a:pt x="34395" y="1070"/>
                  </a:lnTo>
                  <a:lnTo>
                    <a:pt x="32562" y="485"/>
                  </a:lnTo>
                  <a:lnTo>
                    <a:pt x="30525" y="179"/>
                  </a:lnTo>
                  <a:lnTo>
                    <a:pt x="29380" y="154"/>
                  </a:lnTo>
                  <a:lnTo>
                    <a:pt x="25051" y="1"/>
                  </a:lnTo>
                  <a:lnTo>
                    <a:pt x="25051" y="434"/>
                  </a:lnTo>
                  <a:lnTo>
                    <a:pt x="24873" y="1248"/>
                  </a:lnTo>
                  <a:lnTo>
                    <a:pt x="24568" y="2012"/>
                  </a:lnTo>
                  <a:lnTo>
                    <a:pt x="24110" y="2674"/>
                  </a:lnTo>
                  <a:lnTo>
                    <a:pt x="23524" y="3260"/>
                  </a:lnTo>
                  <a:lnTo>
                    <a:pt x="22862" y="3718"/>
                  </a:lnTo>
                  <a:lnTo>
                    <a:pt x="22098" y="4023"/>
                  </a:lnTo>
                  <a:lnTo>
                    <a:pt x="21284" y="4202"/>
                  </a:lnTo>
                  <a:lnTo>
                    <a:pt x="20418" y="4202"/>
                  </a:lnTo>
                  <a:lnTo>
                    <a:pt x="19603" y="4023"/>
                  </a:lnTo>
                  <a:lnTo>
                    <a:pt x="18840" y="3718"/>
                  </a:lnTo>
                  <a:lnTo>
                    <a:pt x="18178" y="3260"/>
                  </a:lnTo>
                  <a:lnTo>
                    <a:pt x="17592" y="2674"/>
                  </a:lnTo>
                  <a:lnTo>
                    <a:pt x="17134" y="2012"/>
                  </a:lnTo>
                  <a:lnTo>
                    <a:pt x="16828" y="1248"/>
                  </a:lnTo>
                  <a:lnTo>
                    <a:pt x="16650" y="434"/>
                  </a:lnTo>
                  <a:lnTo>
                    <a:pt x="16625" y="1"/>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614900" y="2844100"/>
              <a:ext cx="288975" cy="149600"/>
            </a:xfrm>
            <a:custGeom>
              <a:avLst/>
              <a:gdLst/>
              <a:ahLst/>
              <a:cxnLst/>
              <a:rect l="l" t="t" r="r" b="b"/>
              <a:pathLst>
                <a:path w="11559" h="5984" extrusionOk="0">
                  <a:moveTo>
                    <a:pt x="1554" y="1"/>
                  </a:moveTo>
                  <a:lnTo>
                    <a:pt x="1" y="52"/>
                  </a:lnTo>
                  <a:lnTo>
                    <a:pt x="1" y="128"/>
                  </a:lnTo>
                  <a:lnTo>
                    <a:pt x="1" y="205"/>
                  </a:lnTo>
                  <a:lnTo>
                    <a:pt x="26" y="790"/>
                  </a:lnTo>
                  <a:lnTo>
                    <a:pt x="255" y="1910"/>
                  </a:lnTo>
                  <a:lnTo>
                    <a:pt x="688" y="2954"/>
                  </a:lnTo>
                  <a:lnTo>
                    <a:pt x="1324" y="3871"/>
                  </a:lnTo>
                  <a:lnTo>
                    <a:pt x="2088" y="4660"/>
                  </a:lnTo>
                  <a:lnTo>
                    <a:pt x="3030" y="5296"/>
                  </a:lnTo>
                  <a:lnTo>
                    <a:pt x="4049" y="5729"/>
                  </a:lnTo>
                  <a:lnTo>
                    <a:pt x="5194" y="5958"/>
                  </a:lnTo>
                  <a:lnTo>
                    <a:pt x="5780" y="5984"/>
                  </a:lnTo>
                  <a:lnTo>
                    <a:pt x="6365" y="5958"/>
                  </a:lnTo>
                  <a:lnTo>
                    <a:pt x="7486" y="5729"/>
                  </a:lnTo>
                  <a:lnTo>
                    <a:pt x="8529" y="5296"/>
                  </a:lnTo>
                  <a:lnTo>
                    <a:pt x="9446" y="4660"/>
                  </a:lnTo>
                  <a:lnTo>
                    <a:pt x="10235" y="3871"/>
                  </a:lnTo>
                  <a:lnTo>
                    <a:pt x="10872" y="2954"/>
                  </a:lnTo>
                  <a:lnTo>
                    <a:pt x="11304" y="1910"/>
                  </a:lnTo>
                  <a:lnTo>
                    <a:pt x="11533" y="790"/>
                  </a:lnTo>
                  <a:lnTo>
                    <a:pt x="11559" y="205"/>
                  </a:lnTo>
                  <a:lnTo>
                    <a:pt x="11559" y="128"/>
                  </a:lnTo>
                  <a:lnTo>
                    <a:pt x="11533" y="52"/>
                  </a:lnTo>
                  <a:lnTo>
                    <a:pt x="9980" y="1"/>
                  </a:lnTo>
                  <a:lnTo>
                    <a:pt x="9980" y="434"/>
                  </a:lnTo>
                  <a:lnTo>
                    <a:pt x="9802" y="1248"/>
                  </a:lnTo>
                  <a:lnTo>
                    <a:pt x="9497" y="2012"/>
                  </a:lnTo>
                  <a:lnTo>
                    <a:pt x="9039" y="2674"/>
                  </a:lnTo>
                  <a:lnTo>
                    <a:pt x="8453" y="3260"/>
                  </a:lnTo>
                  <a:lnTo>
                    <a:pt x="7791" y="3718"/>
                  </a:lnTo>
                  <a:lnTo>
                    <a:pt x="7027" y="4023"/>
                  </a:lnTo>
                  <a:lnTo>
                    <a:pt x="6213" y="4202"/>
                  </a:lnTo>
                  <a:lnTo>
                    <a:pt x="5347" y="4202"/>
                  </a:lnTo>
                  <a:lnTo>
                    <a:pt x="4532" y="4023"/>
                  </a:lnTo>
                  <a:lnTo>
                    <a:pt x="3769" y="3718"/>
                  </a:lnTo>
                  <a:lnTo>
                    <a:pt x="3107" y="3260"/>
                  </a:lnTo>
                  <a:lnTo>
                    <a:pt x="2521" y="2674"/>
                  </a:lnTo>
                  <a:lnTo>
                    <a:pt x="2063" y="2012"/>
                  </a:lnTo>
                  <a:lnTo>
                    <a:pt x="1757" y="1248"/>
                  </a:lnTo>
                  <a:lnTo>
                    <a:pt x="1579" y="434"/>
                  </a:lnTo>
                  <a:lnTo>
                    <a:pt x="1554" y="1"/>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716100" y="2459675"/>
              <a:ext cx="82775" cy="119700"/>
            </a:xfrm>
            <a:custGeom>
              <a:avLst/>
              <a:gdLst/>
              <a:ahLst/>
              <a:cxnLst/>
              <a:rect l="l" t="t" r="r" b="b"/>
              <a:pathLst>
                <a:path w="3311" h="4788" extrusionOk="0">
                  <a:moveTo>
                    <a:pt x="1554" y="1"/>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a:off x="716100" y="2568525"/>
              <a:ext cx="82775" cy="38200"/>
            </a:xfrm>
            <a:custGeom>
              <a:avLst/>
              <a:gdLst/>
              <a:ahLst/>
              <a:cxnLst/>
              <a:rect l="l" t="t" r="r" b="b"/>
              <a:pathLst>
                <a:path w="3311" h="1528" extrusionOk="0">
                  <a:moveTo>
                    <a:pt x="1" y="0"/>
                  </a:moveTo>
                  <a:lnTo>
                    <a:pt x="1" y="306"/>
                  </a:lnTo>
                  <a:lnTo>
                    <a:pt x="281" y="840"/>
                  </a:lnTo>
                  <a:lnTo>
                    <a:pt x="764" y="1273"/>
                  </a:lnTo>
                  <a:lnTo>
                    <a:pt x="1299" y="1502"/>
                  </a:lnTo>
                  <a:lnTo>
                    <a:pt x="1528" y="1528"/>
                  </a:lnTo>
                  <a:lnTo>
                    <a:pt x="1783" y="1528"/>
                  </a:lnTo>
                  <a:lnTo>
                    <a:pt x="2012" y="1502"/>
                  </a:lnTo>
                  <a:lnTo>
                    <a:pt x="2546" y="1273"/>
                  </a:lnTo>
                  <a:lnTo>
                    <a:pt x="3030" y="840"/>
                  </a:lnTo>
                  <a:lnTo>
                    <a:pt x="3310" y="306"/>
                  </a:lnTo>
                  <a:lnTo>
                    <a:pt x="3310" y="0"/>
                  </a:lnTo>
                  <a:lnTo>
                    <a:pt x="2903" y="204"/>
                  </a:lnTo>
                  <a:lnTo>
                    <a:pt x="2063" y="433"/>
                  </a:lnTo>
                  <a:lnTo>
                    <a:pt x="1223" y="433"/>
                  </a:lnTo>
                  <a:lnTo>
                    <a:pt x="408" y="204"/>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552525" y="2434225"/>
              <a:ext cx="26750" cy="26750"/>
            </a:xfrm>
            <a:custGeom>
              <a:avLst/>
              <a:gdLst/>
              <a:ahLst/>
              <a:cxnLst/>
              <a:rect l="l" t="t" r="r" b="b"/>
              <a:pathLst>
                <a:path w="1070" h="1070" extrusionOk="0">
                  <a:moveTo>
                    <a:pt x="535" y="0"/>
                  </a:moveTo>
                  <a:lnTo>
                    <a:pt x="306" y="26"/>
                  </a:lnTo>
                  <a:lnTo>
                    <a:pt x="26" y="306"/>
                  </a:lnTo>
                  <a:lnTo>
                    <a:pt x="1" y="535"/>
                  </a:lnTo>
                  <a:lnTo>
                    <a:pt x="26" y="739"/>
                  </a:lnTo>
                  <a:lnTo>
                    <a:pt x="306" y="1019"/>
                  </a:lnTo>
                  <a:lnTo>
                    <a:pt x="535" y="1070"/>
                  </a:lnTo>
                  <a:lnTo>
                    <a:pt x="739" y="1019"/>
                  </a:lnTo>
                  <a:lnTo>
                    <a:pt x="1019" y="739"/>
                  </a:lnTo>
                  <a:lnTo>
                    <a:pt x="1070" y="535"/>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913400" y="2434225"/>
              <a:ext cx="26125" cy="26750"/>
            </a:xfrm>
            <a:custGeom>
              <a:avLst/>
              <a:gdLst/>
              <a:ahLst/>
              <a:cxnLst/>
              <a:rect l="l" t="t" r="r" b="b"/>
              <a:pathLst>
                <a:path w="1045" h="1070" extrusionOk="0">
                  <a:moveTo>
                    <a:pt x="510" y="0"/>
                  </a:moveTo>
                  <a:lnTo>
                    <a:pt x="306" y="26"/>
                  </a:lnTo>
                  <a:lnTo>
                    <a:pt x="26" y="306"/>
                  </a:lnTo>
                  <a:lnTo>
                    <a:pt x="1" y="535"/>
                  </a:lnTo>
                  <a:lnTo>
                    <a:pt x="26" y="739"/>
                  </a:lnTo>
                  <a:lnTo>
                    <a:pt x="306" y="1019"/>
                  </a:lnTo>
                  <a:lnTo>
                    <a:pt x="510" y="1070"/>
                  </a:lnTo>
                  <a:lnTo>
                    <a:pt x="739" y="1019"/>
                  </a:lnTo>
                  <a:lnTo>
                    <a:pt x="1019" y="739"/>
                  </a:lnTo>
                  <a:lnTo>
                    <a:pt x="1045" y="535"/>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06075" y="2522700"/>
              <a:ext cx="145775" cy="68750"/>
            </a:xfrm>
            <a:custGeom>
              <a:avLst/>
              <a:gdLst/>
              <a:ahLst/>
              <a:cxnLst/>
              <a:rect l="l" t="t" r="r" b="b"/>
              <a:pathLst>
                <a:path w="5831" h="2750" extrusionOk="0">
                  <a:moveTo>
                    <a:pt x="1375" y="0"/>
                  </a:moveTo>
                  <a:lnTo>
                    <a:pt x="1095" y="26"/>
                  </a:lnTo>
                  <a:lnTo>
                    <a:pt x="586" y="229"/>
                  </a:lnTo>
                  <a:lnTo>
                    <a:pt x="229" y="586"/>
                  </a:lnTo>
                  <a:lnTo>
                    <a:pt x="26" y="1095"/>
                  </a:lnTo>
                  <a:lnTo>
                    <a:pt x="0" y="1375"/>
                  </a:lnTo>
                  <a:lnTo>
                    <a:pt x="26" y="1655"/>
                  </a:lnTo>
                  <a:lnTo>
                    <a:pt x="229" y="2139"/>
                  </a:lnTo>
                  <a:lnTo>
                    <a:pt x="586" y="2521"/>
                  </a:lnTo>
                  <a:lnTo>
                    <a:pt x="1095" y="2724"/>
                  </a:lnTo>
                  <a:lnTo>
                    <a:pt x="1375" y="2750"/>
                  </a:lnTo>
                  <a:lnTo>
                    <a:pt x="4455" y="2750"/>
                  </a:lnTo>
                  <a:lnTo>
                    <a:pt x="4736" y="2724"/>
                  </a:lnTo>
                  <a:lnTo>
                    <a:pt x="5245" y="2521"/>
                  </a:lnTo>
                  <a:lnTo>
                    <a:pt x="5601" y="2139"/>
                  </a:lnTo>
                  <a:lnTo>
                    <a:pt x="5805" y="1655"/>
                  </a:lnTo>
                  <a:lnTo>
                    <a:pt x="5830" y="1375"/>
                  </a:lnTo>
                  <a:lnTo>
                    <a:pt x="5805" y="1095"/>
                  </a:lnTo>
                  <a:lnTo>
                    <a:pt x="5601" y="586"/>
                  </a:lnTo>
                  <a:lnTo>
                    <a:pt x="5245" y="229"/>
                  </a:lnTo>
                  <a:lnTo>
                    <a:pt x="4736" y="26"/>
                  </a:lnTo>
                  <a:lnTo>
                    <a:pt x="4455"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866950" y="2522700"/>
              <a:ext cx="145775" cy="68750"/>
            </a:xfrm>
            <a:custGeom>
              <a:avLst/>
              <a:gdLst/>
              <a:ahLst/>
              <a:cxnLst/>
              <a:rect l="l" t="t" r="r" b="b"/>
              <a:pathLst>
                <a:path w="5831" h="2750" extrusionOk="0">
                  <a:moveTo>
                    <a:pt x="1375" y="0"/>
                  </a:moveTo>
                  <a:lnTo>
                    <a:pt x="1095" y="26"/>
                  </a:lnTo>
                  <a:lnTo>
                    <a:pt x="586" y="229"/>
                  </a:lnTo>
                  <a:lnTo>
                    <a:pt x="229" y="586"/>
                  </a:lnTo>
                  <a:lnTo>
                    <a:pt x="0" y="1095"/>
                  </a:lnTo>
                  <a:lnTo>
                    <a:pt x="0" y="1375"/>
                  </a:lnTo>
                  <a:lnTo>
                    <a:pt x="0" y="1655"/>
                  </a:lnTo>
                  <a:lnTo>
                    <a:pt x="229" y="2139"/>
                  </a:lnTo>
                  <a:lnTo>
                    <a:pt x="586" y="2521"/>
                  </a:lnTo>
                  <a:lnTo>
                    <a:pt x="1095" y="2724"/>
                  </a:lnTo>
                  <a:lnTo>
                    <a:pt x="1375" y="2750"/>
                  </a:lnTo>
                  <a:lnTo>
                    <a:pt x="4456" y="2750"/>
                  </a:lnTo>
                  <a:lnTo>
                    <a:pt x="4736" y="2724"/>
                  </a:lnTo>
                  <a:lnTo>
                    <a:pt x="5219" y="2521"/>
                  </a:lnTo>
                  <a:lnTo>
                    <a:pt x="5601" y="2139"/>
                  </a:lnTo>
                  <a:lnTo>
                    <a:pt x="5805" y="1655"/>
                  </a:lnTo>
                  <a:lnTo>
                    <a:pt x="5830" y="1375"/>
                  </a:lnTo>
                  <a:lnTo>
                    <a:pt x="5805" y="1095"/>
                  </a:lnTo>
                  <a:lnTo>
                    <a:pt x="5601" y="586"/>
                  </a:lnTo>
                  <a:lnTo>
                    <a:pt x="5219"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6"/>
            <p:cNvSpPr/>
            <p:nvPr/>
          </p:nvSpPr>
          <p:spPr>
            <a:xfrm>
              <a:off x="523900" y="2341925"/>
              <a:ext cx="110125" cy="22300"/>
            </a:xfrm>
            <a:custGeom>
              <a:avLst/>
              <a:gdLst/>
              <a:ahLst/>
              <a:cxnLst/>
              <a:rect l="l" t="t" r="r" b="b"/>
              <a:pathLst>
                <a:path w="4405" h="892" fill="none" extrusionOk="0">
                  <a:moveTo>
                    <a:pt x="4404" y="892"/>
                  </a:moveTo>
                  <a:lnTo>
                    <a:pt x="4175" y="663"/>
                  </a:lnTo>
                  <a:lnTo>
                    <a:pt x="3666" y="332"/>
                  </a:lnTo>
                  <a:lnTo>
                    <a:pt x="2800"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884775" y="2341925"/>
              <a:ext cx="110125" cy="22300"/>
            </a:xfrm>
            <a:custGeom>
              <a:avLst/>
              <a:gdLst/>
              <a:ahLst/>
              <a:cxnLst/>
              <a:rect l="l" t="t" r="r" b="b"/>
              <a:pathLst>
                <a:path w="4405" h="892" fill="none" extrusionOk="0">
                  <a:moveTo>
                    <a:pt x="4405" y="892"/>
                  </a:moveTo>
                  <a:lnTo>
                    <a:pt x="4175" y="663"/>
                  </a:lnTo>
                  <a:lnTo>
                    <a:pt x="3641" y="332"/>
                  </a:lnTo>
                  <a:lnTo>
                    <a:pt x="2801"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7650" y="2646800"/>
              <a:ext cx="123500" cy="36300"/>
            </a:xfrm>
            <a:custGeom>
              <a:avLst/>
              <a:gdLst/>
              <a:ahLst/>
              <a:cxnLst/>
              <a:rect l="l" t="t" r="r" b="b"/>
              <a:pathLst>
                <a:path w="4940" h="1452" fill="none" extrusionOk="0">
                  <a:moveTo>
                    <a:pt x="0" y="1"/>
                  </a:moveTo>
                  <a:lnTo>
                    <a:pt x="128" y="306"/>
                  </a:lnTo>
                  <a:lnTo>
                    <a:pt x="611" y="841"/>
                  </a:lnTo>
                  <a:lnTo>
                    <a:pt x="1248" y="1223"/>
                  </a:lnTo>
                  <a:lnTo>
                    <a:pt x="2037" y="1426"/>
                  </a:lnTo>
                  <a:lnTo>
                    <a:pt x="2470" y="1452"/>
                  </a:lnTo>
                  <a:lnTo>
                    <a:pt x="2903" y="1426"/>
                  </a:lnTo>
                  <a:lnTo>
                    <a:pt x="3666" y="1223"/>
                  </a:lnTo>
                  <a:lnTo>
                    <a:pt x="4303" y="841"/>
                  </a:lnTo>
                  <a:lnTo>
                    <a:pt x="4787" y="332"/>
                  </a:lnTo>
                  <a:lnTo>
                    <a:pt x="4939" y="26"/>
                  </a:lnTo>
                </a:path>
              </a:pathLst>
            </a:custGeom>
            <a:noFill/>
            <a:ln w="21000" cap="rnd" cmpd="sng">
              <a:solidFill>
                <a:srgbClr val="D5645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364125" y="1879850"/>
              <a:ext cx="791175" cy="525750"/>
            </a:xfrm>
            <a:custGeom>
              <a:avLst/>
              <a:gdLst/>
              <a:ahLst/>
              <a:cxnLst/>
              <a:rect l="l" t="t" r="r" b="b"/>
              <a:pathLst>
                <a:path w="31647" h="21030" extrusionOk="0">
                  <a:moveTo>
                    <a:pt x="14996" y="1"/>
                  </a:moveTo>
                  <a:lnTo>
                    <a:pt x="13418" y="154"/>
                  </a:lnTo>
                  <a:lnTo>
                    <a:pt x="11865" y="485"/>
                  </a:lnTo>
                  <a:lnTo>
                    <a:pt x="10388" y="943"/>
                  </a:lnTo>
                  <a:lnTo>
                    <a:pt x="8962" y="1554"/>
                  </a:lnTo>
                  <a:lnTo>
                    <a:pt x="7613" y="2267"/>
                  </a:lnTo>
                  <a:lnTo>
                    <a:pt x="6340" y="3132"/>
                  </a:lnTo>
                  <a:lnTo>
                    <a:pt x="5169" y="4100"/>
                  </a:lnTo>
                  <a:lnTo>
                    <a:pt x="4100" y="5169"/>
                  </a:lnTo>
                  <a:lnTo>
                    <a:pt x="3132" y="6340"/>
                  </a:lnTo>
                  <a:lnTo>
                    <a:pt x="2292" y="7613"/>
                  </a:lnTo>
                  <a:lnTo>
                    <a:pt x="1554" y="8962"/>
                  </a:lnTo>
                  <a:lnTo>
                    <a:pt x="943" y="10388"/>
                  </a:lnTo>
                  <a:lnTo>
                    <a:pt x="485" y="11865"/>
                  </a:lnTo>
                  <a:lnTo>
                    <a:pt x="154"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26" y="14436"/>
                  </a:lnTo>
                  <a:lnTo>
                    <a:pt x="11865" y="15378"/>
                  </a:lnTo>
                  <a:lnTo>
                    <a:pt x="12858" y="16269"/>
                  </a:lnTo>
                  <a:lnTo>
                    <a:pt x="14105" y="17007"/>
                  </a:lnTo>
                  <a:lnTo>
                    <a:pt x="14843" y="17287"/>
                  </a:lnTo>
                  <a:lnTo>
                    <a:pt x="15633" y="17542"/>
                  </a:lnTo>
                  <a:lnTo>
                    <a:pt x="16982" y="17746"/>
                  </a:lnTo>
                  <a:lnTo>
                    <a:pt x="18153" y="17669"/>
                  </a:lnTo>
                  <a:lnTo>
                    <a:pt x="19146" y="17466"/>
                  </a:lnTo>
                  <a:lnTo>
                    <a:pt x="20470" y="17033"/>
                  </a:lnTo>
                  <a:lnTo>
                    <a:pt x="21717" y="16753"/>
                  </a:lnTo>
                  <a:lnTo>
                    <a:pt x="22557" y="16804"/>
                  </a:lnTo>
                  <a:lnTo>
                    <a:pt x="23041" y="16956"/>
                  </a:lnTo>
                  <a:lnTo>
                    <a:pt x="23754" y="17236"/>
                  </a:lnTo>
                  <a:lnTo>
                    <a:pt x="24823" y="17822"/>
                  </a:lnTo>
                  <a:lnTo>
                    <a:pt x="25892" y="18688"/>
                  </a:lnTo>
                  <a:lnTo>
                    <a:pt x="26809" y="19477"/>
                  </a:lnTo>
                  <a:lnTo>
                    <a:pt x="27624" y="19935"/>
                  </a:lnTo>
                  <a:lnTo>
                    <a:pt x="28795" y="20317"/>
                  </a:lnTo>
                  <a:lnTo>
                    <a:pt x="30501" y="20572"/>
                  </a:lnTo>
                  <a:lnTo>
                    <a:pt x="31646" y="20648"/>
                  </a:lnTo>
                  <a:lnTo>
                    <a:pt x="31646" y="15811"/>
                  </a:lnTo>
                  <a:lnTo>
                    <a:pt x="31646" y="14996"/>
                  </a:lnTo>
                  <a:lnTo>
                    <a:pt x="31468" y="13418"/>
                  </a:lnTo>
                  <a:lnTo>
                    <a:pt x="31162" y="11865"/>
                  </a:lnTo>
                  <a:lnTo>
                    <a:pt x="30704" y="10388"/>
                  </a:lnTo>
                  <a:lnTo>
                    <a:pt x="30093" y="8962"/>
                  </a:lnTo>
                  <a:lnTo>
                    <a:pt x="29355" y="7613"/>
                  </a:lnTo>
                  <a:lnTo>
                    <a:pt x="28515" y="6340"/>
                  </a:lnTo>
                  <a:lnTo>
                    <a:pt x="27547" y="5169"/>
                  </a:lnTo>
                  <a:lnTo>
                    <a:pt x="26453" y="4100"/>
                  </a:lnTo>
                  <a:lnTo>
                    <a:pt x="25281" y="3132"/>
                  </a:lnTo>
                  <a:lnTo>
                    <a:pt x="24034" y="2267"/>
                  </a:lnTo>
                  <a:lnTo>
                    <a:pt x="22685" y="1554"/>
                  </a:lnTo>
                  <a:lnTo>
                    <a:pt x="21259" y="943"/>
                  </a:lnTo>
                  <a:lnTo>
                    <a:pt x="19782" y="485"/>
                  </a:lnTo>
                  <a:lnTo>
                    <a:pt x="18229" y="154"/>
                  </a:lnTo>
                  <a:lnTo>
                    <a:pt x="1662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1280650" y="2455225"/>
              <a:ext cx="357075" cy="586225"/>
            </a:xfrm>
            <a:custGeom>
              <a:avLst/>
              <a:gdLst/>
              <a:ahLst/>
              <a:cxnLst/>
              <a:rect l="l" t="t" r="r" b="b"/>
              <a:pathLst>
                <a:path w="14283" h="23449" extrusionOk="0">
                  <a:moveTo>
                    <a:pt x="9217" y="1"/>
                  </a:moveTo>
                  <a:lnTo>
                    <a:pt x="8784" y="102"/>
                  </a:lnTo>
                  <a:lnTo>
                    <a:pt x="8427" y="357"/>
                  </a:lnTo>
                  <a:lnTo>
                    <a:pt x="8173" y="764"/>
                  </a:lnTo>
                  <a:lnTo>
                    <a:pt x="8096" y="993"/>
                  </a:lnTo>
                  <a:lnTo>
                    <a:pt x="6365" y="8529"/>
                  </a:lnTo>
                  <a:lnTo>
                    <a:pt x="6060" y="8453"/>
                  </a:lnTo>
                  <a:lnTo>
                    <a:pt x="7587" y="1757"/>
                  </a:lnTo>
                  <a:lnTo>
                    <a:pt x="7638" y="1503"/>
                  </a:lnTo>
                  <a:lnTo>
                    <a:pt x="7587" y="1044"/>
                  </a:lnTo>
                  <a:lnTo>
                    <a:pt x="7384" y="637"/>
                  </a:lnTo>
                  <a:lnTo>
                    <a:pt x="7027" y="357"/>
                  </a:lnTo>
                  <a:lnTo>
                    <a:pt x="6824" y="306"/>
                  </a:lnTo>
                  <a:lnTo>
                    <a:pt x="6620" y="255"/>
                  </a:lnTo>
                  <a:lnTo>
                    <a:pt x="6187" y="357"/>
                  </a:lnTo>
                  <a:lnTo>
                    <a:pt x="5831" y="637"/>
                  </a:lnTo>
                  <a:lnTo>
                    <a:pt x="5576" y="1019"/>
                  </a:lnTo>
                  <a:lnTo>
                    <a:pt x="5500" y="1273"/>
                  </a:lnTo>
                  <a:lnTo>
                    <a:pt x="3387" y="10439"/>
                  </a:lnTo>
                  <a:lnTo>
                    <a:pt x="3157" y="9548"/>
                  </a:lnTo>
                  <a:lnTo>
                    <a:pt x="2648" y="8173"/>
                  </a:lnTo>
                  <a:lnTo>
                    <a:pt x="2139" y="7231"/>
                  </a:lnTo>
                  <a:lnTo>
                    <a:pt x="1630" y="6594"/>
                  </a:lnTo>
                  <a:lnTo>
                    <a:pt x="968" y="6111"/>
                  </a:lnTo>
                  <a:lnTo>
                    <a:pt x="408" y="6034"/>
                  </a:lnTo>
                  <a:lnTo>
                    <a:pt x="332" y="6060"/>
                  </a:lnTo>
                  <a:lnTo>
                    <a:pt x="179" y="6136"/>
                  </a:lnTo>
                  <a:lnTo>
                    <a:pt x="1" y="6442"/>
                  </a:lnTo>
                  <a:lnTo>
                    <a:pt x="1" y="6951"/>
                  </a:lnTo>
                  <a:lnTo>
                    <a:pt x="51" y="7078"/>
                  </a:lnTo>
                  <a:lnTo>
                    <a:pt x="561" y="10006"/>
                  </a:lnTo>
                  <a:lnTo>
                    <a:pt x="1172" y="13494"/>
                  </a:lnTo>
                  <a:lnTo>
                    <a:pt x="1223" y="13901"/>
                  </a:lnTo>
                  <a:lnTo>
                    <a:pt x="1426" y="14563"/>
                  </a:lnTo>
                  <a:lnTo>
                    <a:pt x="1910" y="15327"/>
                  </a:lnTo>
                  <a:lnTo>
                    <a:pt x="2954" y="16116"/>
                  </a:lnTo>
                  <a:lnTo>
                    <a:pt x="3183" y="16192"/>
                  </a:lnTo>
                  <a:lnTo>
                    <a:pt x="1859" y="21844"/>
                  </a:lnTo>
                  <a:lnTo>
                    <a:pt x="8809" y="23448"/>
                  </a:lnTo>
                  <a:lnTo>
                    <a:pt x="10159" y="17694"/>
                  </a:lnTo>
                  <a:lnTo>
                    <a:pt x="10286" y="17694"/>
                  </a:lnTo>
                  <a:lnTo>
                    <a:pt x="10719" y="17618"/>
                  </a:lnTo>
                  <a:lnTo>
                    <a:pt x="11228" y="17338"/>
                  </a:lnTo>
                  <a:lnTo>
                    <a:pt x="11635" y="16803"/>
                  </a:lnTo>
                  <a:lnTo>
                    <a:pt x="11763" y="16396"/>
                  </a:lnTo>
                  <a:lnTo>
                    <a:pt x="12094" y="14970"/>
                  </a:lnTo>
                  <a:lnTo>
                    <a:pt x="12832" y="11737"/>
                  </a:lnTo>
                  <a:lnTo>
                    <a:pt x="13086" y="10617"/>
                  </a:lnTo>
                  <a:lnTo>
                    <a:pt x="13214" y="10108"/>
                  </a:lnTo>
                  <a:lnTo>
                    <a:pt x="14232" y="5652"/>
                  </a:lnTo>
                  <a:lnTo>
                    <a:pt x="14283" y="5423"/>
                  </a:lnTo>
                  <a:lnTo>
                    <a:pt x="14232" y="4965"/>
                  </a:lnTo>
                  <a:lnTo>
                    <a:pt x="14028" y="4609"/>
                  </a:lnTo>
                  <a:lnTo>
                    <a:pt x="13723" y="4354"/>
                  </a:lnTo>
                  <a:lnTo>
                    <a:pt x="13519" y="4303"/>
                  </a:lnTo>
                  <a:lnTo>
                    <a:pt x="13341" y="4252"/>
                  </a:lnTo>
                  <a:lnTo>
                    <a:pt x="12934" y="4354"/>
                  </a:lnTo>
                  <a:lnTo>
                    <a:pt x="12603" y="4609"/>
                  </a:lnTo>
                  <a:lnTo>
                    <a:pt x="12374" y="4965"/>
                  </a:lnTo>
                  <a:lnTo>
                    <a:pt x="12297" y="5194"/>
                  </a:lnTo>
                  <a:lnTo>
                    <a:pt x="11253" y="9675"/>
                  </a:lnTo>
                  <a:lnTo>
                    <a:pt x="10872" y="9573"/>
                  </a:lnTo>
                  <a:lnTo>
                    <a:pt x="12323" y="3285"/>
                  </a:lnTo>
                  <a:lnTo>
                    <a:pt x="12374" y="3030"/>
                  </a:lnTo>
                  <a:lnTo>
                    <a:pt x="12323" y="2572"/>
                  </a:lnTo>
                  <a:lnTo>
                    <a:pt x="12094" y="2165"/>
                  </a:lnTo>
                  <a:lnTo>
                    <a:pt x="11763" y="1884"/>
                  </a:lnTo>
                  <a:lnTo>
                    <a:pt x="11559" y="1834"/>
                  </a:lnTo>
                  <a:lnTo>
                    <a:pt x="11330" y="1783"/>
                  </a:lnTo>
                  <a:lnTo>
                    <a:pt x="10922" y="1884"/>
                  </a:lnTo>
                  <a:lnTo>
                    <a:pt x="10566" y="2165"/>
                  </a:lnTo>
                  <a:lnTo>
                    <a:pt x="10286" y="2546"/>
                  </a:lnTo>
                  <a:lnTo>
                    <a:pt x="10235" y="2801"/>
                  </a:lnTo>
                  <a:lnTo>
                    <a:pt x="8784" y="9089"/>
                  </a:lnTo>
                  <a:lnTo>
                    <a:pt x="8478" y="9013"/>
                  </a:lnTo>
                  <a:lnTo>
                    <a:pt x="10210" y="1503"/>
                  </a:lnTo>
                  <a:lnTo>
                    <a:pt x="10235" y="1248"/>
                  </a:lnTo>
                  <a:lnTo>
                    <a:pt x="10184" y="764"/>
                  </a:lnTo>
                  <a:lnTo>
                    <a:pt x="9980" y="357"/>
                  </a:lnTo>
                  <a:lnTo>
                    <a:pt x="9649" y="102"/>
                  </a:lnTo>
                  <a:lnTo>
                    <a:pt x="9420" y="26"/>
                  </a:lnTo>
                  <a:lnTo>
                    <a:pt x="9217"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1365300"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a:off x="1398400" y="2659525"/>
              <a:ext cx="190975" cy="55400"/>
            </a:xfrm>
            <a:custGeom>
              <a:avLst/>
              <a:gdLst/>
              <a:ahLst/>
              <a:cxnLst/>
              <a:rect l="l" t="t" r="r" b="b"/>
              <a:pathLst>
                <a:path w="7639" h="2216" extrusionOk="0">
                  <a:moveTo>
                    <a:pt x="102" y="1"/>
                  </a:moveTo>
                  <a:lnTo>
                    <a:pt x="0" y="485"/>
                  </a:lnTo>
                  <a:lnTo>
                    <a:pt x="7536" y="2216"/>
                  </a:lnTo>
                  <a:lnTo>
                    <a:pt x="7638" y="1732"/>
                  </a:lnTo>
                  <a:lnTo>
                    <a:pt x="6569" y="1503"/>
                  </a:lnTo>
                  <a:lnTo>
                    <a:pt x="6543" y="1503"/>
                  </a:lnTo>
                  <a:lnTo>
                    <a:pt x="6162"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1365300" y="2708550"/>
              <a:ext cx="105675" cy="159775"/>
            </a:xfrm>
            <a:custGeom>
              <a:avLst/>
              <a:gdLst/>
              <a:ahLst/>
              <a:cxnLst/>
              <a:rect l="l" t="t" r="r" b="b"/>
              <a:pathLst>
                <a:path w="4227" h="6391" extrusionOk="0">
                  <a:moveTo>
                    <a:pt x="77" y="0"/>
                  </a:moveTo>
                  <a:lnTo>
                    <a:pt x="52" y="51"/>
                  </a:lnTo>
                  <a:lnTo>
                    <a:pt x="1" y="280"/>
                  </a:lnTo>
                  <a:lnTo>
                    <a:pt x="230" y="306"/>
                  </a:lnTo>
                  <a:lnTo>
                    <a:pt x="1121" y="637"/>
                  </a:lnTo>
                  <a:lnTo>
                    <a:pt x="1859" y="1044"/>
                  </a:lnTo>
                  <a:lnTo>
                    <a:pt x="2597" y="1680"/>
                  </a:lnTo>
                  <a:lnTo>
                    <a:pt x="3259" y="2571"/>
                  </a:lnTo>
                  <a:lnTo>
                    <a:pt x="3718" y="3794"/>
                  </a:lnTo>
                  <a:lnTo>
                    <a:pt x="3896" y="5372"/>
                  </a:lnTo>
                  <a:lnTo>
                    <a:pt x="3819" y="6314"/>
                  </a:lnTo>
                  <a:lnTo>
                    <a:pt x="4099" y="6390"/>
                  </a:lnTo>
                  <a:lnTo>
                    <a:pt x="4150" y="6212"/>
                  </a:lnTo>
                  <a:lnTo>
                    <a:pt x="4227" y="5117"/>
                  </a:lnTo>
                  <a:lnTo>
                    <a:pt x="4176" y="4124"/>
                  </a:lnTo>
                  <a:lnTo>
                    <a:pt x="3896" y="3030"/>
                  </a:lnTo>
                  <a:lnTo>
                    <a:pt x="3336" y="1935"/>
                  </a:lnTo>
                  <a:lnTo>
                    <a:pt x="2394" y="968"/>
                  </a:lnTo>
                  <a:lnTo>
                    <a:pt x="1375" y="407"/>
                  </a:lnTo>
                  <a:lnTo>
                    <a:pt x="535"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a:off x="1343025" y="2888650"/>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303575" y="2910950"/>
              <a:ext cx="237425" cy="100575"/>
            </a:xfrm>
            <a:custGeom>
              <a:avLst/>
              <a:gdLst/>
              <a:ahLst/>
              <a:cxnLst/>
              <a:rect l="l" t="t" r="r" b="b"/>
              <a:pathLst>
                <a:path w="9497" h="4023" extrusionOk="0">
                  <a:moveTo>
                    <a:pt x="433" y="0"/>
                  </a:moveTo>
                  <a:lnTo>
                    <a:pt x="0" y="1909"/>
                  </a:lnTo>
                  <a:lnTo>
                    <a:pt x="9063" y="4023"/>
                  </a:lnTo>
                  <a:lnTo>
                    <a:pt x="9496" y="2088"/>
                  </a:lnTo>
                  <a:lnTo>
                    <a:pt x="433" y="0"/>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a:off x="1281300" y="2948500"/>
              <a:ext cx="251425" cy="105675"/>
            </a:xfrm>
            <a:custGeom>
              <a:avLst/>
              <a:gdLst/>
              <a:ahLst/>
              <a:cxnLst/>
              <a:rect l="l" t="t" r="r" b="b"/>
              <a:pathLst>
                <a:path w="10057" h="4227" extrusionOk="0">
                  <a:moveTo>
                    <a:pt x="967" y="0"/>
                  </a:moveTo>
                  <a:lnTo>
                    <a:pt x="0" y="4226"/>
                  </a:lnTo>
                  <a:lnTo>
                    <a:pt x="9547" y="4226"/>
                  </a:lnTo>
                  <a:lnTo>
                    <a:pt x="10056" y="2088"/>
                  </a:lnTo>
                  <a:lnTo>
                    <a:pt x="967" y="0"/>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graphicFrame>
        <p:nvGraphicFramePr>
          <p:cNvPr id="3" name="Diagram 2"/>
          <p:cNvGraphicFramePr/>
          <p:nvPr>
            <p:extLst>
              <p:ext uri="{D42A27DB-BD31-4B8C-83A1-F6EECF244321}">
                <p14:modId xmlns:p14="http://schemas.microsoft.com/office/powerpoint/2010/main" val="2321681540"/>
              </p:ext>
            </p:extLst>
          </p:nvPr>
        </p:nvGraphicFramePr>
        <p:xfrm>
          <a:off x="1091953" y="621438"/>
          <a:ext cx="5255581" cy="38440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4146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graphicFrame>
        <p:nvGraphicFramePr>
          <p:cNvPr id="5" name="Diagram 4"/>
          <p:cNvGraphicFramePr/>
          <p:nvPr>
            <p:extLst>
              <p:ext uri="{D42A27DB-BD31-4B8C-83A1-F6EECF244321}">
                <p14:modId xmlns:p14="http://schemas.microsoft.com/office/powerpoint/2010/main" val="3406398656"/>
              </p:ext>
            </p:extLst>
          </p:nvPr>
        </p:nvGraphicFramePr>
        <p:xfrm>
          <a:off x="639193" y="1154097"/>
          <a:ext cx="6347534" cy="2219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1" name="Diagram 30"/>
          <p:cNvGraphicFramePr/>
          <p:nvPr>
            <p:extLst>
              <p:ext uri="{D42A27DB-BD31-4B8C-83A1-F6EECF244321}">
                <p14:modId xmlns:p14="http://schemas.microsoft.com/office/powerpoint/2010/main" val="1377198197"/>
              </p:ext>
            </p:extLst>
          </p:nvPr>
        </p:nvGraphicFramePr>
        <p:xfrm>
          <a:off x="791593" y="1306497"/>
          <a:ext cx="6347534" cy="22194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2" name="Diagram 31"/>
          <p:cNvGraphicFramePr/>
          <p:nvPr>
            <p:extLst>
              <p:ext uri="{D42A27DB-BD31-4B8C-83A1-F6EECF244321}">
                <p14:modId xmlns:p14="http://schemas.microsoft.com/office/powerpoint/2010/main" val="1377198197"/>
              </p:ext>
            </p:extLst>
          </p:nvPr>
        </p:nvGraphicFramePr>
        <p:xfrm>
          <a:off x="943993" y="1458897"/>
          <a:ext cx="6347534" cy="221941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3" name="Diagram 32"/>
          <p:cNvGraphicFramePr/>
          <p:nvPr>
            <p:extLst>
              <p:ext uri="{D42A27DB-BD31-4B8C-83A1-F6EECF244321}">
                <p14:modId xmlns:p14="http://schemas.microsoft.com/office/powerpoint/2010/main" val="1377198197"/>
              </p:ext>
            </p:extLst>
          </p:nvPr>
        </p:nvGraphicFramePr>
        <p:xfrm>
          <a:off x="1096393" y="1611297"/>
          <a:ext cx="6347534" cy="221941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 name="Diagram 1"/>
          <p:cNvGraphicFramePr/>
          <p:nvPr>
            <p:extLst>
              <p:ext uri="{D42A27DB-BD31-4B8C-83A1-F6EECF244321}">
                <p14:modId xmlns:p14="http://schemas.microsoft.com/office/powerpoint/2010/main" val="2686897138"/>
              </p:ext>
            </p:extLst>
          </p:nvPr>
        </p:nvGraphicFramePr>
        <p:xfrm>
          <a:off x="1026851" y="229032"/>
          <a:ext cx="6096000" cy="40640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227056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itle 3"/>
          <p:cNvSpPr>
            <a:spLocks noGrp="1"/>
          </p:cNvSpPr>
          <p:nvPr>
            <p:ph type="title"/>
          </p:nvPr>
        </p:nvSpPr>
        <p:spPr>
          <a:xfrm>
            <a:off x="0" y="0"/>
            <a:ext cx="8034291" cy="603682"/>
          </a:xfrm>
        </p:spPr>
        <p:txBody>
          <a:bodyPr/>
          <a:lstStyle/>
          <a:p>
            <a:pPr algn="ctr"/>
            <a:r>
              <a:rPr lang="en-US" sz="2400" dirty="0" err="1" smtClean="0">
                <a:latin typeface="Times New Roman" panose="02020603050405020304" pitchFamily="18" charset="0"/>
                <a:cs typeface="Times New Roman" panose="02020603050405020304" pitchFamily="18" charset="0"/>
              </a:rPr>
              <a:t>Literatur</a:t>
            </a:r>
            <a:r>
              <a:rPr lang="en-US" sz="2400" dirty="0" smtClean="0">
                <a:latin typeface="Times New Roman" panose="02020603050405020304" pitchFamily="18" charset="0"/>
                <a:cs typeface="Times New Roman" panose="02020603050405020304" pitchFamily="18" charset="0"/>
              </a:rPr>
              <a:t> yang di </a:t>
            </a:r>
            <a:r>
              <a:rPr lang="en-US" sz="2400" dirty="0" err="1" smtClean="0">
                <a:latin typeface="Times New Roman" panose="02020603050405020304" pitchFamily="18" charset="0"/>
                <a:cs typeface="Times New Roman" panose="02020603050405020304" pitchFamily="18" charset="0"/>
              </a:rPr>
              <a:t>gunakan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pada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penelitian</a:t>
            </a:r>
            <a:endParaRPr lang="en-US" sz="2400" dirty="0">
              <a:latin typeface="Times New Roman" panose="02020603050405020304" pitchFamily="18" charset="0"/>
              <a:cs typeface="Times New Roman" panose="02020603050405020304" pitchFamily="18" charset="0"/>
            </a:endParaRPr>
          </a:p>
        </p:txBody>
      </p:sp>
      <p:sp>
        <p:nvSpPr>
          <p:cNvPr id="150" name="Google Shape;150;p13"/>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graphicFrame>
        <p:nvGraphicFramePr>
          <p:cNvPr id="5" name="Diagram 4"/>
          <p:cNvGraphicFramePr/>
          <p:nvPr>
            <p:extLst/>
          </p:nvPr>
        </p:nvGraphicFramePr>
        <p:xfrm>
          <a:off x="639193" y="1154097"/>
          <a:ext cx="6347534" cy="2219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1" name="Diagram 30"/>
          <p:cNvGraphicFramePr/>
          <p:nvPr>
            <p:extLst/>
          </p:nvPr>
        </p:nvGraphicFramePr>
        <p:xfrm>
          <a:off x="791593" y="1306497"/>
          <a:ext cx="6347534" cy="22194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2" name="Diagram 31"/>
          <p:cNvGraphicFramePr/>
          <p:nvPr>
            <p:extLst/>
          </p:nvPr>
        </p:nvGraphicFramePr>
        <p:xfrm>
          <a:off x="943993" y="1458897"/>
          <a:ext cx="6347534" cy="221941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3" name="Diagram 32"/>
          <p:cNvGraphicFramePr/>
          <p:nvPr>
            <p:extLst/>
          </p:nvPr>
        </p:nvGraphicFramePr>
        <p:xfrm>
          <a:off x="1096393" y="1611297"/>
          <a:ext cx="6347534" cy="221941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303538907"/>
              </p:ext>
            </p:extLst>
          </p:nvPr>
        </p:nvGraphicFramePr>
        <p:xfrm>
          <a:off x="76940" y="761692"/>
          <a:ext cx="7113972" cy="4297860"/>
        </p:xfrm>
        <a:graphic>
          <a:graphicData uri="http://schemas.openxmlformats.org/drawingml/2006/table">
            <a:tbl>
              <a:tblPr firstRow="1" bandRow="1">
                <a:tableStyleId>{ABDF358E-336A-45B5-93A1-C22003495FCB}</a:tableStyleId>
              </a:tblPr>
              <a:tblGrid>
                <a:gridCol w="1219200"/>
                <a:gridCol w="2337786"/>
                <a:gridCol w="1778493"/>
                <a:gridCol w="1778493"/>
              </a:tblGrid>
              <a:tr h="349029">
                <a:tc>
                  <a:txBody>
                    <a:bodyPr/>
                    <a:lstStyle/>
                    <a:p>
                      <a:endParaRPr lang="en-US" sz="800" dirty="0"/>
                    </a:p>
                  </a:txBody>
                  <a:tcPr/>
                </a:tc>
                <a:tc>
                  <a:txBody>
                    <a:bodyPr/>
                    <a:lstStyle/>
                    <a:p>
                      <a:r>
                        <a:rPr lang="en-US" sz="800" dirty="0" err="1" smtClean="0"/>
                        <a:t>Literatur</a:t>
                      </a:r>
                      <a:r>
                        <a:rPr lang="en-US" sz="800" dirty="0" smtClean="0"/>
                        <a:t> 1</a:t>
                      </a:r>
                      <a:endParaRPr lang="en-US" sz="800" dirty="0"/>
                    </a:p>
                  </a:txBody>
                  <a:tcPr/>
                </a:tc>
                <a:tc>
                  <a:txBody>
                    <a:bodyPr/>
                    <a:lstStyle/>
                    <a:p>
                      <a:r>
                        <a:rPr lang="en-US" sz="800" dirty="0" err="1" smtClean="0"/>
                        <a:t>Literatur</a:t>
                      </a:r>
                      <a:r>
                        <a:rPr lang="en-US" sz="800" dirty="0" smtClean="0"/>
                        <a:t> 2</a:t>
                      </a:r>
                      <a:endParaRPr lang="en-US" sz="800" dirty="0"/>
                    </a:p>
                  </a:txBody>
                  <a:tcPr/>
                </a:tc>
                <a:tc>
                  <a:txBody>
                    <a:bodyPr/>
                    <a:lstStyle/>
                    <a:p>
                      <a:r>
                        <a:rPr lang="en-US" sz="800" dirty="0" err="1" smtClean="0"/>
                        <a:t>Literatur</a:t>
                      </a:r>
                      <a:r>
                        <a:rPr lang="en-US" sz="800" dirty="0" smtClean="0"/>
                        <a:t> 3</a:t>
                      </a:r>
                      <a:endParaRPr lang="en-US" sz="800" dirty="0"/>
                    </a:p>
                  </a:txBody>
                  <a:tcPr/>
                </a:tc>
              </a:tr>
              <a:tr h="541393">
                <a:tc>
                  <a:txBody>
                    <a:bodyPr/>
                    <a:lstStyle/>
                    <a:p>
                      <a:r>
                        <a:rPr lang="en-US" sz="800" dirty="0" err="1" smtClean="0"/>
                        <a:t>Judul</a:t>
                      </a:r>
                      <a:endParaRPr lang="en-US" sz="800" dirty="0" smtClean="0"/>
                    </a:p>
                  </a:txBody>
                  <a:tcPr/>
                </a:tc>
                <a:tc>
                  <a:txBody>
                    <a:bodyPr/>
                    <a:lstStyle/>
                    <a:p>
                      <a:r>
                        <a:rPr lang="en-US" sz="800" dirty="0" err="1" smtClean="0"/>
                        <a:t>Sistem</a:t>
                      </a:r>
                      <a:r>
                        <a:rPr lang="en-US" sz="800" dirty="0" smtClean="0"/>
                        <a:t> </a:t>
                      </a:r>
                      <a:r>
                        <a:rPr lang="en-US" sz="80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Maukaro</a:t>
                      </a:r>
                      <a:r>
                        <a:rPr lang="en-US" sz="800" baseline="0" dirty="0" smtClean="0"/>
                        <a:t> </a:t>
                      </a:r>
                      <a:r>
                        <a:rPr lang="en-US" sz="800" baseline="0" dirty="0" err="1" smtClean="0"/>
                        <a:t>Kab</a:t>
                      </a:r>
                      <a:r>
                        <a:rPr lang="en-US" sz="800" baseline="0" dirty="0" smtClean="0"/>
                        <a:t>. </a:t>
                      </a:r>
                      <a:r>
                        <a:rPr lang="en-US" sz="800" baseline="0" dirty="0" err="1" smtClean="0"/>
                        <a:t>Ende</a:t>
                      </a:r>
                      <a:r>
                        <a:rPr lang="en-US" sz="800" baseline="0" dirty="0" smtClean="0"/>
                        <a:t> </a:t>
                      </a:r>
                      <a:r>
                        <a:rPr lang="en-US" sz="800" baseline="0" dirty="0" err="1" smtClean="0"/>
                        <a:t>tahun</a:t>
                      </a:r>
                      <a:r>
                        <a:rPr lang="en-US" sz="800" baseline="0" dirty="0" smtClean="0"/>
                        <a:t> 2017</a:t>
                      </a:r>
                      <a:endParaRPr lang="en-US" sz="800" dirty="0"/>
                    </a:p>
                  </a:txBody>
                  <a:tcPr/>
                </a:tc>
                <a:tc>
                  <a:txBody>
                    <a:bodyPr/>
                    <a:lstStyle/>
                    <a:p>
                      <a:r>
                        <a:rPr lang="en-US" sz="800" dirty="0" err="1" smtClean="0"/>
                        <a:t>Sistem</a:t>
                      </a:r>
                      <a:r>
                        <a:rPr lang="en-US" sz="800" baseline="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Rambah</a:t>
                      </a:r>
                      <a:r>
                        <a:rPr lang="en-US" sz="800" baseline="0" dirty="0" smtClean="0"/>
                        <a:t> </a:t>
                      </a:r>
                      <a:r>
                        <a:rPr lang="en-US" sz="800" baseline="0" dirty="0" err="1" smtClean="0"/>
                        <a:t>Samo</a:t>
                      </a:r>
                      <a:r>
                        <a:rPr lang="en-US" sz="800" baseline="0" dirty="0" smtClean="0"/>
                        <a:t> </a:t>
                      </a:r>
                      <a:r>
                        <a:rPr lang="en-US" sz="800" baseline="0" dirty="0" err="1" smtClean="0"/>
                        <a:t>Kab</a:t>
                      </a:r>
                      <a:r>
                        <a:rPr lang="en-US" sz="800" baseline="0" dirty="0" smtClean="0"/>
                        <a:t>. </a:t>
                      </a:r>
                      <a:r>
                        <a:rPr lang="en-US" sz="800" baseline="0" dirty="0" err="1" smtClean="0"/>
                        <a:t>Rokan</a:t>
                      </a:r>
                      <a:r>
                        <a:rPr lang="en-US" sz="800" baseline="0" dirty="0" smtClean="0"/>
                        <a:t> Hulu Riau</a:t>
                      </a:r>
                      <a:endParaRPr lang="en-US" sz="800" dirty="0"/>
                    </a:p>
                  </a:txBody>
                  <a:tcPr/>
                </a:tc>
                <a:tc>
                  <a:txBody>
                    <a:bodyPr/>
                    <a:lstStyle/>
                    <a:p>
                      <a:r>
                        <a:rPr lang="en-US" sz="800" dirty="0" err="1" smtClean="0"/>
                        <a:t>Kualitas</a:t>
                      </a:r>
                      <a:r>
                        <a:rPr lang="en-US" sz="800" baseline="0" dirty="0" smtClean="0"/>
                        <a:t> </a:t>
                      </a:r>
                      <a:r>
                        <a:rPr lang="en-US" sz="800" baseline="0" dirty="0" err="1" smtClean="0"/>
                        <a:t>Sistem</a:t>
                      </a:r>
                      <a:r>
                        <a:rPr lang="en-US" sz="800" baseline="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Bakunese</a:t>
                      </a:r>
                      <a:r>
                        <a:rPr lang="en-US" sz="800" baseline="0" dirty="0" smtClean="0"/>
                        <a:t> </a:t>
                      </a:r>
                      <a:r>
                        <a:rPr lang="en-US" sz="800" baseline="0" dirty="0" err="1" smtClean="0"/>
                        <a:t>tahun</a:t>
                      </a:r>
                      <a:r>
                        <a:rPr lang="en-US" sz="800" baseline="0" dirty="0" smtClean="0"/>
                        <a:t> 2017</a:t>
                      </a:r>
                      <a:endParaRPr lang="en-US" sz="800" dirty="0"/>
                    </a:p>
                  </a:txBody>
                  <a:tcPr/>
                </a:tc>
              </a:tr>
              <a:tr h="396148">
                <a:tc>
                  <a:txBody>
                    <a:bodyPr/>
                    <a:lstStyle/>
                    <a:p>
                      <a:r>
                        <a:rPr lang="en-US" sz="800" dirty="0" err="1" smtClean="0"/>
                        <a:t>Peneliti</a:t>
                      </a:r>
                      <a:endParaRPr lang="en-US" sz="800" dirty="0"/>
                    </a:p>
                  </a:txBody>
                  <a:tcPr/>
                </a:tc>
                <a:tc>
                  <a:txBody>
                    <a:bodyPr/>
                    <a:lstStyle/>
                    <a:p>
                      <a:r>
                        <a:rPr lang="en-US" sz="800" dirty="0" err="1" smtClean="0"/>
                        <a:t>Amalia</a:t>
                      </a:r>
                      <a:r>
                        <a:rPr lang="en-US" sz="800" dirty="0" smtClean="0"/>
                        <a:t> Yuliana </a:t>
                      </a:r>
                      <a:r>
                        <a:rPr lang="en-US" sz="800" dirty="0" err="1" smtClean="0"/>
                        <a:t>Pande</a:t>
                      </a:r>
                      <a:endParaRPr lang="en-US" sz="800" dirty="0"/>
                    </a:p>
                  </a:txBody>
                  <a:tcPr/>
                </a:tc>
                <a:tc>
                  <a:txBody>
                    <a:bodyPr/>
                    <a:lstStyle/>
                    <a:p>
                      <a:r>
                        <a:rPr lang="en-US" sz="800" dirty="0" err="1" smtClean="0"/>
                        <a:t>Husnawati</a:t>
                      </a:r>
                      <a:r>
                        <a:rPr lang="en-US" sz="800" baseline="0" dirty="0" smtClean="0"/>
                        <a:t> , </a:t>
                      </a:r>
                      <a:r>
                        <a:rPr lang="en-US" sz="800" baseline="0" dirty="0" err="1" smtClean="0"/>
                        <a:t>Fina</a:t>
                      </a:r>
                      <a:r>
                        <a:rPr lang="en-US" sz="800" baseline="0" dirty="0" smtClean="0"/>
                        <a:t> </a:t>
                      </a:r>
                      <a:r>
                        <a:rPr lang="en-US" sz="800" baseline="0" dirty="0" err="1" smtClean="0"/>
                        <a:t>Aryani</a:t>
                      </a:r>
                      <a:r>
                        <a:rPr lang="en-US" sz="800" baseline="0" dirty="0" smtClean="0"/>
                        <a:t> , </a:t>
                      </a:r>
                      <a:r>
                        <a:rPr lang="en-US" sz="800" baseline="0" dirty="0" err="1" smtClean="0"/>
                        <a:t>Azmi</a:t>
                      </a:r>
                      <a:r>
                        <a:rPr lang="en-US" sz="800" baseline="0" dirty="0" smtClean="0"/>
                        <a:t> </a:t>
                      </a:r>
                      <a:r>
                        <a:rPr lang="en-US" sz="800" baseline="0" dirty="0" err="1" smtClean="0"/>
                        <a:t>Juniati</a:t>
                      </a:r>
                      <a:endParaRPr lang="en-US" sz="800" dirty="0"/>
                    </a:p>
                  </a:txBody>
                  <a:tcPr/>
                </a:tc>
                <a:tc>
                  <a:txBody>
                    <a:bodyPr/>
                    <a:lstStyle/>
                    <a:p>
                      <a:r>
                        <a:rPr lang="en-US" sz="800" dirty="0" err="1" smtClean="0"/>
                        <a:t>Ayu</a:t>
                      </a:r>
                      <a:r>
                        <a:rPr lang="en-US" sz="800" dirty="0" smtClean="0"/>
                        <a:t> </a:t>
                      </a:r>
                      <a:r>
                        <a:rPr lang="en-US" sz="800" dirty="0" err="1" smtClean="0"/>
                        <a:t>Gracia</a:t>
                      </a:r>
                      <a:r>
                        <a:rPr lang="en-US" sz="800" baseline="0" dirty="0" smtClean="0"/>
                        <a:t> </a:t>
                      </a:r>
                      <a:r>
                        <a:rPr lang="en-US" sz="800" baseline="0" dirty="0" err="1" smtClean="0"/>
                        <a:t>Dethan</a:t>
                      </a:r>
                      <a:endParaRPr lang="en-US" sz="800" dirty="0"/>
                    </a:p>
                  </a:txBody>
                  <a:tcPr/>
                </a:tc>
              </a:tr>
              <a:tr h="655080">
                <a:tc>
                  <a:txBody>
                    <a:bodyPr/>
                    <a:lstStyle/>
                    <a:p>
                      <a:r>
                        <a:rPr lang="en-US" sz="800" dirty="0" err="1" smtClean="0"/>
                        <a:t>Lembaga</a:t>
                      </a:r>
                      <a:r>
                        <a:rPr lang="en-US" sz="800" dirty="0" smtClean="0"/>
                        <a:t> / </a:t>
                      </a:r>
                      <a:r>
                        <a:rPr lang="en-US" sz="800" dirty="0" err="1" smtClean="0"/>
                        <a:t>Nama</a:t>
                      </a:r>
                      <a:r>
                        <a:rPr lang="en-US" sz="800" dirty="0" smtClean="0"/>
                        <a:t> </a:t>
                      </a:r>
                      <a:r>
                        <a:rPr lang="en-US" sz="800" dirty="0" err="1" smtClean="0"/>
                        <a:t>Jurnal</a:t>
                      </a:r>
                      <a:r>
                        <a:rPr lang="en-US" sz="800" dirty="0" smtClean="0"/>
                        <a:t>, </a:t>
                      </a:r>
                      <a:r>
                        <a:rPr lang="en-US" sz="800" dirty="0" err="1" smtClean="0"/>
                        <a:t>tahun</a:t>
                      </a:r>
                      <a:endParaRPr lang="en-US" sz="800" dirty="0" smtClean="0"/>
                    </a:p>
                  </a:txBody>
                  <a:tcPr/>
                </a:tc>
                <a:tc>
                  <a:txBody>
                    <a:bodyPr/>
                    <a:lstStyle/>
                    <a:p>
                      <a:r>
                        <a:rPr lang="en-US" sz="800" dirty="0" err="1" smtClean="0"/>
                        <a:t>Jurnal</a:t>
                      </a:r>
                      <a:r>
                        <a:rPr lang="en-US" sz="800" baseline="0" dirty="0" smtClean="0"/>
                        <a:t> </a:t>
                      </a:r>
                      <a:r>
                        <a:rPr lang="en-US" sz="800" baseline="0" dirty="0" err="1" smtClean="0"/>
                        <a:t>fakultas</a:t>
                      </a:r>
                      <a:r>
                        <a:rPr lang="en-US" sz="800" baseline="0" dirty="0" smtClean="0"/>
                        <a:t> </a:t>
                      </a:r>
                      <a:r>
                        <a:rPr lang="en-US" sz="800" baseline="0" dirty="0" err="1" smtClean="0"/>
                        <a:t>farmasi</a:t>
                      </a:r>
                      <a:r>
                        <a:rPr lang="en-US" sz="800" baseline="0" dirty="0" smtClean="0"/>
                        <a:t> </a:t>
                      </a:r>
                      <a:r>
                        <a:rPr lang="en-US" sz="800" baseline="0" dirty="0" err="1" smtClean="0"/>
                        <a:t>Politeknis</a:t>
                      </a:r>
                      <a:r>
                        <a:rPr lang="en-US" sz="800" baseline="0" dirty="0" smtClean="0"/>
                        <a:t> </a:t>
                      </a:r>
                      <a:r>
                        <a:rPr lang="en-US" sz="800" baseline="0" dirty="0" err="1" smtClean="0"/>
                        <a:t>Kesehatan</a:t>
                      </a:r>
                      <a:r>
                        <a:rPr lang="en-US" sz="800" baseline="0" dirty="0" smtClean="0"/>
                        <a:t> </a:t>
                      </a:r>
                      <a:r>
                        <a:rPr lang="en-US" sz="800" baseline="0" dirty="0" err="1" smtClean="0"/>
                        <a:t>Kemenkes</a:t>
                      </a:r>
                      <a:r>
                        <a:rPr lang="en-US" sz="800" baseline="0" dirty="0" smtClean="0"/>
                        <a:t> </a:t>
                      </a:r>
                      <a:r>
                        <a:rPr lang="en-US" sz="800" baseline="0" dirty="0" err="1" smtClean="0"/>
                        <a:t>Kupang</a:t>
                      </a:r>
                      <a:r>
                        <a:rPr lang="en-US" sz="800" baseline="0" dirty="0" smtClean="0"/>
                        <a:t> </a:t>
                      </a:r>
                    </a:p>
                    <a:p>
                      <a:r>
                        <a:rPr lang="en-US" sz="800" baseline="0" dirty="0" smtClean="0"/>
                        <a:t>Vol. 1 (1) 2017</a:t>
                      </a:r>
                      <a:endParaRPr lang="en-US" sz="800" dirty="0"/>
                    </a:p>
                  </a:txBody>
                  <a:tcPr/>
                </a:tc>
                <a:tc>
                  <a:txBody>
                    <a:bodyPr/>
                    <a:lstStyle/>
                    <a:p>
                      <a:r>
                        <a:rPr lang="en-US" sz="800" dirty="0" err="1" smtClean="0"/>
                        <a:t>Jurnal</a:t>
                      </a:r>
                      <a:r>
                        <a:rPr lang="en-US" sz="800" baseline="0" dirty="0" smtClean="0"/>
                        <a:t> </a:t>
                      </a:r>
                      <a:r>
                        <a:rPr lang="en-US" sz="800" baseline="0" dirty="0" err="1" smtClean="0"/>
                        <a:t>fakultas</a:t>
                      </a:r>
                      <a:r>
                        <a:rPr lang="en-US" sz="800" baseline="0" dirty="0" smtClean="0"/>
                        <a:t> </a:t>
                      </a:r>
                      <a:r>
                        <a:rPr lang="en-US" sz="800" baseline="0" dirty="0" err="1" smtClean="0"/>
                        <a:t>farmasi</a:t>
                      </a:r>
                      <a:r>
                        <a:rPr lang="en-US" sz="800" baseline="0" dirty="0" smtClean="0"/>
                        <a:t> </a:t>
                      </a:r>
                      <a:r>
                        <a:rPr lang="en-US" sz="800" baseline="0" dirty="0" err="1" smtClean="0"/>
                        <a:t>Sekolah</a:t>
                      </a:r>
                      <a:r>
                        <a:rPr lang="en-US" sz="800" baseline="0" dirty="0" smtClean="0"/>
                        <a:t> </a:t>
                      </a:r>
                      <a:r>
                        <a:rPr lang="en-US" sz="800" baseline="0" dirty="0" err="1" smtClean="0"/>
                        <a:t>Tinggi</a:t>
                      </a:r>
                      <a:r>
                        <a:rPr lang="en-US" sz="800" baseline="0" dirty="0" smtClean="0"/>
                        <a:t> </a:t>
                      </a:r>
                      <a:r>
                        <a:rPr lang="en-US" sz="800" baseline="0" dirty="0" err="1" smtClean="0"/>
                        <a:t>Ilmu</a:t>
                      </a:r>
                      <a:r>
                        <a:rPr lang="en-US" sz="800" baseline="0" dirty="0" smtClean="0"/>
                        <a:t> </a:t>
                      </a:r>
                      <a:r>
                        <a:rPr lang="en-US" sz="800" baseline="0" dirty="0" err="1" smtClean="0"/>
                        <a:t>Farmasi</a:t>
                      </a:r>
                      <a:r>
                        <a:rPr lang="en-US" sz="800" baseline="0" dirty="0" smtClean="0"/>
                        <a:t> Riau</a:t>
                      </a:r>
                    </a:p>
                    <a:p>
                      <a:r>
                        <a:rPr lang="en-US" sz="800" baseline="0" dirty="0" smtClean="0"/>
                        <a:t>Vol. 13 (1) 2016</a:t>
                      </a:r>
                      <a:endParaRPr lang="en-US" sz="800" dirty="0"/>
                    </a:p>
                  </a:txBody>
                  <a:tcPr/>
                </a:tc>
                <a:tc>
                  <a:txBody>
                    <a:bodyPr/>
                    <a:lstStyle/>
                    <a:p>
                      <a:r>
                        <a:rPr lang="en-US" sz="800" dirty="0" err="1" smtClean="0"/>
                        <a:t>Jurnal</a:t>
                      </a:r>
                      <a:r>
                        <a:rPr lang="en-US" sz="800" dirty="0" smtClean="0"/>
                        <a:t> </a:t>
                      </a:r>
                      <a:r>
                        <a:rPr lang="en-US" sz="800" dirty="0" err="1" smtClean="0"/>
                        <a:t>fakultas</a:t>
                      </a:r>
                      <a:r>
                        <a:rPr lang="en-US" sz="800" dirty="0" smtClean="0"/>
                        <a:t> </a:t>
                      </a:r>
                      <a:r>
                        <a:rPr lang="en-US" sz="800" dirty="0" err="1" smtClean="0"/>
                        <a:t>farmasi</a:t>
                      </a:r>
                      <a:r>
                        <a:rPr lang="en-US" sz="800" dirty="0" smtClean="0"/>
                        <a:t> </a:t>
                      </a:r>
                      <a:r>
                        <a:rPr lang="en-US" sz="800" dirty="0" err="1" smtClean="0"/>
                        <a:t>Politeknik</a:t>
                      </a:r>
                      <a:r>
                        <a:rPr lang="en-US" sz="800" dirty="0" smtClean="0"/>
                        <a:t> </a:t>
                      </a:r>
                      <a:r>
                        <a:rPr lang="en-US" sz="800" dirty="0" err="1" smtClean="0"/>
                        <a:t>Kesehatan</a:t>
                      </a:r>
                      <a:r>
                        <a:rPr lang="en-US" sz="800" dirty="0" smtClean="0"/>
                        <a:t> </a:t>
                      </a:r>
                      <a:r>
                        <a:rPr lang="en-US" sz="800" dirty="0" err="1" smtClean="0"/>
                        <a:t>Kemenkes</a:t>
                      </a:r>
                      <a:r>
                        <a:rPr lang="en-US" sz="800" dirty="0" smtClean="0"/>
                        <a:t> </a:t>
                      </a:r>
                      <a:r>
                        <a:rPr lang="en-US" sz="800" dirty="0" err="1" smtClean="0"/>
                        <a:t>Kupang</a:t>
                      </a:r>
                      <a:endParaRPr lang="en-US" sz="800" dirty="0" smtClean="0"/>
                    </a:p>
                    <a:p>
                      <a:r>
                        <a:rPr lang="en-US" sz="800" dirty="0" smtClean="0"/>
                        <a:t>Vol.</a:t>
                      </a:r>
                      <a:r>
                        <a:rPr lang="en-US" sz="800" baseline="0" dirty="0" smtClean="0"/>
                        <a:t> 1 (1) 2017</a:t>
                      </a:r>
                      <a:endParaRPr lang="en-US" sz="800" dirty="0"/>
                    </a:p>
                  </a:txBody>
                  <a:tcPr/>
                </a:tc>
              </a:tr>
              <a:tr h="513839">
                <a:tc>
                  <a:txBody>
                    <a:bodyPr/>
                    <a:lstStyle/>
                    <a:p>
                      <a:r>
                        <a:rPr lang="en-US" sz="800" dirty="0" err="1" smtClean="0"/>
                        <a:t>Tujuan</a:t>
                      </a:r>
                      <a:r>
                        <a:rPr lang="en-US" sz="800" dirty="0" smtClean="0"/>
                        <a:t> </a:t>
                      </a:r>
                      <a:r>
                        <a:rPr lang="en-US" sz="800" dirty="0" err="1" smtClean="0"/>
                        <a:t>penelitian</a:t>
                      </a:r>
                      <a:endParaRPr lang="en-US" sz="800" dirty="0"/>
                    </a:p>
                  </a:txBody>
                  <a:tcPr/>
                </a:tc>
                <a:tc>
                  <a:txBody>
                    <a:bodyPr/>
                    <a:lstStyle/>
                    <a:p>
                      <a:r>
                        <a:rPr lang="en-US" sz="800" dirty="0" err="1" smtClean="0"/>
                        <a:t>Mengetahui</a:t>
                      </a:r>
                      <a:r>
                        <a:rPr lang="en-US" sz="800" dirty="0" smtClean="0"/>
                        <a:t> </a:t>
                      </a:r>
                      <a:r>
                        <a:rPr lang="en-US" sz="800" dirty="0" err="1" smtClean="0"/>
                        <a:t>sistem</a:t>
                      </a:r>
                      <a:r>
                        <a:rPr lang="en-US" sz="800" dirty="0" smtClean="0"/>
                        <a:t> </a:t>
                      </a:r>
                      <a:r>
                        <a:rPr lang="en-US" sz="80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Maukaro</a:t>
                      </a:r>
                      <a:endParaRPr lang="en-US" sz="800" dirty="0"/>
                    </a:p>
                  </a:txBody>
                  <a:tcPr/>
                </a:tc>
                <a:tc>
                  <a:txBody>
                    <a:bodyPr/>
                    <a:lstStyle/>
                    <a:p>
                      <a:r>
                        <a:rPr lang="en-US" sz="800" dirty="0" err="1" smtClean="0"/>
                        <a:t>Mengetahui</a:t>
                      </a:r>
                      <a:r>
                        <a:rPr lang="en-US" sz="800" baseline="0" dirty="0" smtClean="0"/>
                        <a:t> </a:t>
                      </a:r>
                      <a:r>
                        <a:rPr lang="en-US" sz="800" baseline="0" dirty="0" err="1" smtClean="0"/>
                        <a:t>sistem</a:t>
                      </a:r>
                      <a:r>
                        <a:rPr lang="en-US" sz="800" baseline="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Rambah</a:t>
                      </a:r>
                      <a:r>
                        <a:rPr lang="en-US" sz="800" baseline="0" dirty="0" smtClean="0"/>
                        <a:t> </a:t>
                      </a:r>
                      <a:r>
                        <a:rPr lang="en-US" sz="800" baseline="0" dirty="0" err="1" smtClean="0"/>
                        <a:t>Samo</a:t>
                      </a:r>
                      <a:r>
                        <a:rPr lang="en-US" sz="800" baseline="0" dirty="0" smtClean="0"/>
                        <a:t> </a:t>
                      </a:r>
                      <a:r>
                        <a:rPr lang="en-US" sz="800" baseline="0" dirty="0" err="1" smtClean="0"/>
                        <a:t>Kab</a:t>
                      </a:r>
                      <a:r>
                        <a:rPr lang="en-US" sz="800" baseline="0" dirty="0" smtClean="0"/>
                        <a:t>. </a:t>
                      </a:r>
                      <a:r>
                        <a:rPr lang="en-US" sz="800" baseline="0" dirty="0" err="1" smtClean="0"/>
                        <a:t>Rokan</a:t>
                      </a:r>
                      <a:r>
                        <a:rPr lang="en-US" sz="800" baseline="0" dirty="0" smtClean="0"/>
                        <a:t> Hulu</a:t>
                      </a:r>
                      <a:endParaRPr lang="en-US" sz="800" dirty="0"/>
                    </a:p>
                  </a:txBody>
                  <a:tcPr/>
                </a:tc>
                <a:tc>
                  <a:txBody>
                    <a:bodyPr/>
                    <a:lstStyle/>
                    <a:p>
                      <a:r>
                        <a:rPr lang="en-US" sz="800" dirty="0" err="1" smtClean="0"/>
                        <a:t>Mengetahui</a:t>
                      </a:r>
                      <a:r>
                        <a:rPr lang="en-US" sz="800" dirty="0" smtClean="0"/>
                        <a:t> </a:t>
                      </a:r>
                      <a:r>
                        <a:rPr lang="en-US" sz="800" dirty="0" err="1" smtClean="0"/>
                        <a:t>sistem</a:t>
                      </a:r>
                      <a:r>
                        <a:rPr lang="en-US" sz="800" dirty="0" smtClean="0"/>
                        <a:t> </a:t>
                      </a:r>
                      <a:r>
                        <a:rPr lang="en-US" sz="80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Bakunese</a:t>
                      </a:r>
                      <a:endParaRPr lang="en-US" sz="800" dirty="0"/>
                    </a:p>
                  </a:txBody>
                  <a:tcPr/>
                </a:tc>
              </a:tr>
              <a:tr h="520319">
                <a:tc>
                  <a:txBody>
                    <a:bodyPr/>
                    <a:lstStyle/>
                    <a:p>
                      <a:r>
                        <a:rPr lang="en-US" sz="800" dirty="0" err="1" smtClean="0"/>
                        <a:t>Metode</a:t>
                      </a:r>
                      <a:endParaRPr lang="en-US" sz="800" dirty="0"/>
                    </a:p>
                  </a:txBody>
                  <a:tcPr/>
                </a:tc>
                <a:tc>
                  <a:txBody>
                    <a:bodyPr/>
                    <a:lstStyle/>
                    <a:p>
                      <a:r>
                        <a:rPr lang="en-US" sz="800" dirty="0" err="1" smtClean="0"/>
                        <a:t>Pengambilan</a:t>
                      </a:r>
                      <a:r>
                        <a:rPr lang="en-US" sz="800" baseline="0" dirty="0" smtClean="0"/>
                        <a:t> data </a:t>
                      </a:r>
                      <a:r>
                        <a:rPr lang="en-US" sz="800" baseline="0" dirty="0" err="1" smtClean="0"/>
                        <a:t>secara</a:t>
                      </a:r>
                      <a:r>
                        <a:rPr lang="en-US" sz="800" baseline="0" dirty="0" smtClean="0"/>
                        <a:t> </a:t>
                      </a:r>
                      <a:r>
                        <a:rPr lang="en-US" sz="800" baseline="0" dirty="0" err="1" smtClean="0"/>
                        <a:t>observatif</a:t>
                      </a:r>
                      <a:r>
                        <a:rPr lang="en-US" sz="800" baseline="0" dirty="0" smtClean="0"/>
                        <a:t> </a:t>
                      </a:r>
                      <a:r>
                        <a:rPr lang="en-US" sz="800" baseline="0" dirty="0" err="1" smtClean="0"/>
                        <a:t>dan</a:t>
                      </a:r>
                      <a:r>
                        <a:rPr lang="en-US" sz="800" baseline="0" dirty="0" smtClean="0"/>
                        <a:t> </a:t>
                      </a:r>
                      <a:r>
                        <a:rPr lang="en-US" sz="800" baseline="0" dirty="0" err="1" smtClean="0"/>
                        <a:t>analisis</a:t>
                      </a:r>
                      <a:r>
                        <a:rPr lang="en-US" sz="800" baseline="0" dirty="0" smtClean="0"/>
                        <a:t> data </a:t>
                      </a:r>
                      <a:r>
                        <a:rPr lang="en-US" sz="800" baseline="0" dirty="0" err="1" smtClean="0"/>
                        <a:t>secara</a:t>
                      </a:r>
                      <a:r>
                        <a:rPr lang="en-US" sz="800" baseline="0" dirty="0" smtClean="0"/>
                        <a:t> </a:t>
                      </a:r>
                      <a:r>
                        <a:rPr lang="en-US" sz="800" baseline="0" dirty="0" err="1" smtClean="0"/>
                        <a:t>deskriptif</a:t>
                      </a:r>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err="1" smtClean="0"/>
                        <a:t>Pengambilan</a:t>
                      </a:r>
                      <a:r>
                        <a:rPr lang="en-US" sz="800" baseline="0" dirty="0" smtClean="0"/>
                        <a:t> data </a:t>
                      </a:r>
                      <a:r>
                        <a:rPr lang="en-US" sz="800" baseline="0" dirty="0" err="1" smtClean="0"/>
                        <a:t>secara</a:t>
                      </a:r>
                      <a:r>
                        <a:rPr lang="en-US" sz="800" baseline="0" dirty="0" smtClean="0"/>
                        <a:t> </a:t>
                      </a:r>
                      <a:r>
                        <a:rPr lang="en-US" sz="800" baseline="0" dirty="0" err="1" smtClean="0"/>
                        <a:t>observatif</a:t>
                      </a:r>
                      <a:r>
                        <a:rPr lang="en-US" sz="800" baseline="0" dirty="0" smtClean="0"/>
                        <a:t> </a:t>
                      </a:r>
                      <a:r>
                        <a:rPr lang="en-US" sz="800" baseline="0" dirty="0" err="1" smtClean="0"/>
                        <a:t>dan</a:t>
                      </a:r>
                      <a:r>
                        <a:rPr lang="en-US" sz="800" baseline="0" dirty="0" smtClean="0"/>
                        <a:t> </a:t>
                      </a:r>
                      <a:r>
                        <a:rPr lang="en-US" sz="800" baseline="0" dirty="0" err="1" smtClean="0"/>
                        <a:t>analisis</a:t>
                      </a:r>
                      <a:r>
                        <a:rPr lang="en-US" sz="800" baseline="0" dirty="0" smtClean="0"/>
                        <a:t> data </a:t>
                      </a:r>
                      <a:r>
                        <a:rPr lang="en-US" sz="800" baseline="0" dirty="0" err="1" smtClean="0"/>
                        <a:t>secara</a:t>
                      </a:r>
                      <a:r>
                        <a:rPr lang="en-US" sz="800" baseline="0" dirty="0" smtClean="0"/>
                        <a:t> </a:t>
                      </a:r>
                      <a:r>
                        <a:rPr lang="en-US" sz="800" baseline="0" dirty="0" err="1" smtClean="0"/>
                        <a:t>deskriptif</a:t>
                      </a:r>
                      <a:endParaRPr lang="en-US" sz="800" dirty="0" smtClean="0"/>
                    </a:p>
                    <a:p>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err="1" smtClean="0"/>
                        <a:t>Pengambilan</a:t>
                      </a:r>
                      <a:r>
                        <a:rPr lang="en-US" sz="800" baseline="0" dirty="0" smtClean="0"/>
                        <a:t> data </a:t>
                      </a:r>
                      <a:r>
                        <a:rPr lang="en-US" sz="800" baseline="0" dirty="0" err="1" smtClean="0"/>
                        <a:t>secara</a:t>
                      </a:r>
                      <a:r>
                        <a:rPr lang="en-US" sz="800" baseline="0" dirty="0" smtClean="0"/>
                        <a:t> </a:t>
                      </a:r>
                      <a:r>
                        <a:rPr lang="en-US" sz="800" baseline="0" dirty="0" err="1" smtClean="0"/>
                        <a:t>observatif</a:t>
                      </a:r>
                      <a:r>
                        <a:rPr lang="en-US" sz="800" baseline="0" dirty="0" smtClean="0"/>
                        <a:t> </a:t>
                      </a:r>
                      <a:r>
                        <a:rPr lang="en-US" sz="800" baseline="0" dirty="0" err="1" smtClean="0"/>
                        <a:t>dan</a:t>
                      </a:r>
                      <a:r>
                        <a:rPr lang="en-US" sz="800" baseline="0" dirty="0" smtClean="0"/>
                        <a:t> </a:t>
                      </a:r>
                      <a:r>
                        <a:rPr lang="en-US" sz="800" baseline="0" dirty="0" err="1" smtClean="0"/>
                        <a:t>analisis</a:t>
                      </a:r>
                      <a:r>
                        <a:rPr lang="en-US" sz="800" baseline="0" dirty="0" smtClean="0"/>
                        <a:t> data </a:t>
                      </a:r>
                      <a:r>
                        <a:rPr lang="en-US" sz="800" baseline="0" dirty="0" err="1" smtClean="0"/>
                        <a:t>secara</a:t>
                      </a:r>
                      <a:r>
                        <a:rPr lang="en-US" sz="800" baseline="0" dirty="0" smtClean="0"/>
                        <a:t> </a:t>
                      </a:r>
                      <a:r>
                        <a:rPr lang="en-US" sz="800" baseline="0" dirty="0" err="1" smtClean="0"/>
                        <a:t>deskriptif</a:t>
                      </a:r>
                      <a:endParaRPr lang="en-US" sz="800" dirty="0" smtClean="0"/>
                    </a:p>
                  </a:txBody>
                  <a:tcPr/>
                </a:tc>
              </a:tr>
              <a:tr h="1263251">
                <a:tc>
                  <a:txBody>
                    <a:bodyPr/>
                    <a:lstStyle/>
                    <a:p>
                      <a:r>
                        <a:rPr lang="en-US" sz="800" dirty="0" err="1" smtClean="0"/>
                        <a:t>Hasil</a:t>
                      </a:r>
                      <a:r>
                        <a:rPr lang="en-US" sz="800" dirty="0" smtClean="0"/>
                        <a:t> Penelitian</a:t>
                      </a:r>
                      <a:endParaRPr lang="en-US" sz="800" dirty="0"/>
                    </a:p>
                  </a:txBody>
                  <a:tcPr/>
                </a:tc>
                <a:tc>
                  <a:txBody>
                    <a:bodyPr/>
                    <a:lstStyle/>
                    <a:p>
                      <a:r>
                        <a:rPr lang="en-US" sz="800" dirty="0" err="1" smtClean="0"/>
                        <a:t>Sistem</a:t>
                      </a:r>
                      <a:r>
                        <a:rPr lang="en-US" sz="80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Maukaro</a:t>
                      </a:r>
                      <a:r>
                        <a:rPr lang="en-US" sz="800" baseline="0" dirty="0" smtClean="0"/>
                        <a:t> yang </a:t>
                      </a:r>
                      <a:r>
                        <a:rPr lang="en-US" sz="800" baseline="0" dirty="0" err="1" smtClean="0"/>
                        <a:t>meliputi</a:t>
                      </a:r>
                      <a:r>
                        <a:rPr lang="en-US" sz="800" baseline="0" dirty="0" smtClean="0"/>
                        <a:t> </a:t>
                      </a:r>
                      <a:r>
                        <a:rPr lang="en-US" sz="800" baseline="0" dirty="0" err="1" smtClean="0"/>
                        <a:t>permintaan</a:t>
                      </a:r>
                      <a:r>
                        <a:rPr lang="en-US" sz="800" baseline="0" dirty="0" smtClean="0"/>
                        <a:t> , </a:t>
                      </a:r>
                      <a:r>
                        <a:rPr lang="en-US" sz="800" baseline="0" dirty="0" err="1" smtClean="0"/>
                        <a:t>penerimaan</a:t>
                      </a:r>
                      <a:r>
                        <a:rPr lang="en-US" sz="800" baseline="0" dirty="0" smtClean="0"/>
                        <a:t> , </a:t>
                      </a:r>
                      <a:r>
                        <a:rPr lang="en-US" sz="800" baseline="0" dirty="0" err="1" smtClean="0"/>
                        <a:t>penyimpanan</a:t>
                      </a:r>
                      <a:r>
                        <a:rPr lang="en-US" sz="800" baseline="0" dirty="0" smtClean="0"/>
                        <a:t> , </a:t>
                      </a:r>
                      <a:r>
                        <a:rPr lang="en-US" sz="800" baseline="0" dirty="0" err="1" smtClean="0"/>
                        <a:t>pendistribusian</a:t>
                      </a:r>
                      <a:r>
                        <a:rPr lang="en-US" sz="800" baseline="0" dirty="0" smtClean="0"/>
                        <a:t> </a:t>
                      </a:r>
                      <a:r>
                        <a:rPr lang="en-US" sz="800" baseline="0" dirty="0" err="1" smtClean="0"/>
                        <a:t>serta</a:t>
                      </a:r>
                      <a:r>
                        <a:rPr lang="en-US" sz="800" baseline="0" dirty="0" smtClean="0"/>
                        <a:t> </a:t>
                      </a:r>
                      <a:r>
                        <a:rPr lang="en-US" sz="800" baseline="0" dirty="0" err="1" smtClean="0"/>
                        <a:t>pencatatan</a:t>
                      </a:r>
                      <a:r>
                        <a:rPr lang="en-US" sz="800" baseline="0" dirty="0" smtClean="0"/>
                        <a:t> </a:t>
                      </a:r>
                      <a:r>
                        <a:rPr lang="en-US" sz="800" baseline="0" dirty="0" err="1" smtClean="0"/>
                        <a:t>dan</a:t>
                      </a:r>
                      <a:r>
                        <a:rPr lang="en-US" sz="800" baseline="0" dirty="0" smtClean="0"/>
                        <a:t> </a:t>
                      </a:r>
                      <a:r>
                        <a:rPr lang="en-US" sz="800" baseline="0" dirty="0" err="1" smtClean="0"/>
                        <a:t>pelaporan</a:t>
                      </a:r>
                      <a:r>
                        <a:rPr lang="en-US" sz="800" baseline="0" dirty="0" smtClean="0"/>
                        <a:t> </a:t>
                      </a:r>
                      <a:r>
                        <a:rPr lang="en-US" sz="800" baseline="0" dirty="0" err="1" smtClean="0"/>
                        <a:t>tergolong</a:t>
                      </a:r>
                      <a:r>
                        <a:rPr lang="en-US" sz="800" baseline="0" dirty="0" smtClean="0"/>
                        <a:t> </a:t>
                      </a:r>
                      <a:r>
                        <a:rPr lang="en-US" sz="800" baseline="0" dirty="0" err="1" smtClean="0"/>
                        <a:t>baik</a:t>
                      </a:r>
                      <a:r>
                        <a:rPr lang="en-US" sz="800" baseline="0" dirty="0" smtClean="0"/>
                        <a:t> </a:t>
                      </a:r>
                      <a:r>
                        <a:rPr lang="en-US" sz="800" baseline="0" dirty="0" err="1" smtClean="0"/>
                        <a:t>dengan</a:t>
                      </a:r>
                      <a:r>
                        <a:rPr lang="en-US" sz="800" baseline="0" dirty="0" smtClean="0"/>
                        <a:t> </a:t>
                      </a:r>
                      <a:r>
                        <a:rPr lang="en-US" sz="800" baseline="0" dirty="0" err="1" smtClean="0"/>
                        <a:t>skor</a:t>
                      </a:r>
                      <a:r>
                        <a:rPr lang="en-US" sz="800" baseline="0" dirty="0" smtClean="0"/>
                        <a:t> rata </a:t>
                      </a:r>
                      <a:r>
                        <a:rPr lang="en-US" sz="800" baseline="0" dirty="0" err="1" smtClean="0"/>
                        <a:t>rata</a:t>
                      </a:r>
                      <a:r>
                        <a:rPr lang="en-US" sz="800" baseline="0" dirty="0" smtClean="0"/>
                        <a:t> 85,84%</a:t>
                      </a:r>
                      <a:endParaRPr lang="en-US" sz="800" dirty="0"/>
                    </a:p>
                  </a:txBody>
                  <a:tcPr/>
                </a:tc>
                <a:tc>
                  <a:txBody>
                    <a:bodyPr/>
                    <a:lstStyle/>
                    <a:p>
                      <a:r>
                        <a:rPr lang="en-US" sz="800" dirty="0" err="1" smtClean="0"/>
                        <a:t>Sistem</a:t>
                      </a:r>
                      <a:r>
                        <a:rPr lang="en-US" sz="80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Rambah</a:t>
                      </a:r>
                      <a:r>
                        <a:rPr lang="en-US" sz="800" baseline="0" dirty="0" smtClean="0"/>
                        <a:t> </a:t>
                      </a:r>
                      <a:r>
                        <a:rPr lang="en-US" sz="800" baseline="0" dirty="0" err="1" smtClean="0"/>
                        <a:t>Samo</a:t>
                      </a:r>
                      <a:r>
                        <a:rPr lang="en-US" sz="800" baseline="0" dirty="0" smtClean="0"/>
                        <a:t> yang </a:t>
                      </a:r>
                      <a:r>
                        <a:rPr lang="en-US" sz="800" baseline="0" dirty="0" err="1" smtClean="0"/>
                        <a:t>meliputi</a:t>
                      </a:r>
                      <a:r>
                        <a:rPr lang="en-US" sz="800" baseline="0" dirty="0" smtClean="0"/>
                        <a:t> </a:t>
                      </a:r>
                      <a:r>
                        <a:rPr lang="en-US" sz="800" baseline="0" dirty="0" err="1" smtClean="0"/>
                        <a:t>permintaan</a:t>
                      </a:r>
                      <a:r>
                        <a:rPr lang="en-US" sz="800" baseline="0" dirty="0" smtClean="0"/>
                        <a:t> , </a:t>
                      </a:r>
                      <a:r>
                        <a:rPr lang="en-US" sz="800" baseline="0" dirty="0" err="1" smtClean="0"/>
                        <a:t>penerimaan</a:t>
                      </a:r>
                      <a:r>
                        <a:rPr lang="en-US" sz="800" baseline="0" dirty="0" smtClean="0"/>
                        <a:t> , </a:t>
                      </a:r>
                      <a:r>
                        <a:rPr lang="en-US" sz="800" baseline="0" dirty="0" err="1" smtClean="0"/>
                        <a:t>penyimpanan</a:t>
                      </a:r>
                      <a:r>
                        <a:rPr lang="en-US" sz="800" baseline="0" dirty="0" smtClean="0"/>
                        <a:t> , </a:t>
                      </a:r>
                      <a:r>
                        <a:rPr lang="en-US" sz="800" baseline="0" dirty="0" err="1" smtClean="0"/>
                        <a:t>pendistribusian</a:t>
                      </a:r>
                      <a:r>
                        <a:rPr lang="en-US" sz="800" baseline="0" dirty="0" smtClean="0"/>
                        <a:t> </a:t>
                      </a:r>
                      <a:r>
                        <a:rPr lang="en-US" sz="800" baseline="0" dirty="0" err="1" smtClean="0"/>
                        <a:t>serta</a:t>
                      </a:r>
                      <a:r>
                        <a:rPr lang="en-US" sz="800" baseline="0" dirty="0" smtClean="0"/>
                        <a:t> </a:t>
                      </a:r>
                      <a:r>
                        <a:rPr lang="en-US" sz="800" baseline="0" dirty="0" err="1" smtClean="0"/>
                        <a:t>pencatatan</a:t>
                      </a:r>
                      <a:r>
                        <a:rPr lang="en-US" sz="800" baseline="0" dirty="0" smtClean="0"/>
                        <a:t> </a:t>
                      </a:r>
                      <a:r>
                        <a:rPr lang="en-US" sz="800" baseline="0" dirty="0" err="1" smtClean="0"/>
                        <a:t>dan</a:t>
                      </a:r>
                      <a:r>
                        <a:rPr lang="en-US" sz="800" baseline="0" dirty="0" smtClean="0"/>
                        <a:t> </a:t>
                      </a:r>
                      <a:r>
                        <a:rPr lang="en-US" sz="800" baseline="0" dirty="0" err="1" smtClean="0"/>
                        <a:t>pelaporan</a:t>
                      </a:r>
                      <a:r>
                        <a:rPr lang="en-US" sz="800" baseline="0" dirty="0" smtClean="0"/>
                        <a:t> </a:t>
                      </a:r>
                      <a:r>
                        <a:rPr lang="en-US" sz="800" baseline="0" dirty="0" err="1" smtClean="0"/>
                        <a:t>tergolong</a:t>
                      </a:r>
                      <a:r>
                        <a:rPr lang="en-US" sz="800" baseline="0" dirty="0" smtClean="0"/>
                        <a:t> </a:t>
                      </a:r>
                      <a:r>
                        <a:rPr lang="en-US" sz="800" baseline="0" dirty="0" err="1" smtClean="0"/>
                        <a:t>baik</a:t>
                      </a:r>
                      <a:r>
                        <a:rPr lang="en-US" sz="800" baseline="0" dirty="0" smtClean="0"/>
                        <a:t> </a:t>
                      </a:r>
                      <a:r>
                        <a:rPr lang="en-US" sz="800" baseline="0" dirty="0" err="1" smtClean="0"/>
                        <a:t>dengan</a:t>
                      </a:r>
                      <a:r>
                        <a:rPr lang="en-US" sz="800" baseline="0" dirty="0" smtClean="0"/>
                        <a:t> </a:t>
                      </a:r>
                      <a:r>
                        <a:rPr lang="en-US" sz="800" baseline="0" dirty="0" err="1" smtClean="0"/>
                        <a:t>skor</a:t>
                      </a:r>
                      <a:r>
                        <a:rPr lang="en-US" sz="800" baseline="0" dirty="0" smtClean="0"/>
                        <a:t> rata </a:t>
                      </a:r>
                      <a:r>
                        <a:rPr lang="en-US" sz="800" baseline="0" dirty="0" err="1" smtClean="0"/>
                        <a:t>rata</a:t>
                      </a:r>
                      <a:r>
                        <a:rPr lang="en-US" sz="800" baseline="0" dirty="0" smtClean="0"/>
                        <a:t> 87,77%</a:t>
                      </a:r>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err="1" smtClean="0"/>
                        <a:t>Sistem</a:t>
                      </a:r>
                      <a:r>
                        <a:rPr lang="en-US" sz="800" dirty="0" smtClean="0"/>
                        <a:t> </a:t>
                      </a:r>
                      <a:r>
                        <a:rPr lang="en-US" sz="800" baseline="0" dirty="0" err="1" smtClean="0"/>
                        <a:t>pengelolaan</a:t>
                      </a:r>
                      <a:r>
                        <a:rPr lang="en-US" sz="800" baseline="0" dirty="0" smtClean="0"/>
                        <a:t> </a:t>
                      </a:r>
                      <a:r>
                        <a:rPr lang="en-US" sz="800" baseline="0" dirty="0" err="1" smtClean="0"/>
                        <a:t>obat</a:t>
                      </a:r>
                      <a:r>
                        <a:rPr lang="en-US" sz="800" baseline="0" dirty="0" smtClean="0"/>
                        <a:t> di </a:t>
                      </a:r>
                      <a:r>
                        <a:rPr lang="en-US" sz="800" baseline="0" dirty="0" err="1" smtClean="0"/>
                        <a:t>Puskesmas</a:t>
                      </a:r>
                      <a:r>
                        <a:rPr lang="en-US" sz="800" baseline="0" dirty="0" smtClean="0"/>
                        <a:t> </a:t>
                      </a:r>
                      <a:r>
                        <a:rPr lang="en-US" sz="800" baseline="0" dirty="0" err="1" smtClean="0"/>
                        <a:t>Bakunese</a:t>
                      </a:r>
                      <a:r>
                        <a:rPr lang="en-US" sz="800" baseline="0" dirty="0" smtClean="0"/>
                        <a:t> yang </a:t>
                      </a:r>
                      <a:r>
                        <a:rPr lang="en-US" sz="800" baseline="0" dirty="0" err="1" smtClean="0"/>
                        <a:t>meliputi</a:t>
                      </a:r>
                      <a:r>
                        <a:rPr lang="en-US" sz="800" baseline="0" dirty="0" smtClean="0"/>
                        <a:t> </a:t>
                      </a:r>
                      <a:r>
                        <a:rPr lang="en-US" sz="800" baseline="0" dirty="0" err="1" smtClean="0"/>
                        <a:t>permintaan</a:t>
                      </a:r>
                      <a:r>
                        <a:rPr lang="en-US" sz="800" baseline="0" dirty="0" smtClean="0"/>
                        <a:t> , </a:t>
                      </a:r>
                      <a:r>
                        <a:rPr lang="en-US" sz="800" baseline="0" dirty="0" err="1" smtClean="0"/>
                        <a:t>penerimaan</a:t>
                      </a:r>
                      <a:r>
                        <a:rPr lang="en-US" sz="800" baseline="0" dirty="0" smtClean="0"/>
                        <a:t> , </a:t>
                      </a:r>
                      <a:r>
                        <a:rPr lang="en-US" sz="800" baseline="0" dirty="0" err="1" smtClean="0"/>
                        <a:t>penyimpanan</a:t>
                      </a:r>
                      <a:r>
                        <a:rPr lang="en-US" sz="800" baseline="0" dirty="0" smtClean="0"/>
                        <a:t> , </a:t>
                      </a:r>
                      <a:r>
                        <a:rPr lang="en-US" sz="800" baseline="0" dirty="0" err="1" smtClean="0"/>
                        <a:t>pendistribusian</a:t>
                      </a:r>
                      <a:r>
                        <a:rPr lang="en-US" sz="800" baseline="0" dirty="0" smtClean="0"/>
                        <a:t> </a:t>
                      </a:r>
                      <a:r>
                        <a:rPr lang="en-US" sz="800" baseline="0" dirty="0" err="1" smtClean="0"/>
                        <a:t>serta</a:t>
                      </a:r>
                      <a:r>
                        <a:rPr lang="en-US" sz="800" baseline="0" dirty="0" smtClean="0"/>
                        <a:t> </a:t>
                      </a:r>
                      <a:r>
                        <a:rPr lang="en-US" sz="800" baseline="0" dirty="0" err="1" smtClean="0"/>
                        <a:t>pencatatan</a:t>
                      </a:r>
                      <a:r>
                        <a:rPr lang="en-US" sz="800" baseline="0" dirty="0" smtClean="0"/>
                        <a:t> </a:t>
                      </a:r>
                      <a:r>
                        <a:rPr lang="en-US" sz="800" baseline="0" dirty="0" err="1" smtClean="0"/>
                        <a:t>dan</a:t>
                      </a:r>
                      <a:r>
                        <a:rPr lang="en-US" sz="800" baseline="0" dirty="0" smtClean="0"/>
                        <a:t> </a:t>
                      </a:r>
                      <a:r>
                        <a:rPr lang="en-US" sz="800" baseline="0" dirty="0" err="1" smtClean="0"/>
                        <a:t>pelaporan</a:t>
                      </a:r>
                      <a:r>
                        <a:rPr lang="en-US" sz="800" baseline="0" dirty="0" smtClean="0"/>
                        <a:t> </a:t>
                      </a:r>
                      <a:r>
                        <a:rPr lang="en-US" sz="800" baseline="0" dirty="0" err="1" smtClean="0"/>
                        <a:t>tergolong</a:t>
                      </a:r>
                      <a:r>
                        <a:rPr lang="en-US" sz="800" baseline="0" dirty="0" smtClean="0"/>
                        <a:t> </a:t>
                      </a:r>
                      <a:r>
                        <a:rPr lang="en-US" sz="800" baseline="0" dirty="0" err="1" smtClean="0"/>
                        <a:t>baik</a:t>
                      </a:r>
                      <a:r>
                        <a:rPr lang="en-US" sz="800" baseline="0" dirty="0" smtClean="0"/>
                        <a:t> </a:t>
                      </a:r>
                      <a:r>
                        <a:rPr lang="en-US" sz="800" baseline="0" dirty="0" err="1" smtClean="0"/>
                        <a:t>dengan</a:t>
                      </a:r>
                      <a:r>
                        <a:rPr lang="en-US" sz="800" baseline="0" dirty="0" smtClean="0"/>
                        <a:t> </a:t>
                      </a:r>
                      <a:r>
                        <a:rPr lang="en-US" sz="800" baseline="0" dirty="0" err="1" smtClean="0"/>
                        <a:t>skor</a:t>
                      </a:r>
                      <a:r>
                        <a:rPr lang="en-US" sz="800" baseline="0" dirty="0" smtClean="0"/>
                        <a:t> rata </a:t>
                      </a:r>
                      <a:r>
                        <a:rPr lang="en-US" sz="800" baseline="0" dirty="0" err="1" smtClean="0"/>
                        <a:t>rata</a:t>
                      </a:r>
                      <a:r>
                        <a:rPr lang="en-US" sz="800" baseline="0" dirty="0" smtClean="0"/>
                        <a:t> 88,55%</a:t>
                      </a:r>
                      <a:endParaRPr lang="en-US" sz="800" dirty="0" smtClean="0"/>
                    </a:p>
                    <a:p>
                      <a:endParaRPr lang="en-US" sz="800" dirty="0"/>
                    </a:p>
                  </a:txBody>
                  <a:tcPr/>
                </a:tc>
              </a:tr>
            </a:tbl>
          </a:graphicData>
        </a:graphic>
      </p:graphicFrame>
    </p:spTree>
    <p:extLst>
      <p:ext uri="{BB962C8B-B14F-4D97-AF65-F5344CB8AC3E}">
        <p14:creationId xmlns:p14="http://schemas.microsoft.com/office/powerpoint/2010/main" val="922800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3" name="Google Shape;123;p13"/>
          <p:cNvGrpSpPr/>
          <p:nvPr/>
        </p:nvGrpSpPr>
        <p:grpSpPr>
          <a:xfrm flipH="1">
            <a:off x="7494560" y="3754514"/>
            <a:ext cx="1649444" cy="1388992"/>
            <a:chOff x="2062875" y="1879850"/>
            <a:chExt cx="1394525" cy="1174325"/>
          </a:xfrm>
        </p:grpSpPr>
        <p:sp>
          <p:nvSpPr>
            <p:cNvPr id="124" name="Google Shape;124;p13"/>
            <p:cNvSpPr/>
            <p:nvPr/>
          </p:nvSpPr>
          <p:spPr>
            <a:xfrm>
              <a:off x="2098525" y="2337475"/>
              <a:ext cx="969350" cy="705875"/>
            </a:xfrm>
            <a:custGeom>
              <a:avLst/>
              <a:gdLst/>
              <a:ahLst/>
              <a:cxnLst/>
              <a:rect l="l" t="t" r="r" b="b"/>
              <a:pathLst>
                <a:path w="38774" h="28235" extrusionOk="0">
                  <a:moveTo>
                    <a:pt x="15505" y="1"/>
                  </a:moveTo>
                  <a:lnTo>
                    <a:pt x="12195" y="153"/>
                  </a:lnTo>
                  <a:lnTo>
                    <a:pt x="11559" y="204"/>
                  </a:lnTo>
                  <a:lnTo>
                    <a:pt x="10107" y="586"/>
                  </a:lnTo>
                  <a:lnTo>
                    <a:pt x="8529" y="1248"/>
                  </a:lnTo>
                  <a:lnTo>
                    <a:pt x="6950" y="2190"/>
                  </a:lnTo>
                  <a:lnTo>
                    <a:pt x="5474" y="3412"/>
                  </a:lnTo>
                  <a:lnTo>
                    <a:pt x="4201" y="4838"/>
                  </a:lnTo>
                  <a:lnTo>
                    <a:pt x="3463" y="6085"/>
                  </a:lnTo>
                  <a:lnTo>
                    <a:pt x="3081" y="6976"/>
                  </a:lnTo>
                  <a:lnTo>
                    <a:pt x="2826" y="7944"/>
                  </a:lnTo>
                  <a:lnTo>
                    <a:pt x="2699" y="8937"/>
                  </a:lnTo>
                  <a:lnTo>
                    <a:pt x="2699" y="9446"/>
                  </a:lnTo>
                  <a:lnTo>
                    <a:pt x="2724" y="10286"/>
                  </a:lnTo>
                  <a:lnTo>
                    <a:pt x="3055" y="11534"/>
                  </a:lnTo>
                  <a:lnTo>
                    <a:pt x="3463" y="12501"/>
                  </a:lnTo>
                  <a:lnTo>
                    <a:pt x="3666" y="13570"/>
                  </a:lnTo>
                  <a:lnTo>
                    <a:pt x="3590" y="14232"/>
                  </a:lnTo>
                  <a:lnTo>
                    <a:pt x="3412" y="15021"/>
                  </a:lnTo>
                  <a:lnTo>
                    <a:pt x="2826" y="16091"/>
                  </a:lnTo>
                  <a:lnTo>
                    <a:pt x="2088" y="16905"/>
                  </a:lnTo>
                  <a:lnTo>
                    <a:pt x="1273" y="17796"/>
                  </a:lnTo>
                  <a:lnTo>
                    <a:pt x="917" y="18407"/>
                  </a:lnTo>
                  <a:lnTo>
                    <a:pt x="637" y="18942"/>
                  </a:lnTo>
                  <a:lnTo>
                    <a:pt x="255" y="20062"/>
                  </a:lnTo>
                  <a:lnTo>
                    <a:pt x="26" y="21208"/>
                  </a:lnTo>
                  <a:lnTo>
                    <a:pt x="0" y="22379"/>
                  </a:lnTo>
                  <a:lnTo>
                    <a:pt x="178" y="23525"/>
                  </a:lnTo>
                  <a:lnTo>
                    <a:pt x="560" y="24619"/>
                  </a:lnTo>
                  <a:lnTo>
                    <a:pt x="1197" y="25587"/>
                  </a:lnTo>
                  <a:lnTo>
                    <a:pt x="2037" y="26427"/>
                  </a:lnTo>
                  <a:lnTo>
                    <a:pt x="2572" y="26783"/>
                  </a:lnTo>
                  <a:lnTo>
                    <a:pt x="2902" y="26962"/>
                  </a:lnTo>
                  <a:lnTo>
                    <a:pt x="4048" y="27292"/>
                  </a:lnTo>
                  <a:lnTo>
                    <a:pt x="6518" y="27674"/>
                  </a:lnTo>
                  <a:lnTo>
                    <a:pt x="11100" y="28056"/>
                  </a:lnTo>
                  <a:lnTo>
                    <a:pt x="16548" y="28234"/>
                  </a:lnTo>
                  <a:lnTo>
                    <a:pt x="22251" y="28234"/>
                  </a:lnTo>
                  <a:lnTo>
                    <a:pt x="27674" y="28056"/>
                  </a:lnTo>
                  <a:lnTo>
                    <a:pt x="32257" y="27674"/>
                  </a:lnTo>
                  <a:lnTo>
                    <a:pt x="34752" y="27292"/>
                  </a:lnTo>
                  <a:lnTo>
                    <a:pt x="35872" y="26962"/>
                  </a:lnTo>
                  <a:lnTo>
                    <a:pt x="36228" y="26783"/>
                  </a:lnTo>
                  <a:lnTo>
                    <a:pt x="36763" y="26427"/>
                  </a:lnTo>
                  <a:lnTo>
                    <a:pt x="37603" y="25587"/>
                  </a:lnTo>
                  <a:lnTo>
                    <a:pt x="38214" y="24619"/>
                  </a:lnTo>
                  <a:lnTo>
                    <a:pt x="38621" y="23525"/>
                  </a:lnTo>
                  <a:lnTo>
                    <a:pt x="38774" y="22379"/>
                  </a:lnTo>
                  <a:lnTo>
                    <a:pt x="38749" y="21208"/>
                  </a:lnTo>
                  <a:lnTo>
                    <a:pt x="38545" y="20062"/>
                  </a:lnTo>
                  <a:lnTo>
                    <a:pt x="38138" y="18942"/>
                  </a:lnTo>
                  <a:lnTo>
                    <a:pt x="37883" y="18407"/>
                  </a:lnTo>
                  <a:lnTo>
                    <a:pt x="37527" y="17796"/>
                  </a:lnTo>
                  <a:lnTo>
                    <a:pt x="36712" y="16905"/>
                  </a:lnTo>
                  <a:lnTo>
                    <a:pt x="35948" y="16091"/>
                  </a:lnTo>
                  <a:lnTo>
                    <a:pt x="35388" y="15021"/>
                  </a:lnTo>
                  <a:lnTo>
                    <a:pt x="35210" y="14232"/>
                  </a:lnTo>
                  <a:lnTo>
                    <a:pt x="35133" y="13570"/>
                  </a:lnTo>
                  <a:lnTo>
                    <a:pt x="35337" y="12501"/>
                  </a:lnTo>
                  <a:lnTo>
                    <a:pt x="35719" y="11534"/>
                  </a:lnTo>
                  <a:lnTo>
                    <a:pt x="36050" y="10286"/>
                  </a:lnTo>
                  <a:lnTo>
                    <a:pt x="36101" y="9446"/>
                  </a:lnTo>
                  <a:lnTo>
                    <a:pt x="36101" y="8937"/>
                  </a:lnTo>
                  <a:lnTo>
                    <a:pt x="35974" y="7944"/>
                  </a:lnTo>
                  <a:lnTo>
                    <a:pt x="35693" y="6976"/>
                  </a:lnTo>
                  <a:lnTo>
                    <a:pt x="35337" y="6085"/>
                  </a:lnTo>
                  <a:lnTo>
                    <a:pt x="34599" y="4838"/>
                  </a:lnTo>
                  <a:lnTo>
                    <a:pt x="33326" y="3412"/>
                  </a:lnTo>
                  <a:lnTo>
                    <a:pt x="31849" y="2190"/>
                  </a:lnTo>
                  <a:lnTo>
                    <a:pt x="30271" y="1248"/>
                  </a:lnTo>
                  <a:lnTo>
                    <a:pt x="28692" y="586"/>
                  </a:lnTo>
                  <a:lnTo>
                    <a:pt x="27241" y="204"/>
                  </a:lnTo>
                  <a:lnTo>
                    <a:pt x="26605" y="153"/>
                  </a:lnTo>
                  <a:lnTo>
                    <a:pt x="2329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2177450" y="2352125"/>
              <a:ext cx="68125" cy="190950"/>
            </a:xfrm>
            <a:custGeom>
              <a:avLst/>
              <a:gdLst/>
              <a:ahLst/>
              <a:cxnLst/>
              <a:rect l="l" t="t" r="r" b="b"/>
              <a:pathLst>
                <a:path w="2725" h="7638" extrusionOk="0">
                  <a:moveTo>
                    <a:pt x="2724" y="0"/>
                  </a:moveTo>
                  <a:lnTo>
                    <a:pt x="2164" y="26"/>
                  </a:lnTo>
                  <a:lnTo>
                    <a:pt x="1197" y="433"/>
                  </a:lnTo>
                  <a:lnTo>
                    <a:pt x="458" y="1197"/>
                  </a:lnTo>
                  <a:lnTo>
                    <a:pt x="26" y="2164"/>
                  </a:lnTo>
                  <a:lnTo>
                    <a:pt x="0" y="2724"/>
                  </a:lnTo>
                  <a:lnTo>
                    <a:pt x="0" y="4914"/>
                  </a:lnTo>
                  <a:lnTo>
                    <a:pt x="26" y="5448"/>
                  </a:lnTo>
                  <a:lnTo>
                    <a:pt x="458" y="6441"/>
                  </a:lnTo>
                  <a:lnTo>
                    <a:pt x="1197" y="7180"/>
                  </a:lnTo>
                  <a:lnTo>
                    <a:pt x="2164" y="7587"/>
                  </a:lnTo>
                  <a:lnTo>
                    <a:pt x="2724" y="7638"/>
                  </a:lnTo>
                  <a:lnTo>
                    <a:pt x="2724"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2922100" y="2352125"/>
              <a:ext cx="68150" cy="190950"/>
            </a:xfrm>
            <a:custGeom>
              <a:avLst/>
              <a:gdLst/>
              <a:ahLst/>
              <a:cxnLst/>
              <a:rect l="l" t="t" r="r" b="b"/>
              <a:pathLst>
                <a:path w="2726" h="7638" extrusionOk="0">
                  <a:moveTo>
                    <a:pt x="1" y="0"/>
                  </a:moveTo>
                  <a:lnTo>
                    <a:pt x="1" y="7638"/>
                  </a:lnTo>
                  <a:lnTo>
                    <a:pt x="561" y="7587"/>
                  </a:lnTo>
                  <a:lnTo>
                    <a:pt x="1528" y="7180"/>
                  </a:lnTo>
                  <a:lnTo>
                    <a:pt x="2267" y="6441"/>
                  </a:lnTo>
                  <a:lnTo>
                    <a:pt x="2700" y="5448"/>
                  </a:lnTo>
                  <a:lnTo>
                    <a:pt x="2725" y="4914"/>
                  </a:lnTo>
                  <a:lnTo>
                    <a:pt x="2725" y="2724"/>
                  </a:lnTo>
                  <a:lnTo>
                    <a:pt x="2700" y="2164"/>
                  </a:lnTo>
                  <a:lnTo>
                    <a:pt x="2267" y="1197"/>
                  </a:lnTo>
                  <a:lnTo>
                    <a:pt x="1528" y="433"/>
                  </a:lnTo>
                  <a:lnTo>
                    <a:pt x="561" y="26"/>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2479125" y="2740375"/>
              <a:ext cx="210050" cy="263525"/>
            </a:xfrm>
            <a:custGeom>
              <a:avLst/>
              <a:gdLst/>
              <a:ahLst/>
              <a:cxnLst/>
              <a:rect l="l" t="t" r="r" b="b"/>
              <a:pathLst>
                <a:path w="8402" h="10541" extrusionOk="0">
                  <a:moveTo>
                    <a:pt x="1" y="0"/>
                  </a:moveTo>
                  <a:lnTo>
                    <a:pt x="1" y="10540"/>
                  </a:lnTo>
                  <a:lnTo>
                    <a:pt x="8402" y="10540"/>
                  </a:lnTo>
                  <a:lnTo>
                    <a:pt x="8402"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223345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5" y="5653"/>
                  </a:lnTo>
                  <a:lnTo>
                    <a:pt x="2012" y="6773"/>
                  </a:lnTo>
                  <a:lnTo>
                    <a:pt x="1375" y="7944"/>
                  </a:lnTo>
                  <a:lnTo>
                    <a:pt x="841" y="9217"/>
                  </a:lnTo>
                  <a:lnTo>
                    <a:pt x="433" y="10541"/>
                  </a:lnTo>
                  <a:lnTo>
                    <a:pt x="153" y="11890"/>
                  </a:lnTo>
                  <a:lnTo>
                    <a:pt x="0" y="13316"/>
                  </a:lnTo>
                  <a:lnTo>
                    <a:pt x="0" y="14029"/>
                  </a:lnTo>
                  <a:lnTo>
                    <a:pt x="0" y="21004"/>
                  </a:lnTo>
                  <a:lnTo>
                    <a:pt x="0" y="21743"/>
                  </a:lnTo>
                  <a:lnTo>
                    <a:pt x="153" y="23143"/>
                  </a:lnTo>
                  <a:lnTo>
                    <a:pt x="433" y="24518"/>
                  </a:lnTo>
                  <a:lnTo>
                    <a:pt x="841" y="25842"/>
                  </a:lnTo>
                  <a:lnTo>
                    <a:pt x="1375" y="27089"/>
                  </a:lnTo>
                  <a:lnTo>
                    <a:pt x="2012" y="28286"/>
                  </a:lnTo>
                  <a:lnTo>
                    <a:pt x="2775"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7" y="33657"/>
                  </a:lnTo>
                  <a:lnTo>
                    <a:pt x="21284" y="33021"/>
                  </a:lnTo>
                  <a:lnTo>
                    <a:pt x="22404" y="32257"/>
                  </a:lnTo>
                  <a:lnTo>
                    <a:pt x="23448" y="31392"/>
                  </a:lnTo>
                  <a:lnTo>
                    <a:pt x="24390" y="30450"/>
                  </a:lnTo>
                  <a:lnTo>
                    <a:pt x="25256" y="29406"/>
                  </a:lnTo>
                  <a:lnTo>
                    <a:pt x="26019"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19" y="6773"/>
                  </a:lnTo>
                  <a:lnTo>
                    <a:pt x="25256" y="5653"/>
                  </a:lnTo>
                  <a:lnTo>
                    <a:pt x="24390" y="4609"/>
                  </a:lnTo>
                  <a:lnTo>
                    <a:pt x="23448" y="3642"/>
                  </a:lnTo>
                  <a:lnTo>
                    <a:pt x="22404" y="2801"/>
                  </a:lnTo>
                  <a:lnTo>
                    <a:pt x="21284" y="2038"/>
                  </a:lnTo>
                  <a:lnTo>
                    <a:pt x="20087" y="1401"/>
                  </a:lnTo>
                  <a:lnTo>
                    <a:pt x="18840" y="867"/>
                  </a:lnTo>
                  <a:lnTo>
                    <a:pt x="17516" y="459"/>
                  </a:lnTo>
                  <a:lnTo>
                    <a:pt x="16167" y="179"/>
                  </a:lnTo>
                  <a:lnTo>
                    <a:pt x="14741" y="26"/>
                  </a:lnTo>
                  <a:lnTo>
                    <a:pt x="14028"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2358200" y="2418300"/>
              <a:ext cx="91050" cy="91050"/>
            </a:xfrm>
            <a:custGeom>
              <a:avLst/>
              <a:gdLst/>
              <a:ahLst/>
              <a:cxnLst/>
              <a:rect l="l" t="t" r="r" b="b"/>
              <a:pathLst>
                <a:path w="3642" h="3642" extrusionOk="0">
                  <a:moveTo>
                    <a:pt x="1808" y="1"/>
                  </a:moveTo>
                  <a:lnTo>
                    <a:pt x="1452" y="26"/>
                  </a:lnTo>
                  <a:lnTo>
                    <a:pt x="790" y="306"/>
                  </a:lnTo>
                  <a:lnTo>
                    <a:pt x="306" y="790"/>
                  </a:lnTo>
                  <a:lnTo>
                    <a:pt x="26" y="1452"/>
                  </a:lnTo>
                  <a:lnTo>
                    <a:pt x="0" y="1809"/>
                  </a:lnTo>
                  <a:lnTo>
                    <a:pt x="26" y="2190"/>
                  </a:lnTo>
                  <a:lnTo>
                    <a:pt x="306" y="2827"/>
                  </a:lnTo>
                  <a:lnTo>
                    <a:pt x="790" y="3336"/>
                  </a:lnTo>
                  <a:lnTo>
                    <a:pt x="1452" y="3616"/>
                  </a:lnTo>
                  <a:lnTo>
                    <a:pt x="1808" y="3642"/>
                  </a:lnTo>
                  <a:lnTo>
                    <a:pt x="2190" y="3616"/>
                  </a:lnTo>
                  <a:lnTo>
                    <a:pt x="2826" y="3336"/>
                  </a:lnTo>
                  <a:lnTo>
                    <a:pt x="3336" y="2827"/>
                  </a:lnTo>
                  <a:lnTo>
                    <a:pt x="3616" y="2190"/>
                  </a:lnTo>
                  <a:lnTo>
                    <a:pt x="3641" y="1809"/>
                  </a:lnTo>
                  <a:lnTo>
                    <a:pt x="3616" y="1452"/>
                  </a:lnTo>
                  <a:lnTo>
                    <a:pt x="3336"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a:off x="2718450" y="2418300"/>
              <a:ext cx="91025" cy="91050"/>
            </a:xfrm>
            <a:custGeom>
              <a:avLst/>
              <a:gdLst/>
              <a:ahLst/>
              <a:cxnLst/>
              <a:rect l="l" t="t" r="r" b="b"/>
              <a:pathLst>
                <a:path w="3641" h="3642" extrusionOk="0">
                  <a:moveTo>
                    <a:pt x="1833" y="1"/>
                  </a:moveTo>
                  <a:lnTo>
                    <a:pt x="1451" y="26"/>
                  </a:lnTo>
                  <a:lnTo>
                    <a:pt x="815" y="306"/>
                  </a:lnTo>
                  <a:lnTo>
                    <a:pt x="306" y="790"/>
                  </a:lnTo>
                  <a:lnTo>
                    <a:pt x="26" y="1452"/>
                  </a:lnTo>
                  <a:lnTo>
                    <a:pt x="0" y="1809"/>
                  </a:lnTo>
                  <a:lnTo>
                    <a:pt x="26" y="2190"/>
                  </a:lnTo>
                  <a:lnTo>
                    <a:pt x="306" y="2827"/>
                  </a:lnTo>
                  <a:lnTo>
                    <a:pt x="815" y="3336"/>
                  </a:lnTo>
                  <a:lnTo>
                    <a:pt x="1451" y="3616"/>
                  </a:lnTo>
                  <a:lnTo>
                    <a:pt x="1833" y="3642"/>
                  </a:lnTo>
                  <a:lnTo>
                    <a:pt x="2190" y="3616"/>
                  </a:lnTo>
                  <a:lnTo>
                    <a:pt x="2851" y="3336"/>
                  </a:lnTo>
                  <a:lnTo>
                    <a:pt x="3335" y="2827"/>
                  </a:lnTo>
                  <a:lnTo>
                    <a:pt x="3615" y="2190"/>
                  </a:lnTo>
                  <a:lnTo>
                    <a:pt x="3641" y="1809"/>
                  </a:lnTo>
                  <a:lnTo>
                    <a:pt x="3615" y="1452"/>
                  </a:lnTo>
                  <a:lnTo>
                    <a:pt x="3335" y="790"/>
                  </a:lnTo>
                  <a:lnTo>
                    <a:pt x="2851" y="306"/>
                  </a:lnTo>
                  <a:lnTo>
                    <a:pt x="2190" y="26"/>
                  </a:lnTo>
                  <a:lnTo>
                    <a:pt x="1833"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206287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0" y="8402"/>
                  </a:lnTo>
                  <a:lnTo>
                    <a:pt x="41677" y="8402"/>
                  </a:lnTo>
                  <a:lnTo>
                    <a:pt x="41142" y="7486"/>
                  </a:lnTo>
                  <a:lnTo>
                    <a:pt x="39996" y="5805"/>
                  </a:lnTo>
                  <a:lnTo>
                    <a:pt x="38774" y="4303"/>
                  </a:lnTo>
                  <a:lnTo>
                    <a:pt x="37450" y="3005"/>
                  </a:lnTo>
                  <a:lnTo>
                    <a:pt x="35999" y="1910"/>
                  </a:lnTo>
                  <a:lnTo>
                    <a:pt x="34370" y="1070"/>
                  </a:lnTo>
                  <a:lnTo>
                    <a:pt x="32562" y="485"/>
                  </a:lnTo>
                  <a:lnTo>
                    <a:pt x="30500" y="179"/>
                  </a:lnTo>
                  <a:lnTo>
                    <a:pt x="29380" y="154"/>
                  </a:lnTo>
                  <a:lnTo>
                    <a:pt x="25052" y="1"/>
                  </a:lnTo>
                  <a:lnTo>
                    <a:pt x="25027" y="434"/>
                  </a:lnTo>
                  <a:lnTo>
                    <a:pt x="24874" y="1248"/>
                  </a:lnTo>
                  <a:lnTo>
                    <a:pt x="24543" y="2012"/>
                  </a:lnTo>
                  <a:lnTo>
                    <a:pt x="24085" y="2674"/>
                  </a:lnTo>
                  <a:lnTo>
                    <a:pt x="23524" y="3260"/>
                  </a:lnTo>
                  <a:lnTo>
                    <a:pt x="22863" y="3718"/>
                  </a:lnTo>
                  <a:lnTo>
                    <a:pt x="22099" y="4023"/>
                  </a:lnTo>
                  <a:lnTo>
                    <a:pt x="21284" y="4202"/>
                  </a:lnTo>
                  <a:lnTo>
                    <a:pt x="20418" y="4202"/>
                  </a:lnTo>
                  <a:lnTo>
                    <a:pt x="19578" y="4023"/>
                  </a:lnTo>
                  <a:lnTo>
                    <a:pt x="18840" y="3718"/>
                  </a:lnTo>
                  <a:lnTo>
                    <a:pt x="18153" y="3260"/>
                  </a:lnTo>
                  <a:lnTo>
                    <a:pt x="17593" y="2674"/>
                  </a:lnTo>
                  <a:lnTo>
                    <a:pt x="17134" y="2012"/>
                  </a:lnTo>
                  <a:lnTo>
                    <a:pt x="16803" y="1248"/>
                  </a:lnTo>
                  <a:lnTo>
                    <a:pt x="16651" y="434"/>
                  </a:lnTo>
                  <a:lnTo>
                    <a:pt x="16625" y="1"/>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2439675" y="2844100"/>
              <a:ext cx="288325" cy="149600"/>
            </a:xfrm>
            <a:custGeom>
              <a:avLst/>
              <a:gdLst/>
              <a:ahLst/>
              <a:cxnLst/>
              <a:rect l="l" t="t" r="r" b="b"/>
              <a:pathLst>
                <a:path w="11533"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5"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2" y="3260"/>
                  </a:lnTo>
                  <a:lnTo>
                    <a:pt x="7791" y="3718"/>
                  </a:lnTo>
                  <a:lnTo>
                    <a:pt x="7027" y="4023"/>
                  </a:lnTo>
                  <a:lnTo>
                    <a:pt x="6212" y="4202"/>
                  </a:lnTo>
                  <a:lnTo>
                    <a:pt x="5346" y="4202"/>
                  </a:lnTo>
                  <a:lnTo>
                    <a:pt x="4506" y="4023"/>
                  </a:lnTo>
                  <a:lnTo>
                    <a:pt x="3768" y="3718"/>
                  </a:lnTo>
                  <a:lnTo>
                    <a:pt x="3081" y="3260"/>
                  </a:lnTo>
                  <a:lnTo>
                    <a:pt x="2521" y="2674"/>
                  </a:lnTo>
                  <a:lnTo>
                    <a:pt x="2062" y="2012"/>
                  </a:lnTo>
                  <a:lnTo>
                    <a:pt x="1731" y="1248"/>
                  </a:lnTo>
                  <a:lnTo>
                    <a:pt x="1579" y="434"/>
                  </a:lnTo>
                  <a:lnTo>
                    <a:pt x="1553" y="1"/>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p:nvPr/>
          </p:nvSpPr>
          <p:spPr>
            <a:xfrm>
              <a:off x="2540875" y="2459675"/>
              <a:ext cx="82125" cy="119700"/>
            </a:xfrm>
            <a:custGeom>
              <a:avLst/>
              <a:gdLst/>
              <a:ahLst/>
              <a:cxnLst/>
              <a:rect l="l" t="t" r="r" b="b"/>
              <a:pathLst>
                <a:path w="3285" h="4788" extrusionOk="0">
                  <a:moveTo>
                    <a:pt x="1553" y="1"/>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3"/>
            <p:cNvSpPr/>
            <p:nvPr/>
          </p:nvSpPr>
          <p:spPr>
            <a:xfrm>
              <a:off x="2540875" y="2568525"/>
              <a:ext cx="82125" cy="38200"/>
            </a:xfrm>
            <a:custGeom>
              <a:avLst/>
              <a:gdLst/>
              <a:ahLst/>
              <a:cxnLst/>
              <a:rect l="l" t="t" r="r" b="b"/>
              <a:pathLst>
                <a:path w="3285" h="1528" extrusionOk="0">
                  <a:moveTo>
                    <a:pt x="0" y="0"/>
                  </a:moveTo>
                  <a:lnTo>
                    <a:pt x="0" y="306"/>
                  </a:lnTo>
                  <a:lnTo>
                    <a:pt x="280" y="840"/>
                  </a:lnTo>
                  <a:lnTo>
                    <a:pt x="764" y="1273"/>
                  </a:lnTo>
                  <a:lnTo>
                    <a:pt x="1298" y="1502"/>
                  </a:lnTo>
                  <a:lnTo>
                    <a:pt x="1528" y="1528"/>
                  </a:lnTo>
                  <a:lnTo>
                    <a:pt x="1782" y="1528"/>
                  </a:lnTo>
                  <a:lnTo>
                    <a:pt x="2011" y="1502"/>
                  </a:lnTo>
                  <a:lnTo>
                    <a:pt x="2521" y="1273"/>
                  </a:lnTo>
                  <a:lnTo>
                    <a:pt x="3004" y="840"/>
                  </a:lnTo>
                  <a:lnTo>
                    <a:pt x="3284" y="306"/>
                  </a:lnTo>
                  <a:lnTo>
                    <a:pt x="3284" y="0"/>
                  </a:lnTo>
                  <a:lnTo>
                    <a:pt x="2902" y="204"/>
                  </a:lnTo>
                  <a:lnTo>
                    <a:pt x="2062" y="433"/>
                  </a:lnTo>
                  <a:lnTo>
                    <a:pt x="1222" y="433"/>
                  </a:lnTo>
                  <a:lnTo>
                    <a:pt x="407" y="204"/>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3"/>
            <p:cNvSpPr/>
            <p:nvPr/>
          </p:nvSpPr>
          <p:spPr>
            <a:xfrm>
              <a:off x="2377300" y="2434225"/>
              <a:ext cx="26100" cy="26750"/>
            </a:xfrm>
            <a:custGeom>
              <a:avLst/>
              <a:gdLst/>
              <a:ahLst/>
              <a:cxnLst/>
              <a:rect l="l" t="t" r="r" b="b"/>
              <a:pathLst>
                <a:path w="1044" h="1070" extrusionOk="0">
                  <a:moveTo>
                    <a:pt x="509" y="0"/>
                  </a:moveTo>
                  <a:lnTo>
                    <a:pt x="306" y="26"/>
                  </a:lnTo>
                  <a:lnTo>
                    <a:pt x="26" y="306"/>
                  </a:lnTo>
                  <a:lnTo>
                    <a:pt x="0" y="535"/>
                  </a:lnTo>
                  <a:lnTo>
                    <a:pt x="26" y="739"/>
                  </a:lnTo>
                  <a:lnTo>
                    <a:pt x="306" y="1019"/>
                  </a:lnTo>
                  <a:lnTo>
                    <a:pt x="509" y="1070"/>
                  </a:lnTo>
                  <a:lnTo>
                    <a:pt x="738" y="1019"/>
                  </a:lnTo>
                  <a:lnTo>
                    <a:pt x="1019" y="739"/>
                  </a:lnTo>
                  <a:lnTo>
                    <a:pt x="1044" y="535"/>
                  </a:lnTo>
                  <a:lnTo>
                    <a:pt x="1019" y="306"/>
                  </a:lnTo>
                  <a:lnTo>
                    <a:pt x="738" y="26"/>
                  </a:lnTo>
                  <a:lnTo>
                    <a:pt x="50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p:nvPr/>
          </p:nvSpPr>
          <p:spPr>
            <a:xfrm>
              <a:off x="2737525" y="2434225"/>
              <a:ext cx="26775" cy="26750"/>
            </a:xfrm>
            <a:custGeom>
              <a:avLst/>
              <a:gdLst/>
              <a:ahLst/>
              <a:cxnLst/>
              <a:rect l="l" t="t" r="r" b="b"/>
              <a:pathLst>
                <a:path w="1071" h="1070" extrusionOk="0">
                  <a:moveTo>
                    <a:pt x="535" y="0"/>
                  </a:moveTo>
                  <a:lnTo>
                    <a:pt x="332" y="26"/>
                  </a:lnTo>
                  <a:lnTo>
                    <a:pt x="26" y="306"/>
                  </a:lnTo>
                  <a:lnTo>
                    <a:pt x="1" y="535"/>
                  </a:lnTo>
                  <a:lnTo>
                    <a:pt x="26" y="739"/>
                  </a:lnTo>
                  <a:lnTo>
                    <a:pt x="332" y="1019"/>
                  </a:lnTo>
                  <a:lnTo>
                    <a:pt x="535" y="1070"/>
                  </a:lnTo>
                  <a:lnTo>
                    <a:pt x="739" y="1019"/>
                  </a:lnTo>
                  <a:lnTo>
                    <a:pt x="1045" y="739"/>
                  </a:lnTo>
                  <a:lnTo>
                    <a:pt x="1070" y="535"/>
                  </a:lnTo>
                  <a:lnTo>
                    <a:pt x="1045"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3"/>
            <p:cNvSpPr/>
            <p:nvPr/>
          </p:nvSpPr>
          <p:spPr>
            <a:xfrm>
              <a:off x="2330825" y="2522700"/>
              <a:ext cx="145775" cy="68750"/>
            </a:xfrm>
            <a:custGeom>
              <a:avLst/>
              <a:gdLst/>
              <a:ahLst/>
              <a:cxnLst/>
              <a:rect l="l" t="t" r="r" b="b"/>
              <a:pathLst>
                <a:path w="5831" h="2750" extrusionOk="0">
                  <a:moveTo>
                    <a:pt x="1350" y="0"/>
                  </a:moveTo>
                  <a:lnTo>
                    <a:pt x="1095" y="26"/>
                  </a:lnTo>
                  <a:lnTo>
                    <a:pt x="586" y="229"/>
                  </a:lnTo>
                  <a:lnTo>
                    <a:pt x="230" y="586"/>
                  </a:lnTo>
                  <a:lnTo>
                    <a:pt x="1" y="1095"/>
                  </a:lnTo>
                  <a:lnTo>
                    <a:pt x="1" y="1375"/>
                  </a:lnTo>
                  <a:lnTo>
                    <a:pt x="1" y="1655"/>
                  </a:lnTo>
                  <a:lnTo>
                    <a:pt x="230" y="2139"/>
                  </a:lnTo>
                  <a:lnTo>
                    <a:pt x="586" y="2521"/>
                  </a:lnTo>
                  <a:lnTo>
                    <a:pt x="1095"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3"/>
            <p:cNvSpPr/>
            <p:nvPr/>
          </p:nvSpPr>
          <p:spPr>
            <a:xfrm>
              <a:off x="2691075" y="2522700"/>
              <a:ext cx="146400" cy="68750"/>
            </a:xfrm>
            <a:custGeom>
              <a:avLst/>
              <a:gdLst/>
              <a:ahLst/>
              <a:cxnLst/>
              <a:rect l="l" t="t" r="r" b="b"/>
              <a:pathLst>
                <a:path w="5856" h="2750" extrusionOk="0">
                  <a:moveTo>
                    <a:pt x="1375" y="0"/>
                  </a:moveTo>
                  <a:lnTo>
                    <a:pt x="1095" y="26"/>
                  </a:lnTo>
                  <a:lnTo>
                    <a:pt x="611" y="229"/>
                  </a:lnTo>
                  <a:lnTo>
                    <a:pt x="229" y="586"/>
                  </a:lnTo>
                  <a:lnTo>
                    <a:pt x="26" y="1095"/>
                  </a:lnTo>
                  <a:lnTo>
                    <a:pt x="0" y="1375"/>
                  </a:lnTo>
                  <a:lnTo>
                    <a:pt x="26" y="1655"/>
                  </a:lnTo>
                  <a:lnTo>
                    <a:pt x="229" y="2139"/>
                  </a:lnTo>
                  <a:lnTo>
                    <a:pt x="611" y="2521"/>
                  </a:lnTo>
                  <a:lnTo>
                    <a:pt x="1095" y="2724"/>
                  </a:lnTo>
                  <a:lnTo>
                    <a:pt x="1375" y="2750"/>
                  </a:lnTo>
                  <a:lnTo>
                    <a:pt x="4481" y="2750"/>
                  </a:lnTo>
                  <a:lnTo>
                    <a:pt x="4761" y="2724"/>
                  </a:lnTo>
                  <a:lnTo>
                    <a:pt x="5245" y="2521"/>
                  </a:lnTo>
                  <a:lnTo>
                    <a:pt x="5627" y="2139"/>
                  </a:lnTo>
                  <a:lnTo>
                    <a:pt x="5830" y="1655"/>
                  </a:lnTo>
                  <a:lnTo>
                    <a:pt x="5856" y="1375"/>
                  </a:lnTo>
                  <a:lnTo>
                    <a:pt x="5830" y="1095"/>
                  </a:lnTo>
                  <a:lnTo>
                    <a:pt x="5627" y="586"/>
                  </a:lnTo>
                  <a:lnTo>
                    <a:pt x="5245" y="229"/>
                  </a:lnTo>
                  <a:lnTo>
                    <a:pt x="4761" y="26"/>
                  </a:lnTo>
                  <a:lnTo>
                    <a:pt x="4481"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p:nvPr/>
          </p:nvSpPr>
          <p:spPr>
            <a:xfrm>
              <a:off x="2188250" y="1879850"/>
              <a:ext cx="791175" cy="525750"/>
            </a:xfrm>
            <a:custGeom>
              <a:avLst/>
              <a:gdLst/>
              <a:ahLst/>
              <a:cxnLst/>
              <a:rect l="l" t="t" r="r" b="b"/>
              <a:pathLst>
                <a:path w="31647" h="21030" extrusionOk="0">
                  <a:moveTo>
                    <a:pt x="15022" y="1"/>
                  </a:moveTo>
                  <a:lnTo>
                    <a:pt x="13418" y="154"/>
                  </a:lnTo>
                  <a:lnTo>
                    <a:pt x="11865" y="485"/>
                  </a:lnTo>
                  <a:lnTo>
                    <a:pt x="10388" y="943"/>
                  </a:lnTo>
                  <a:lnTo>
                    <a:pt x="8962" y="1554"/>
                  </a:lnTo>
                  <a:lnTo>
                    <a:pt x="7613" y="2267"/>
                  </a:lnTo>
                  <a:lnTo>
                    <a:pt x="6366" y="3132"/>
                  </a:lnTo>
                  <a:lnTo>
                    <a:pt x="5194" y="4100"/>
                  </a:lnTo>
                  <a:lnTo>
                    <a:pt x="4100" y="5169"/>
                  </a:lnTo>
                  <a:lnTo>
                    <a:pt x="3132" y="6340"/>
                  </a:lnTo>
                  <a:lnTo>
                    <a:pt x="2292" y="7613"/>
                  </a:lnTo>
                  <a:lnTo>
                    <a:pt x="1554" y="8962"/>
                  </a:lnTo>
                  <a:lnTo>
                    <a:pt x="943" y="10388"/>
                  </a:lnTo>
                  <a:lnTo>
                    <a:pt x="485" y="11865"/>
                  </a:lnTo>
                  <a:lnTo>
                    <a:pt x="179"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52" y="14436"/>
                  </a:lnTo>
                  <a:lnTo>
                    <a:pt x="11890" y="15378"/>
                  </a:lnTo>
                  <a:lnTo>
                    <a:pt x="12858" y="16269"/>
                  </a:lnTo>
                  <a:lnTo>
                    <a:pt x="14105" y="17007"/>
                  </a:lnTo>
                  <a:lnTo>
                    <a:pt x="14843" y="17287"/>
                  </a:lnTo>
                  <a:lnTo>
                    <a:pt x="15633" y="17542"/>
                  </a:lnTo>
                  <a:lnTo>
                    <a:pt x="17007" y="17746"/>
                  </a:lnTo>
                  <a:lnTo>
                    <a:pt x="18153" y="17669"/>
                  </a:lnTo>
                  <a:lnTo>
                    <a:pt x="19146" y="17466"/>
                  </a:lnTo>
                  <a:lnTo>
                    <a:pt x="20470" y="17033"/>
                  </a:lnTo>
                  <a:lnTo>
                    <a:pt x="21717" y="16753"/>
                  </a:lnTo>
                  <a:lnTo>
                    <a:pt x="22583" y="16804"/>
                  </a:lnTo>
                  <a:lnTo>
                    <a:pt x="23041" y="16956"/>
                  </a:lnTo>
                  <a:lnTo>
                    <a:pt x="23754" y="17236"/>
                  </a:lnTo>
                  <a:lnTo>
                    <a:pt x="24823" y="17822"/>
                  </a:lnTo>
                  <a:lnTo>
                    <a:pt x="25893" y="18688"/>
                  </a:lnTo>
                  <a:lnTo>
                    <a:pt x="26809" y="19477"/>
                  </a:lnTo>
                  <a:lnTo>
                    <a:pt x="27624" y="19935"/>
                  </a:lnTo>
                  <a:lnTo>
                    <a:pt x="28820" y="20317"/>
                  </a:lnTo>
                  <a:lnTo>
                    <a:pt x="30526" y="20572"/>
                  </a:lnTo>
                  <a:lnTo>
                    <a:pt x="31646" y="20648"/>
                  </a:lnTo>
                  <a:lnTo>
                    <a:pt x="31646" y="15811"/>
                  </a:lnTo>
                  <a:lnTo>
                    <a:pt x="31646" y="14996"/>
                  </a:lnTo>
                  <a:lnTo>
                    <a:pt x="31468" y="13418"/>
                  </a:lnTo>
                  <a:lnTo>
                    <a:pt x="31163" y="11865"/>
                  </a:lnTo>
                  <a:lnTo>
                    <a:pt x="30704" y="10388"/>
                  </a:lnTo>
                  <a:lnTo>
                    <a:pt x="30093" y="8962"/>
                  </a:lnTo>
                  <a:lnTo>
                    <a:pt x="29355" y="7613"/>
                  </a:lnTo>
                  <a:lnTo>
                    <a:pt x="28515" y="6340"/>
                  </a:lnTo>
                  <a:lnTo>
                    <a:pt x="27547" y="5169"/>
                  </a:lnTo>
                  <a:lnTo>
                    <a:pt x="26478" y="4100"/>
                  </a:lnTo>
                  <a:lnTo>
                    <a:pt x="25282" y="3132"/>
                  </a:lnTo>
                  <a:lnTo>
                    <a:pt x="24034" y="2267"/>
                  </a:lnTo>
                  <a:lnTo>
                    <a:pt x="22685" y="1554"/>
                  </a:lnTo>
                  <a:lnTo>
                    <a:pt x="21259" y="943"/>
                  </a:lnTo>
                  <a:lnTo>
                    <a:pt x="19782" y="485"/>
                  </a:lnTo>
                  <a:lnTo>
                    <a:pt x="18229" y="154"/>
                  </a:lnTo>
                  <a:lnTo>
                    <a:pt x="16651"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3"/>
            <p:cNvSpPr/>
            <p:nvPr/>
          </p:nvSpPr>
          <p:spPr>
            <a:xfrm>
              <a:off x="2348025" y="2341925"/>
              <a:ext cx="110750" cy="22300"/>
            </a:xfrm>
            <a:custGeom>
              <a:avLst/>
              <a:gdLst/>
              <a:ahLst/>
              <a:cxnLst/>
              <a:rect l="l" t="t" r="r" b="b"/>
              <a:pathLst>
                <a:path w="4430" h="892" fill="none" extrusionOk="0">
                  <a:moveTo>
                    <a:pt x="4430" y="892"/>
                  </a:moveTo>
                  <a:lnTo>
                    <a:pt x="4201" y="663"/>
                  </a:lnTo>
                  <a:lnTo>
                    <a:pt x="3666" y="332"/>
                  </a:lnTo>
                  <a:lnTo>
                    <a:pt x="2826" y="1"/>
                  </a:lnTo>
                  <a:lnTo>
                    <a:pt x="1629" y="1"/>
                  </a:lnTo>
                  <a:lnTo>
                    <a:pt x="764" y="332"/>
                  </a:lnTo>
                  <a:lnTo>
                    <a:pt x="255"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a:off x="2708900" y="2341925"/>
              <a:ext cx="110775" cy="22300"/>
            </a:xfrm>
            <a:custGeom>
              <a:avLst/>
              <a:gdLst/>
              <a:ahLst/>
              <a:cxnLst/>
              <a:rect l="l" t="t" r="r" b="b"/>
              <a:pathLst>
                <a:path w="4431" h="892" fill="none" extrusionOk="0">
                  <a:moveTo>
                    <a:pt x="4430" y="892"/>
                  </a:moveTo>
                  <a:lnTo>
                    <a:pt x="4175" y="663"/>
                  </a:lnTo>
                  <a:lnTo>
                    <a:pt x="3666" y="332"/>
                  </a:lnTo>
                  <a:lnTo>
                    <a:pt x="2801" y="1"/>
                  </a:lnTo>
                  <a:lnTo>
                    <a:pt x="1604" y="1"/>
                  </a:lnTo>
                  <a:lnTo>
                    <a:pt x="764"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2521775" y="2657625"/>
              <a:ext cx="124125" cy="35675"/>
            </a:xfrm>
            <a:custGeom>
              <a:avLst/>
              <a:gdLst/>
              <a:ahLst/>
              <a:cxnLst/>
              <a:rect l="l" t="t" r="r" b="b"/>
              <a:pathLst>
                <a:path w="4965" h="1427" extrusionOk="0">
                  <a:moveTo>
                    <a:pt x="0" y="0"/>
                  </a:moveTo>
                  <a:lnTo>
                    <a:pt x="153" y="306"/>
                  </a:lnTo>
                  <a:lnTo>
                    <a:pt x="637" y="815"/>
                  </a:lnTo>
                  <a:lnTo>
                    <a:pt x="1273" y="1197"/>
                  </a:lnTo>
                  <a:lnTo>
                    <a:pt x="2062" y="1426"/>
                  </a:lnTo>
                  <a:lnTo>
                    <a:pt x="2903" y="1426"/>
                  </a:lnTo>
                  <a:lnTo>
                    <a:pt x="3692" y="1222"/>
                  </a:lnTo>
                  <a:lnTo>
                    <a:pt x="4328" y="841"/>
                  </a:lnTo>
                  <a:lnTo>
                    <a:pt x="4812" y="331"/>
                  </a:lnTo>
                  <a:lnTo>
                    <a:pt x="4965" y="26"/>
                  </a:lnTo>
                  <a:lnTo>
                    <a:pt x="0" y="0"/>
                  </a:lnTo>
                  <a:close/>
                </a:path>
              </a:pathLst>
            </a:custGeom>
            <a:solidFill>
              <a:srgbClr val="D564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3100950" y="2455225"/>
              <a:ext cx="356450" cy="586225"/>
            </a:xfrm>
            <a:custGeom>
              <a:avLst/>
              <a:gdLst/>
              <a:ahLst/>
              <a:cxnLst/>
              <a:rect l="l" t="t" r="r" b="b"/>
              <a:pathLst>
                <a:path w="14258" h="23449" extrusionOk="0">
                  <a:moveTo>
                    <a:pt x="9192" y="1"/>
                  </a:moveTo>
                  <a:lnTo>
                    <a:pt x="8784" y="102"/>
                  </a:lnTo>
                  <a:lnTo>
                    <a:pt x="8402" y="357"/>
                  </a:lnTo>
                  <a:lnTo>
                    <a:pt x="8148" y="764"/>
                  </a:lnTo>
                  <a:lnTo>
                    <a:pt x="8071" y="993"/>
                  </a:lnTo>
                  <a:lnTo>
                    <a:pt x="6340" y="8529"/>
                  </a:lnTo>
                  <a:lnTo>
                    <a:pt x="6035" y="8453"/>
                  </a:lnTo>
                  <a:lnTo>
                    <a:pt x="7588" y="1757"/>
                  </a:lnTo>
                  <a:lnTo>
                    <a:pt x="7613" y="1503"/>
                  </a:lnTo>
                  <a:lnTo>
                    <a:pt x="7562" y="1044"/>
                  </a:lnTo>
                  <a:lnTo>
                    <a:pt x="7358" y="637"/>
                  </a:lnTo>
                  <a:lnTo>
                    <a:pt x="7027" y="357"/>
                  </a:lnTo>
                  <a:lnTo>
                    <a:pt x="6798" y="306"/>
                  </a:lnTo>
                  <a:lnTo>
                    <a:pt x="6595" y="255"/>
                  </a:lnTo>
                  <a:lnTo>
                    <a:pt x="6162" y="357"/>
                  </a:lnTo>
                  <a:lnTo>
                    <a:pt x="5805" y="637"/>
                  </a:lnTo>
                  <a:lnTo>
                    <a:pt x="5551" y="1019"/>
                  </a:lnTo>
                  <a:lnTo>
                    <a:pt x="5475" y="1273"/>
                  </a:lnTo>
                  <a:lnTo>
                    <a:pt x="3361" y="10439"/>
                  </a:lnTo>
                  <a:lnTo>
                    <a:pt x="3132" y="9548"/>
                  </a:lnTo>
                  <a:lnTo>
                    <a:pt x="2623" y="8173"/>
                  </a:lnTo>
                  <a:lnTo>
                    <a:pt x="2114" y="7231"/>
                  </a:lnTo>
                  <a:lnTo>
                    <a:pt x="1630" y="6594"/>
                  </a:lnTo>
                  <a:lnTo>
                    <a:pt x="943" y="6111"/>
                  </a:lnTo>
                  <a:lnTo>
                    <a:pt x="383" y="6034"/>
                  </a:lnTo>
                  <a:lnTo>
                    <a:pt x="332" y="6060"/>
                  </a:lnTo>
                  <a:lnTo>
                    <a:pt x="154" y="6136"/>
                  </a:lnTo>
                  <a:lnTo>
                    <a:pt x="1" y="6442"/>
                  </a:lnTo>
                  <a:lnTo>
                    <a:pt x="1" y="6951"/>
                  </a:lnTo>
                  <a:lnTo>
                    <a:pt x="26" y="7078"/>
                  </a:lnTo>
                  <a:lnTo>
                    <a:pt x="561" y="10006"/>
                  </a:lnTo>
                  <a:lnTo>
                    <a:pt x="1147" y="13494"/>
                  </a:lnTo>
                  <a:lnTo>
                    <a:pt x="1197" y="13901"/>
                  </a:lnTo>
                  <a:lnTo>
                    <a:pt x="1427" y="14563"/>
                  </a:lnTo>
                  <a:lnTo>
                    <a:pt x="1885" y="15327"/>
                  </a:lnTo>
                  <a:lnTo>
                    <a:pt x="2929" y="16116"/>
                  </a:lnTo>
                  <a:lnTo>
                    <a:pt x="3158" y="16192"/>
                  </a:lnTo>
                  <a:lnTo>
                    <a:pt x="1859" y="21844"/>
                  </a:lnTo>
                  <a:lnTo>
                    <a:pt x="8784" y="23448"/>
                  </a:lnTo>
                  <a:lnTo>
                    <a:pt x="10133" y="17694"/>
                  </a:lnTo>
                  <a:lnTo>
                    <a:pt x="10261" y="17694"/>
                  </a:lnTo>
                  <a:lnTo>
                    <a:pt x="10694" y="17618"/>
                  </a:lnTo>
                  <a:lnTo>
                    <a:pt x="11203" y="17338"/>
                  </a:lnTo>
                  <a:lnTo>
                    <a:pt x="11610" y="16803"/>
                  </a:lnTo>
                  <a:lnTo>
                    <a:pt x="11737" y="16396"/>
                  </a:lnTo>
                  <a:lnTo>
                    <a:pt x="12068" y="14970"/>
                  </a:lnTo>
                  <a:lnTo>
                    <a:pt x="12832" y="11737"/>
                  </a:lnTo>
                  <a:lnTo>
                    <a:pt x="13087" y="10617"/>
                  </a:lnTo>
                  <a:lnTo>
                    <a:pt x="13189" y="10108"/>
                  </a:lnTo>
                  <a:lnTo>
                    <a:pt x="14232" y="5652"/>
                  </a:lnTo>
                  <a:lnTo>
                    <a:pt x="14258" y="5423"/>
                  </a:lnTo>
                  <a:lnTo>
                    <a:pt x="14207" y="4965"/>
                  </a:lnTo>
                  <a:lnTo>
                    <a:pt x="14029" y="4609"/>
                  </a:lnTo>
                  <a:lnTo>
                    <a:pt x="13698" y="4354"/>
                  </a:lnTo>
                  <a:lnTo>
                    <a:pt x="13520" y="4303"/>
                  </a:lnTo>
                  <a:lnTo>
                    <a:pt x="13316" y="4252"/>
                  </a:lnTo>
                  <a:lnTo>
                    <a:pt x="12908" y="4354"/>
                  </a:lnTo>
                  <a:lnTo>
                    <a:pt x="12578" y="4609"/>
                  </a:lnTo>
                  <a:lnTo>
                    <a:pt x="12348" y="4965"/>
                  </a:lnTo>
                  <a:lnTo>
                    <a:pt x="12272" y="5194"/>
                  </a:lnTo>
                  <a:lnTo>
                    <a:pt x="11254" y="9675"/>
                  </a:lnTo>
                  <a:lnTo>
                    <a:pt x="10872" y="9573"/>
                  </a:lnTo>
                  <a:lnTo>
                    <a:pt x="12323" y="3285"/>
                  </a:lnTo>
                  <a:lnTo>
                    <a:pt x="12348" y="3030"/>
                  </a:lnTo>
                  <a:lnTo>
                    <a:pt x="12297" y="2572"/>
                  </a:lnTo>
                  <a:lnTo>
                    <a:pt x="12094" y="2165"/>
                  </a:lnTo>
                  <a:lnTo>
                    <a:pt x="11763" y="1884"/>
                  </a:lnTo>
                  <a:lnTo>
                    <a:pt x="11534" y="1834"/>
                  </a:lnTo>
                  <a:lnTo>
                    <a:pt x="11330" y="1783"/>
                  </a:lnTo>
                  <a:lnTo>
                    <a:pt x="10897" y="1884"/>
                  </a:lnTo>
                  <a:lnTo>
                    <a:pt x="10541" y="2165"/>
                  </a:lnTo>
                  <a:lnTo>
                    <a:pt x="10286" y="2546"/>
                  </a:lnTo>
                  <a:lnTo>
                    <a:pt x="10210" y="2801"/>
                  </a:lnTo>
                  <a:lnTo>
                    <a:pt x="8759" y="9089"/>
                  </a:lnTo>
                  <a:lnTo>
                    <a:pt x="8453" y="9013"/>
                  </a:lnTo>
                  <a:lnTo>
                    <a:pt x="10184" y="1503"/>
                  </a:lnTo>
                  <a:lnTo>
                    <a:pt x="10235" y="1248"/>
                  </a:lnTo>
                  <a:lnTo>
                    <a:pt x="10159" y="764"/>
                  </a:lnTo>
                  <a:lnTo>
                    <a:pt x="9955" y="357"/>
                  </a:lnTo>
                  <a:lnTo>
                    <a:pt x="9624" y="102"/>
                  </a:lnTo>
                  <a:lnTo>
                    <a:pt x="9421" y="26"/>
                  </a:lnTo>
                  <a:lnTo>
                    <a:pt x="9192"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3184975" y="2714900"/>
              <a:ext cx="25" cy="675"/>
            </a:xfrm>
            <a:custGeom>
              <a:avLst/>
              <a:gdLst/>
              <a:ahLst/>
              <a:cxnLst/>
              <a:rect l="l" t="t" r="r" b="b"/>
              <a:pathLst>
                <a:path w="1" h="27" extrusionOk="0">
                  <a:moveTo>
                    <a:pt x="0" y="1"/>
                  </a:moveTo>
                  <a:lnTo>
                    <a:pt x="0" y="1"/>
                  </a:lnTo>
                  <a:lnTo>
                    <a:pt x="0" y="26"/>
                  </a:lnTo>
                  <a:lnTo>
                    <a:pt x="0" y="1"/>
                  </a:lnTo>
                  <a:lnTo>
                    <a:pt x="0"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218075" y="2659525"/>
              <a:ext cx="190950" cy="55400"/>
            </a:xfrm>
            <a:custGeom>
              <a:avLst/>
              <a:gdLst/>
              <a:ahLst/>
              <a:cxnLst/>
              <a:rect l="l" t="t" r="r" b="b"/>
              <a:pathLst>
                <a:path w="7638" h="2216" extrusionOk="0">
                  <a:moveTo>
                    <a:pt x="102" y="1"/>
                  </a:moveTo>
                  <a:lnTo>
                    <a:pt x="0" y="485"/>
                  </a:lnTo>
                  <a:lnTo>
                    <a:pt x="7536" y="2216"/>
                  </a:lnTo>
                  <a:lnTo>
                    <a:pt x="7638" y="1732"/>
                  </a:lnTo>
                  <a:lnTo>
                    <a:pt x="6569" y="1503"/>
                  </a:lnTo>
                  <a:lnTo>
                    <a:pt x="6187"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a:off x="3184975" y="2708550"/>
              <a:ext cx="105675" cy="159775"/>
            </a:xfrm>
            <a:custGeom>
              <a:avLst/>
              <a:gdLst/>
              <a:ahLst/>
              <a:cxnLst/>
              <a:rect l="l" t="t" r="r" b="b"/>
              <a:pathLst>
                <a:path w="4227" h="6391" extrusionOk="0">
                  <a:moveTo>
                    <a:pt x="77" y="0"/>
                  </a:moveTo>
                  <a:lnTo>
                    <a:pt x="51" y="51"/>
                  </a:lnTo>
                  <a:lnTo>
                    <a:pt x="0" y="280"/>
                  </a:lnTo>
                  <a:lnTo>
                    <a:pt x="230" y="306"/>
                  </a:lnTo>
                  <a:lnTo>
                    <a:pt x="1121" y="637"/>
                  </a:lnTo>
                  <a:lnTo>
                    <a:pt x="1859" y="1044"/>
                  </a:lnTo>
                  <a:lnTo>
                    <a:pt x="2597" y="1680"/>
                  </a:lnTo>
                  <a:lnTo>
                    <a:pt x="3259" y="2571"/>
                  </a:lnTo>
                  <a:lnTo>
                    <a:pt x="3717" y="3794"/>
                  </a:lnTo>
                  <a:lnTo>
                    <a:pt x="3896" y="5372"/>
                  </a:lnTo>
                  <a:lnTo>
                    <a:pt x="3819" y="6314"/>
                  </a:lnTo>
                  <a:lnTo>
                    <a:pt x="4125" y="6390"/>
                  </a:lnTo>
                  <a:lnTo>
                    <a:pt x="4150" y="6212"/>
                  </a:lnTo>
                  <a:lnTo>
                    <a:pt x="4227" y="5117"/>
                  </a:lnTo>
                  <a:lnTo>
                    <a:pt x="4176" y="4124"/>
                  </a:lnTo>
                  <a:lnTo>
                    <a:pt x="3896" y="3030"/>
                  </a:lnTo>
                  <a:lnTo>
                    <a:pt x="3361" y="1935"/>
                  </a:lnTo>
                  <a:lnTo>
                    <a:pt x="2419" y="968"/>
                  </a:lnTo>
                  <a:lnTo>
                    <a:pt x="1401" y="407"/>
                  </a:lnTo>
                  <a:lnTo>
                    <a:pt x="561"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a:off x="3162700" y="2888650"/>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a:off x="3123225" y="2910950"/>
              <a:ext cx="238075" cy="100575"/>
            </a:xfrm>
            <a:custGeom>
              <a:avLst/>
              <a:gdLst/>
              <a:ahLst/>
              <a:cxnLst/>
              <a:rect l="l" t="t" r="r" b="b"/>
              <a:pathLst>
                <a:path w="9523" h="4023" extrusionOk="0">
                  <a:moveTo>
                    <a:pt x="434" y="0"/>
                  </a:moveTo>
                  <a:lnTo>
                    <a:pt x="1" y="1909"/>
                  </a:lnTo>
                  <a:lnTo>
                    <a:pt x="9064" y="4023"/>
                  </a:lnTo>
                  <a:lnTo>
                    <a:pt x="9523" y="2088"/>
                  </a:lnTo>
                  <a:lnTo>
                    <a:pt x="434" y="0"/>
                  </a:lnTo>
                  <a:close/>
                </a:path>
              </a:pathLst>
            </a:custGeom>
            <a:solidFill>
              <a:srgbClr val="993C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p:nvPr/>
          </p:nvSpPr>
          <p:spPr>
            <a:xfrm>
              <a:off x="3100950" y="2948500"/>
              <a:ext cx="251450" cy="105675"/>
            </a:xfrm>
            <a:custGeom>
              <a:avLst/>
              <a:gdLst/>
              <a:ahLst/>
              <a:cxnLst/>
              <a:rect l="l" t="t" r="r" b="b"/>
              <a:pathLst>
                <a:path w="10058" h="4227" extrusionOk="0">
                  <a:moveTo>
                    <a:pt x="994" y="0"/>
                  </a:moveTo>
                  <a:lnTo>
                    <a:pt x="1" y="4226"/>
                  </a:lnTo>
                  <a:lnTo>
                    <a:pt x="9573" y="4226"/>
                  </a:lnTo>
                  <a:lnTo>
                    <a:pt x="10057" y="2088"/>
                  </a:lnTo>
                  <a:lnTo>
                    <a:pt x="994" y="0"/>
                  </a:lnTo>
                  <a:close/>
                </a:path>
              </a:pathLst>
            </a:custGeom>
            <a:solidFill>
              <a:srgbClr val="5C26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itle 1"/>
          <p:cNvSpPr>
            <a:spLocks noGrp="1"/>
          </p:cNvSpPr>
          <p:nvPr>
            <p:ph type="title"/>
          </p:nvPr>
        </p:nvSpPr>
        <p:spPr>
          <a:xfrm>
            <a:off x="0" y="0"/>
            <a:ext cx="7350711" cy="744900"/>
          </a:xfrm>
        </p:spPr>
        <p:txBody>
          <a:bodyPr/>
          <a:lstStyle/>
          <a:p>
            <a:r>
              <a:rPr lang="en-US" sz="2000" dirty="0" err="1" smtClean="0">
                <a:latin typeface="Times New Roman" panose="02020603050405020304" pitchFamily="18" charset="0"/>
                <a:cs typeface="Times New Roman" panose="02020603050405020304" pitchFamily="18" charset="0"/>
              </a:rPr>
              <a:t>Pola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Pengelolaan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Obat</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Beberapa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Gudang</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Farmasi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Puskesmas</a:t>
            </a:r>
            <a:endParaRPr lang="en-US" sz="2000" dirty="0"/>
          </a:p>
        </p:txBody>
      </p:sp>
      <p:sp>
        <p:nvSpPr>
          <p:cNvPr id="150" name="Google Shape;150;p13"/>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graphicFrame>
        <p:nvGraphicFramePr>
          <p:cNvPr id="5" name="Diagram 4"/>
          <p:cNvGraphicFramePr/>
          <p:nvPr>
            <p:extLst/>
          </p:nvPr>
        </p:nvGraphicFramePr>
        <p:xfrm>
          <a:off x="639193" y="1154097"/>
          <a:ext cx="6347534" cy="2219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1" name="Diagram 30"/>
          <p:cNvGraphicFramePr/>
          <p:nvPr>
            <p:extLst/>
          </p:nvPr>
        </p:nvGraphicFramePr>
        <p:xfrm>
          <a:off x="791593" y="1306497"/>
          <a:ext cx="6347534" cy="22194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2" name="Diagram 31"/>
          <p:cNvGraphicFramePr/>
          <p:nvPr>
            <p:extLst/>
          </p:nvPr>
        </p:nvGraphicFramePr>
        <p:xfrm>
          <a:off x="943993" y="1458897"/>
          <a:ext cx="6347534" cy="221941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3" name="Diagram 32"/>
          <p:cNvGraphicFramePr/>
          <p:nvPr>
            <p:extLst/>
          </p:nvPr>
        </p:nvGraphicFramePr>
        <p:xfrm>
          <a:off x="1096393" y="1611297"/>
          <a:ext cx="6347534" cy="221941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54766916"/>
              </p:ext>
            </p:extLst>
          </p:nvPr>
        </p:nvGraphicFramePr>
        <p:xfrm>
          <a:off x="201227" y="885979"/>
          <a:ext cx="6096000" cy="3332480"/>
        </p:xfrm>
        <a:graphic>
          <a:graphicData uri="http://schemas.openxmlformats.org/drawingml/2006/table">
            <a:tbl>
              <a:tblPr firstRow="1" bandRow="1">
                <a:tableStyleId>{ABDF358E-336A-45B5-93A1-C22003495FCB}</a:tableStyleId>
              </a:tblPr>
              <a:tblGrid>
                <a:gridCol w="1524000"/>
                <a:gridCol w="1524000"/>
                <a:gridCol w="1524000"/>
                <a:gridCol w="1524000"/>
              </a:tblGrid>
              <a:tr h="370840">
                <a:tc rowSpan="2">
                  <a:txBody>
                    <a:bodyPr/>
                    <a:lstStyle/>
                    <a:p>
                      <a:r>
                        <a:rPr lang="en-US" dirty="0" err="1" smtClean="0"/>
                        <a:t>Aspek</a:t>
                      </a:r>
                      <a:r>
                        <a:rPr lang="en-US" dirty="0" smtClean="0"/>
                        <a:t> </a:t>
                      </a:r>
                      <a:r>
                        <a:rPr lang="en-US" dirty="0" err="1" smtClean="0"/>
                        <a:t>Pola</a:t>
                      </a:r>
                      <a:r>
                        <a:rPr lang="en-US" dirty="0" smtClean="0"/>
                        <a:t> </a:t>
                      </a:r>
                      <a:r>
                        <a:rPr lang="en-US" dirty="0" err="1" smtClean="0"/>
                        <a:t>Pengelolaan</a:t>
                      </a:r>
                      <a:r>
                        <a:rPr lang="en-US" baseline="0" dirty="0" smtClean="0"/>
                        <a:t> </a:t>
                      </a:r>
                      <a:r>
                        <a:rPr lang="en-US" baseline="0" dirty="0" err="1" smtClean="0"/>
                        <a:t>Obat</a:t>
                      </a:r>
                      <a:endParaRPr lang="en-US" dirty="0"/>
                    </a:p>
                  </a:txBody>
                  <a:tcPr/>
                </a:tc>
                <a:tc gridSpan="3">
                  <a:txBody>
                    <a:bodyPr/>
                    <a:lstStyle/>
                    <a:p>
                      <a:pPr algn="ctr"/>
                      <a:r>
                        <a:rPr lang="en-US" dirty="0" err="1" smtClean="0"/>
                        <a:t>Persentasi</a:t>
                      </a:r>
                      <a:r>
                        <a:rPr lang="en-US" dirty="0" smtClean="0"/>
                        <a:t> </a:t>
                      </a:r>
                      <a:r>
                        <a:rPr lang="en-US" dirty="0" err="1" smtClean="0"/>
                        <a:t>Pola</a:t>
                      </a:r>
                      <a:r>
                        <a:rPr lang="en-US" dirty="0" smtClean="0"/>
                        <a:t> </a:t>
                      </a:r>
                      <a:r>
                        <a:rPr lang="en-US" dirty="0" err="1" smtClean="0"/>
                        <a:t>Pengelolaan</a:t>
                      </a:r>
                      <a:r>
                        <a:rPr lang="en-US" baseline="0" dirty="0" smtClean="0"/>
                        <a:t> </a:t>
                      </a:r>
                      <a:r>
                        <a:rPr lang="en-US" baseline="0" dirty="0" err="1" smtClean="0"/>
                        <a:t>Obat</a:t>
                      </a:r>
                      <a:endParaRPr lang="en-US" baseline="0" dirty="0" smtClean="0"/>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pPr algn="ctr"/>
                      <a:r>
                        <a:rPr lang="en-US" dirty="0" err="1" smtClean="0"/>
                        <a:t>Puskesmas</a:t>
                      </a:r>
                      <a:r>
                        <a:rPr lang="en-US" dirty="0" smtClean="0"/>
                        <a:t> </a:t>
                      </a:r>
                      <a:r>
                        <a:rPr lang="en-US" dirty="0" err="1" smtClean="0"/>
                        <a:t>Maukaro</a:t>
                      </a:r>
                      <a:r>
                        <a:rPr lang="en-US" dirty="0" smtClean="0"/>
                        <a:t>*</a:t>
                      </a:r>
                      <a:endParaRPr lang="en-US" dirty="0"/>
                    </a:p>
                  </a:txBody>
                  <a:tcPr/>
                </a:tc>
                <a:tc>
                  <a:txBody>
                    <a:bodyPr/>
                    <a:lstStyle/>
                    <a:p>
                      <a:pPr algn="ctr"/>
                      <a:r>
                        <a:rPr lang="en-US" dirty="0" err="1" smtClean="0"/>
                        <a:t>Puskesmas</a:t>
                      </a:r>
                      <a:r>
                        <a:rPr lang="en-US" dirty="0" smtClean="0"/>
                        <a:t> </a:t>
                      </a:r>
                      <a:r>
                        <a:rPr lang="en-US" dirty="0" err="1" smtClean="0"/>
                        <a:t>Rambah</a:t>
                      </a:r>
                      <a:r>
                        <a:rPr lang="en-US" dirty="0" smtClean="0"/>
                        <a:t> </a:t>
                      </a:r>
                      <a:r>
                        <a:rPr lang="en-US" dirty="0" err="1" smtClean="0"/>
                        <a:t>samo</a:t>
                      </a:r>
                      <a:r>
                        <a:rPr lang="en-US" dirty="0" smtClean="0"/>
                        <a:t>**</a:t>
                      </a:r>
                      <a:endParaRPr lang="en-US" dirty="0"/>
                    </a:p>
                  </a:txBody>
                  <a:tcPr/>
                </a:tc>
                <a:tc>
                  <a:txBody>
                    <a:bodyPr/>
                    <a:lstStyle/>
                    <a:p>
                      <a:pPr algn="ctr"/>
                      <a:r>
                        <a:rPr lang="en-US" dirty="0" err="1" smtClean="0"/>
                        <a:t>Puskesmas</a:t>
                      </a:r>
                      <a:r>
                        <a:rPr lang="en-US" dirty="0" smtClean="0"/>
                        <a:t> </a:t>
                      </a:r>
                      <a:r>
                        <a:rPr lang="en-US" dirty="0" err="1" smtClean="0"/>
                        <a:t>Bakunese</a:t>
                      </a:r>
                      <a:r>
                        <a:rPr lang="en-US" dirty="0" smtClean="0"/>
                        <a:t>***</a:t>
                      </a:r>
                      <a:endParaRPr lang="en-US" dirty="0"/>
                    </a:p>
                  </a:txBody>
                  <a:tcPr/>
                </a:tc>
              </a:tr>
              <a:tr h="370840">
                <a:tc>
                  <a:txBody>
                    <a:bodyPr/>
                    <a:lstStyle/>
                    <a:p>
                      <a:r>
                        <a:rPr lang="en-US" dirty="0" err="1" smtClean="0"/>
                        <a:t>Permintaan</a:t>
                      </a:r>
                      <a:r>
                        <a:rPr lang="en-US" baseline="0" dirty="0" smtClean="0"/>
                        <a:t> </a:t>
                      </a:r>
                      <a:r>
                        <a:rPr lang="en-US" baseline="0" dirty="0" err="1" smtClean="0"/>
                        <a:t>Obat</a:t>
                      </a:r>
                      <a:endParaRPr lang="en-US" dirty="0"/>
                    </a:p>
                  </a:txBody>
                  <a:tcPr/>
                </a:tc>
                <a:tc>
                  <a:txBody>
                    <a:bodyPr/>
                    <a:lstStyle/>
                    <a:p>
                      <a:pPr algn="ctr"/>
                      <a:r>
                        <a:rPr lang="en-US" dirty="0" smtClean="0"/>
                        <a:t>100%</a:t>
                      </a:r>
                      <a:endParaRPr lang="en-US" dirty="0"/>
                    </a:p>
                  </a:txBody>
                  <a:tcPr/>
                </a:tc>
                <a:tc>
                  <a:txBody>
                    <a:bodyPr/>
                    <a:lstStyle/>
                    <a:p>
                      <a:pPr algn="ctr"/>
                      <a:r>
                        <a:rPr lang="en-US" dirty="0" smtClean="0"/>
                        <a:t>100%</a:t>
                      </a:r>
                      <a:endParaRPr lang="en-US" dirty="0"/>
                    </a:p>
                  </a:txBody>
                  <a:tcPr/>
                </a:tc>
                <a:tc>
                  <a:txBody>
                    <a:bodyPr/>
                    <a:lstStyle/>
                    <a:p>
                      <a:pPr algn="ctr"/>
                      <a:r>
                        <a:rPr lang="en-US" dirty="0" smtClean="0"/>
                        <a:t>75%</a:t>
                      </a:r>
                    </a:p>
                  </a:txBody>
                  <a:tcPr/>
                </a:tc>
              </a:tr>
              <a:tr h="370840">
                <a:tc>
                  <a:txBody>
                    <a:bodyPr/>
                    <a:lstStyle/>
                    <a:p>
                      <a:r>
                        <a:rPr lang="en-US" dirty="0" err="1" smtClean="0"/>
                        <a:t>Penerimaan</a:t>
                      </a:r>
                      <a:r>
                        <a:rPr lang="en-US" dirty="0" smtClean="0"/>
                        <a:t> </a:t>
                      </a:r>
                      <a:r>
                        <a:rPr lang="en-US" dirty="0" err="1" smtClean="0"/>
                        <a:t>Obat</a:t>
                      </a:r>
                      <a:endParaRPr lang="en-US" dirty="0"/>
                    </a:p>
                  </a:txBody>
                  <a:tcPr/>
                </a:tc>
                <a:tc>
                  <a:txBody>
                    <a:bodyPr/>
                    <a:lstStyle/>
                    <a:p>
                      <a:pPr algn="ctr"/>
                      <a:r>
                        <a:rPr lang="en-US" dirty="0" smtClean="0"/>
                        <a:t>89,47%</a:t>
                      </a:r>
                      <a:endParaRPr lang="en-US" dirty="0"/>
                    </a:p>
                  </a:txBody>
                  <a:tcPr/>
                </a:tc>
                <a:tc>
                  <a:txBody>
                    <a:bodyPr/>
                    <a:lstStyle/>
                    <a:p>
                      <a:pPr algn="ctr"/>
                      <a:r>
                        <a:rPr lang="en-US" dirty="0" smtClean="0"/>
                        <a:t>100%</a:t>
                      </a:r>
                      <a:endParaRPr lang="en-US" dirty="0"/>
                    </a:p>
                  </a:txBody>
                  <a:tcPr/>
                </a:tc>
                <a:tc>
                  <a:txBody>
                    <a:bodyPr/>
                    <a:lstStyle/>
                    <a:p>
                      <a:pPr algn="ctr"/>
                      <a:r>
                        <a:rPr lang="en-US" dirty="0" smtClean="0"/>
                        <a:t>84,21%</a:t>
                      </a:r>
                      <a:endParaRPr lang="en-US" dirty="0"/>
                    </a:p>
                  </a:txBody>
                  <a:tcPr/>
                </a:tc>
              </a:tr>
              <a:tr h="370840">
                <a:tc>
                  <a:txBody>
                    <a:bodyPr/>
                    <a:lstStyle/>
                    <a:p>
                      <a:r>
                        <a:rPr lang="en-US" dirty="0" err="1" smtClean="0"/>
                        <a:t>Penyimpanan</a:t>
                      </a:r>
                      <a:r>
                        <a:rPr lang="en-US" baseline="0" dirty="0" smtClean="0"/>
                        <a:t> </a:t>
                      </a:r>
                      <a:r>
                        <a:rPr lang="en-US" baseline="0" dirty="0" err="1" smtClean="0"/>
                        <a:t>Obat</a:t>
                      </a:r>
                      <a:endParaRPr lang="en-US" dirty="0"/>
                    </a:p>
                  </a:txBody>
                  <a:tcPr/>
                </a:tc>
                <a:tc>
                  <a:txBody>
                    <a:bodyPr/>
                    <a:lstStyle/>
                    <a:p>
                      <a:pPr algn="ctr"/>
                      <a:r>
                        <a:rPr lang="en-US" dirty="0" smtClean="0"/>
                        <a:t>67,44%</a:t>
                      </a:r>
                      <a:endParaRPr lang="en-US" dirty="0"/>
                    </a:p>
                  </a:txBody>
                  <a:tcPr/>
                </a:tc>
                <a:tc>
                  <a:txBody>
                    <a:bodyPr/>
                    <a:lstStyle/>
                    <a:p>
                      <a:pPr algn="ctr"/>
                      <a:r>
                        <a:rPr lang="en-US" dirty="0" smtClean="0"/>
                        <a:t>50%</a:t>
                      </a:r>
                      <a:endParaRPr lang="en-US" dirty="0"/>
                    </a:p>
                  </a:txBody>
                  <a:tcPr/>
                </a:tc>
                <a:tc>
                  <a:txBody>
                    <a:bodyPr/>
                    <a:lstStyle/>
                    <a:p>
                      <a:pPr algn="ctr"/>
                      <a:r>
                        <a:rPr lang="en-US" dirty="0" smtClean="0"/>
                        <a:t>100%</a:t>
                      </a:r>
                      <a:endParaRPr lang="en-US" dirty="0"/>
                    </a:p>
                  </a:txBody>
                  <a:tcPr/>
                </a:tc>
              </a:tr>
              <a:tr h="370840">
                <a:tc>
                  <a:txBody>
                    <a:bodyPr/>
                    <a:lstStyle/>
                    <a:p>
                      <a:r>
                        <a:rPr lang="en-US" dirty="0" err="1" smtClean="0"/>
                        <a:t>Pendistribusian</a:t>
                      </a:r>
                      <a:r>
                        <a:rPr lang="en-US" dirty="0" smtClean="0"/>
                        <a:t> </a:t>
                      </a:r>
                      <a:r>
                        <a:rPr lang="en-US" dirty="0" err="1" smtClean="0"/>
                        <a:t>Obat</a:t>
                      </a:r>
                      <a:endParaRPr lang="en-US" dirty="0"/>
                    </a:p>
                  </a:txBody>
                  <a:tcPr/>
                </a:tc>
                <a:tc>
                  <a:txBody>
                    <a:bodyPr/>
                    <a:lstStyle/>
                    <a:p>
                      <a:pPr algn="ctr"/>
                      <a:r>
                        <a:rPr lang="en-US" dirty="0" smtClean="0"/>
                        <a:t>92,30%</a:t>
                      </a:r>
                      <a:endParaRPr lang="en-US" dirty="0"/>
                    </a:p>
                  </a:txBody>
                  <a:tcPr/>
                </a:tc>
                <a:tc>
                  <a:txBody>
                    <a:bodyPr/>
                    <a:lstStyle/>
                    <a:p>
                      <a:pPr algn="ctr"/>
                      <a:r>
                        <a:rPr lang="en-US" dirty="0" smtClean="0"/>
                        <a:t>100%</a:t>
                      </a:r>
                      <a:endParaRPr lang="en-US" dirty="0"/>
                    </a:p>
                  </a:txBody>
                  <a:tcPr/>
                </a:tc>
                <a:tc>
                  <a:txBody>
                    <a:bodyPr/>
                    <a:lstStyle/>
                    <a:p>
                      <a:pPr algn="ctr"/>
                      <a:r>
                        <a:rPr lang="en-US" dirty="0" smtClean="0"/>
                        <a:t>84,61%</a:t>
                      </a:r>
                      <a:endParaRPr lang="en-US" dirty="0"/>
                    </a:p>
                  </a:txBody>
                  <a:tcPr/>
                </a:tc>
              </a:tr>
              <a:tr h="370840">
                <a:tc>
                  <a:txBody>
                    <a:bodyPr/>
                    <a:lstStyle/>
                    <a:p>
                      <a:r>
                        <a:rPr lang="en-US" dirty="0" err="1" smtClean="0"/>
                        <a:t>Pencatatan</a:t>
                      </a:r>
                      <a:r>
                        <a:rPr lang="en-US" baseline="0" dirty="0" smtClean="0"/>
                        <a:t> </a:t>
                      </a:r>
                      <a:r>
                        <a:rPr lang="en-US" baseline="0" dirty="0" err="1" smtClean="0"/>
                        <a:t>dan</a:t>
                      </a:r>
                      <a:r>
                        <a:rPr lang="en-US" baseline="0" dirty="0" smtClean="0"/>
                        <a:t> </a:t>
                      </a:r>
                      <a:r>
                        <a:rPr lang="en-US" baseline="0" dirty="0" err="1" smtClean="0"/>
                        <a:t>Pelaporan</a:t>
                      </a:r>
                      <a:endParaRPr lang="en-US" dirty="0"/>
                    </a:p>
                  </a:txBody>
                  <a:tcPr/>
                </a:tc>
                <a:tc>
                  <a:txBody>
                    <a:bodyPr/>
                    <a:lstStyle/>
                    <a:p>
                      <a:pPr algn="ctr"/>
                      <a:r>
                        <a:rPr lang="en-US" dirty="0" smtClean="0"/>
                        <a:t>80%</a:t>
                      </a:r>
                      <a:endParaRPr lang="en-US" dirty="0"/>
                    </a:p>
                  </a:txBody>
                  <a:tcPr/>
                </a:tc>
                <a:tc>
                  <a:txBody>
                    <a:bodyPr/>
                    <a:lstStyle/>
                    <a:p>
                      <a:pPr algn="ctr"/>
                      <a:r>
                        <a:rPr lang="en-US" dirty="0" smtClean="0"/>
                        <a:t>88,89%</a:t>
                      </a:r>
                      <a:endParaRPr lang="en-US" dirty="0"/>
                    </a:p>
                  </a:txBody>
                  <a:tcPr/>
                </a:tc>
                <a:tc>
                  <a:txBody>
                    <a:bodyPr/>
                    <a:lstStyle/>
                    <a:p>
                      <a:pPr algn="ctr"/>
                      <a:r>
                        <a:rPr lang="en-US" dirty="0" smtClean="0"/>
                        <a:t>100%</a:t>
                      </a:r>
                      <a:endParaRPr lang="en-US" dirty="0"/>
                    </a:p>
                  </a:txBody>
                  <a:tcPr/>
                </a:tc>
              </a:tr>
            </a:tbl>
          </a:graphicData>
        </a:graphic>
      </p:graphicFrame>
    </p:spTree>
    <p:extLst>
      <p:ext uri="{BB962C8B-B14F-4D97-AF65-F5344CB8AC3E}">
        <p14:creationId xmlns:p14="http://schemas.microsoft.com/office/powerpoint/2010/main" val="3351853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4" name="Google Shape;224;p16"/>
          <p:cNvGrpSpPr/>
          <p:nvPr/>
        </p:nvGrpSpPr>
        <p:grpSpPr>
          <a:xfrm flipH="1">
            <a:off x="7488547" y="3754514"/>
            <a:ext cx="1655447" cy="1388992"/>
            <a:chOff x="238125" y="1879850"/>
            <a:chExt cx="1399600" cy="1174325"/>
          </a:xfrm>
        </p:grpSpPr>
        <p:sp>
          <p:nvSpPr>
            <p:cNvPr id="225" name="Google Shape;225;p16"/>
            <p:cNvSpPr/>
            <p:nvPr/>
          </p:nvSpPr>
          <p:spPr>
            <a:xfrm>
              <a:off x="352675" y="2352125"/>
              <a:ext cx="68125" cy="190950"/>
            </a:xfrm>
            <a:custGeom>
              <a:avLst/>
              <a:gdLst/>
              <a:ahLst/>
              <a:cxnLst/>
              <a:rect l="l" t="t" r="r" b="b"/>
              <a:pathLst>
                <a:path w="2725" h="7638" extrusionOk="0">
                  <a:moveTo>
                    <a:pt x="2725" y="0"/>
                  </a:moveTo>
                  <a:lnTo>
                    <a:pt x="2190" y="26"/>
                  </a:lnTo>
                  <a:lnTo>
                    <a:pt x="1197" y="433"/>
                  </a:lnTo>
                  <a:lnTo>
                    <a:pt x="459" y="1197"/>
                  </a:lnTo>
                  <a:lnTo>
                    <a:pt x="52" y="2164"/>
                  </a:lnTo>
                  <a:lnTo>
                    <a:pt x="1" y="2724"/>
                  </a:lnTo>
                  <a:lnTo>
                    <a:pt x="1" y="4914"/>
                  </a:lnTo>
                  <a:lnTo>
                    <a:pt x="52" y="5448"/>
                  </a:lnTo>
                  <a:lnTo>
                    <a:pt x="459" y="6441"/>
                  </a:lnTo>
                  <a:lnTo>
                    <a:pt x="1197" y="7180"/>
                  </a:lnTo>
                  <a:lnTo>
                    <a:pt x="2190" y="7587"/>
                  </a:lnTo>
                  <a:lnTo>
                    <a:pt x="2725" y="7638"/>
                  </a:lnTo>
                  <a:lnTo>
                    <a:pt x="2725"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097350" y="2352125"/>
              <a:ext cx="68125" cy="190950"/>
            </a:xfrm>
            <a:custGeom>
              <a:avLst/>
              <a:gdLst/>
              <a:ahLst/>
              <a:cxnLst/>
              <a:rect l="l" t="t" r="r" b="b"/>
              <a:pathLst>
                <a:path w="2725" h="7638" extrusionOk="0">
                  <a:moveTo>
                    <a:pt x="0" y="0"/>
                  </a:moveTo>
                  <a:lnTo>
                    <a:pt x="0" y="7638"/>
                  </a:lnTo>
                  <a:lnTo>
                    <a:pt x="561" y="7587"/>
                  </a:lnTo>
                  <a:lnTo>
                    <a:pt x="1553" y="7180"/>
                  </a:lnTo>
                  <a:lnTo>
                    <a:pt x="2292" y="6441"/>
                  </a:lnTo>
                  <a:lnTo>
                    <a:pt x="2699" y="5448"/>
                  </a:lnTo>
                  <a:lnTo>
                    <a:pt x="2725" y="4914"/>
                  </a:lnTo>
                  <a:lnTo>
                    <a:pt x="2725" y="2724"/>
                  </a:lnTo>
                  <a:lnTo>
                    <a:pt x="2699" y="2164"/>
                  </a:lnTo>
                  <a:lnTo>
                    <a:pt x="2292" y="1197"/>
                  </a:lnTo>
                  <a:lnTo>
                    <a:pt x="1553" y="433"/>
                  </a:lnTo>
                  <a:lnTo>
                    <a:pt x="561" y="26"/>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654375" y="2740375"/>
              <a:ext cx="210675" cy="263525"/>
            </a:xfrm>
            <a:custGeom>
              <a:avLst/>
              <a:gdLst/>
              <a:ahLst/>
              <a:cxnLst/>
              <a:rect l="l" t="t" r="r" b="b"/>
              <a:pathLst>
                <a:path w="8427" h="10541" extrusionOk="0">
                  <a:moveTo>
                    <a:pt x="0" y="0"/>
                  </a:moveTo>
                  <a:lnTo>
                    <a:pt x="0" y="10540"/>
                  </a:lnTo>
                  <a:lnTo>
                    <a:pt x="8427" y="10540"/>
                  </a:lnTo>
                  <a:lnTo>
                    <a:pt x="842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408675" y="1924400"/>
              <a:ext cx="701425" cy="875825"/>
            </a:xfrm>
            <a:custGeom>
              <a:avLst/>
              <a:gdLst/>
              <a:ahLst/>
              <a:cxnLst/>
              <a:rect l="l" t="t" r="r" b="b"/>
              <a:pathLst>
                <a:path w="28057" h="35033" extrusionOk="0">
                  <a:moveTo>
                    <a:pt x="14029" y="1"/>
                  </a:moveTo>
                  <a:lnTo>
                    <a:pt x="13290" y="26"/>
                  </a:lnTo>
                  <a:lnTo>
                    <a:pt x="11890" y="179"/>
                  </a:lnTo>
                  <a:lnTo>
                    <a:pt x="10515" y="459"/>
                  </a:lnTo>
                  <a:lnTo>
                    <a:pt x="9192" y="867"/>
                  </a:lnTo>
                  <a:lnTo>
                    <a:pt x="7944" y="1401"/>
                  </a:lnTo>
                  <a:lnTo>
                    <a:pt x="6748" y="2038"/>
                  </a:lnTo>
                  <a:lnTo>
                    <a:pt x="5627" y="2801"/>
                  </a:lnTo>
                  <a:lnTo>
                    <a:pt x="4584" y="3642"/>
                  </a:lnTo>
                  <a:lnTo>
                    <a:pt x="3642" y="4609"/>
                  </a:lnTo>
                  <a:lnTo>
                    <a:pt x="2776" y="5653"/>
                  </a:lnTo>
                  <a:lnTo>
                    <a:pt x="2038" y="6773"/>
                  </a:lnTo>
                  <a:lnTo>
                    <a:pt x="1376" y="7944"/>
                  </a:lnTo>
                  <a:lnTo>
                    <a:pt x="841" y="9217"/>
                  </a:lnTo>
                  <a:lnTo>
                    <a:pt x="434" y="10541"/>
                  </a:lnTo>
                  <a:lnTo>
                    <a:pt x="154" y="11890"/>
                  </a:lnTo>
                  <a:lnTo>
                    <a:pt x="1" y="13316"/>
                  </a:lnTo>
                  <a:lnTo>
                    <a:pt x="1" y="14029"/>
                  </a:lnTo>
                  <a:lnTo>
                    <a:pt x="1" y="21004"/>
                  </a:lnTo>
                  <a:lnTo>
                    <a:pt x="1" y="21743"/>
                  </a:lnTo>
                  <a:lnTo>
                    <a:pt x="154" y="23143"/>
                  </a:lnTo>
                  <a:lnTo>
                    <a:pt x="434" y="24518"/>
                  </a:lnTo>
                  <a:lnTo>
                    <a:pt x="841" y="25842"/>
                  </a:lnTo>
                  <a:lnTo>
                    <a:pt x="1376" y="27089"/>
                  </a:lnTo>
                  <a:lnTo>
                    <a:pt x="2038" y="28286"/>
                  </a:lnTo>
                  <a:lnTo>
                    <a:pt x="2776" y="29406"/>
                  </a:lnTo>
                  <a:lnTo>
                    <a:pt x="3642" y="30450"/>
                  </a:lnTo>
                  <a:lnTo>
                    <a:pt x="4584" y="31392"/>
                  </a:lnTo>
                  <a:lnTo>
                    <a:pt x="5627" y="32257"/>
                  </a:lnTo>
                  <a:lnTo>
                    <a:pt x="6748" y="33021"/>
                  </a:lnTo>
                  <a:lnTo>
                    <a:pt x="7944" y="33657"/>
                  </a:lnTo>
                  <a:lnTo>
                    <a:pt x="9192" y="34192"/>
                  </a:lnTo>
                  <a:lnTo>
                    <a:pt x="10515" y="34599"/>
                  </a:lnTo>
                  <a:lnTo>
                    <a:pt x="11890" y="34879"/>
                  </a:lnTo>
                  <a:lnTo>
                    <a:pt x="13290" y="35032"/>
                  </a:lnTo>
                  <a:lnTo>
                    <a:pt x="14742" y="35032"/>
                  </a:lnTo>
                  <a:lnTo>
                    <a:pt x="16167" y="34879"/>
                  </a:lnTo>
                  <a:lnTo>
                    <a:pt x="17542" y="34599"/>
                  </a:lnTo>
                  <a:lnTo>
                    <a:pt x="18841" y="34192"/>
                  </a:lnTo>
                  <a:lnTo>
                    <a:pt x="20113" y="33657"/>
                  </a:lnTo>
                  <a:lnTo>
                    <a:pt x="21310" y="33021"/>
                  </a:lnTo>
                  <a:lnTo>
                    <a:pt x="22430" y="32257"/>
                  </a:lnTo>
                  <a:lnTo>
                    <a:pt x="23449" y="31392"/>
                  </a:lnTo>
                  <a:lnTo>
                    <a:pt x="24416" y="30450"/>
                  </a:lnTo>
                  <a:lnTo>
                    <a:pt x="25282" y="29406"/>
                  </a:lnTo>
                  <a:lnTo>
                    <a:pt x="26020" y="28286"/>
                  </a:lnTo>
                  <a:lnTo>
                    <a:pt x="26682" y="27089"/>
                  </a:lnTo>
                  <a:lnTo>
                    <a:pt x="27216" y="25842"/>
                  </a:lnTo>
                  <a:lnTo>
                    <a:pt x="27624" y="24518"/>
                  </a:lnTo>
                  <a:lnTo>
                    <a:pt x="27904" y="23143"/>
                  </a:lnTo>
                  <a:lnTo>
                    <a:pt x="28031" y="21743"/>
                  </a:lnTo>
                  <a:lnTo>
                    <a:pt x="28057" y="21004"/>
                  </a:lnTo>
                  <a:lnTo>
                    <a:pt x="28057" y="14029"/>
                  </a:lnTo>
                  <a:lnTo>
                    <a:pt x="28031" y="13316"/>
                  </a:lnTo>
                  <a:lnTo>
                    <a:pt x="27904" y="11890"/>
                  </a:lnTo>
                  <a:lnTo>
                    <a:pt x="27624" y="10541"/>
                  </a:lnTo>
                  <a:lnTo>
                    <a:pt x="27216" y="9217"/>
                  </a:lnTo>
                  <a:lnTo>
                    <a:pt x="26682" y="7944"/>
                  </a:lnTo>
                  <a:lnTo>
                    <a:pt x="26020" y="6773"/>
                  </a:lnTo>
                  <a:lnTo>
                    <a:pt x="25282" y="5653"/>
                  </a:lnTo>
                  <a:lnTo>
                    <a:pt x="24416" y="4609"/>
                  </a:lnTo>
                  <a:lnTo>
                    <a:pt x="23449" y="3642"/>
                  </a:lnTo>
                  <a:lnTo>
                    <a:pt x="22430" y="2801"/>
                  </a:lnTo>
                  <a:lnTo>
                    <a:pt x="21310" y="2038"/>
                  </a:lnTo>
                  <a:lnTo>
                    <a:pt x="20113" y="1401"/>
                  </a:lnTo>
                  <a:lnTo>
                    <a:pt x="18841" y="867"/>
                  </a:lnTo>
                  <a:lnTo>
                    <a:pt x="17542" y="459"/>
                  </a:lnTo>
                  <a:lnTo>
                    <a:pt x="16167" y="179"/>
                  </a:lnTo>
                  <a:lnTo>
                    <a:pt x="14742" y="26"/>
                  </a:lnTo>
                  <a:lnTo>
                    <a:pt x="14029"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533425" y="2418300"/>
              <a:ext cx="91050" cy="91050"/>
            </a:xfrm>
            <a:custGeom>
              <a:avLst/>
              <a:gdLst/>
              <a:ahLst/>
              <a:cxnLst/>
              <a:rect l="l" t="t" r="r" b="b"/>
              <a:pathLst>
                <a:path w="3642" h="3642" extrusionOk="0">
                  <a:moveTo>
                    <a:pt x="1834" y="1"/>
                  </a:moveTo>
                  <a:lnTo>
                    <a:pt x="1452" y="26"/>
                  </a:lnTo>
                  <a:lnTo>
                    <a:pt x="790" y="306"/>
                  </a:lnTo>
                  <a:lnTo>
                    <a:pt x="306" y="790"/>
                  </a:lnTo>
                  <a:lnTo>
                    <a:pt x="26" y="1452"/>
                  </a:lnTo>
                  <a:lnTo>
                    <a:pt x="1" y="1809"/>
                  </a:lnTo>
                  <a:lnTo>
                    <a:pt x="26" y="2190"/>
                  </a:lnTo>
                  <a:lnTo>
                    <a:pt x="306" y="2827"/>
                  </a:lnTo>
                  <a:lnTo>
                    <a:pt x="790" y="3336"/>
                  </a:lnTo>
                  <a:lnTo>
                    <a:pt x="1452" y="3616"/>
                  </a:lnTo>
                  <a:lnTo>
                    <a:pt x="1834" y="3642"/>
                  </a:lnTo>
                  <a:lnTo>
                    <a:pt x="2190" y="3616"/>
                  </a:lnTo>
                  <a:lnTo>
                    <a:pt x="2852" y="3336"/>
                  </a:lnTo>
                  <a:lnTo>
                    <a:pt x="3336" y="2827"/>
                  </a:lnTo>
                  <a:lnTo>
                    <a:pt x="3616" y="2190"/>
                  </a:lnTo>
                  <a:lnTo>
                    <a:pt x="3642" y="1809"/>
                  </a:lnTo>
                  <a:lnTo>
                    <a:pt x="3616" y="1452"/>
                  </a:lnTo>
                  <a:lnTo>
                    <a:pt x="3336" y="790"/>
                  </a:lnTo>
                  <a:lnTo>
                    <a:pt x="2852" y="306"/>
                  </a:lnTo>
                  <a:lnTo>
                    <a:pt x="2190" y="26"/>
                  </a:lnTo>
                  <a:lnTo>
                    <a:pt x="1834"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894325" y="2418300"/>
              <a:ext cx="91025" cy="91050"/>
            </a:xfrm>
            <a:custGeom>
              <a:avLst/>
              <a:gdLst/>
              <a:ahLst/>
              <a:cxnLst/>
              <a:rect l="l" t="t" r="r" b="b"/>
              <a:pathLst>
                <a:path w="3641" h="3642" extrusionOk="0">
                  <a:moveTo>
                    <a:pt x="1808" y="1"/>
                  </a:moveTo>
                  <a:lnTo>
                    <a:pt x="1451" y="26"/>
                  </a:lnTo>
                  <a:lnTo>
                    <a:pt x="789" y="306"/>
                  </a:lnTo>
                  <a:lnTo>
                    <a:pt x="306" y="790"/>
                  </a:lnTo>
                  <a:lnTo>
                    <a:pt x="26" y="1452"/>
                  </a:lnTo>
                  <a:lnTo>
                    <a:pt x="0" y="1809"/>
                  </a:lnTo>
                  <a:lnTo>
                    <a:pt x="26" y="2190"/>
                  </a:lnTo>
                  <a:lnTo>
                    <a:pt x="306" y="2827"/>
                  </a:lnTo>
                  <a:lnTo>
                    <a:pt x="789" y="3336"/>
                  </a:lnTo>
                  <a:lnTo>
                    <a:pt x="1451" y="3616"/>
                  </a:lnTo>
                  <a:lnTo>
                    <a:pt x="1808" y="3642"/>
                  </a:lnTo>
                  <a:lnTo>
                    <a:pt x="2190" y="3616"/>
                  </a:lnTo>
                  <a:lnTo>
                    <a:pt x="2826" y="3336"/>
                  </a:lnTo>
                  <a:lnTo>
                    <a:pt x="3335" y="2827"/>
                  </a:lnTo>
                  <a:lnTo>
                    <a:pt x="3615" y="2190"/>
                  </a:lnTo>
                  <a:lnTo>
                    <a:pt x="3641" y="1809"/>
                  </a:lnTo>
                  <a:lnTo>
                    <a:pt x="3615" y="1452"/>
                  </a:lnTo>
                  <a:lnTo>
                    <a:pt x="3335"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238125" y="2844100"/>
              <a:ext cx="1042550" cy="210075"/>
            </a:xfrm>
            <a:custGeom>
              <a:avLst/>
              <a:gdLst/>
              <a:ahLst/>
              <a:cxnLst/>
              <a:rect l="l" t="t" r="r" b="b"/>
              <a:pathLst>
                <a:path w="41702" h="8403" extrusionOk="0">
                  <a:moveTo>
                    <a:pt x="16625" y="1"/>
                  </a:moveTo>
                  <a:lnTo>
                    <a:pt x="12297" y="154"/>
                  </a:lnTo>
                  <a:lnTo>
                    <a:pt x="11176" y="179"/>
                  </a:lnTo>
                  <a:lnTo>
                    <a:pt x="9140" y="485"/>
                  </a:lnTo>
                  <a:lnTo>
                    <a:pt x="7307" y="1070"/>
                  </a:lnTo>
                  <a:lnTo>
                    <a:pt x="5677" y="1910"/>
                  </a:lnTo>
                  <a:lnTo>
                    <a:pt x="4226" y="3005"/>
                  </a:lnTo>
                  <a:lnTo>
                    <a:pt x="2902" y="4303"/>
                  </a:lnTo>
                  <a:lnTo>
                    <a:pt x="1680" y="5805"/>
                  </a:lnTo>
                  <a:lnTo>
                    <a:pt x="560" y="7486"/>
                  </a:lnTo>
                  <a:lnTo>
                    <a:pt x="0" y="8402"/>
                  </a:lnTo>
                  <a:lnTo>
                    <a:pt x="41702" y="8402"/>
                  </a:lnTo>
                  <a:lnTo>
                    <a:pt x="41141" y="7486"/>
                  </a:lnTo>
                  <a:lnTo>
                    <a:pt x="39996" y="5805"/>
                  </a:lnTo>
                  <a:lnTo>
                    <a:pt x="38799" y="4303"/>
                  </a:lnTo>
                  <a:lnTo>
                    <a:pt x="37475" y="3005"/>
                  </a:lnTo>
                  <a:lnTo>
                    <a:pt x="36024" y="1910"/>
                  </a:lnTo>
                  <a:lnTo>
                    <a:pt x="34395" y="1070"/>
                  </a:lnTo>
                  <a:lnTo>
                    <a:pt x="32562" y="485"/>
                  </a:lnTo>
                  <a:lnTo>
                    <a:pt x="30525" y="179"/>
                  </a:lnTo>
                  <a:lnTo>
                    <a:pt x="29380" y="154"/>
                  </a:lnTo>
                  <a:lnTo>
                    <a:pt x="25051" y="1"/>
                  </a:lnTo>
                  <a:lnTo>
                    <a:pt x="25051" y="434"/>
                  </a:lnTo>
                  <a:lnTo>
                    <a:pt x="24873" y="1248"/>
                  </a:lnTo>
                  <a:lnTo>
                    <a:pt x="24568" y="2012"/>
                  </a:lnTo>
                  <a:lnTo>
                    <a:pt x="24110" y="2674"/>
                  </a:lnTo>
                  <a:lnTo>
                    <a:pt x="23524" y="3260"/>
                  </a:lnTo>
                  <a:lnTo>
                    <a:pt x="22862" y="3718"/>
                  </a:lnTo>
                  <a:lnTo>
                    <a:pt x="22098" y="4023"/>
                  </a:lnTo>
                  <a:lnTo>
                    <a:pt x="21284" y="4202"/>
                  </a:lnTo>
                  <a:lnTo>
                    <a:pt x="20418" y="4202"/>
                  </a:lnTo>
                  <a:lnTo>
                    <a:pt x="19603" y="4023"/>
                  </a:lnTo>
                  <a:lnTo>
                    <a:pt x="18840" y="3718"/>
                  </a:lnTo>
                  <a:lnTo>
                    <a:pt x="18178" y="3260"/>
                  </a:lnTo>
                  <a:lnTo>
                    <a:pt x="17592" y="2674"/>
                  </a:lnTo>
                  <a:lnTo>
                    <a:pt x="17134" y="2012"/>
                  </a:lnTo>
                  <a:lnTo>
                    <a:pt x="16828" y="1248"/>
                  </a:lnTo>
                  <a:lnTo>
                    <a:pt x="16650" y="434"/>
                  </a:lnTo>
                  <a:lnTo>
                    <a:pt x="16625" y="1"/>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614900" y="2844100"/>
              <a:ext cx="288975" cy="149600"/>
            </a:xfrm>
            <a:custGeom>
              <a:avLst/>
              <a:gdLst/>
              <a:ahLst/>
              <a:cxnLst/>
              <a:rect l="l" t="t" r="r" b="b"/>
              <a:pathLst>
                <a:path w="11559" h="5984" extrusionOk="0">
                  <a:moveTo>
                    <a:pt x="1554" y="1"/>
                  </a:moveTo>
                  <a:lnTo>
                    <a:pt x="1" y="52"/>
                  </a:lnTo>
                  <a:lnTo>
                    <a:pt x="1" y="128"/>
                  </a:lnTo>
                  <a:lnTo>
                    <a:pt x="1" y="205"/>
                  </a:lnTo>
                  <a:lnTo>
                    <a:pt x="26" y="790"/>
                  </a:lnTo>
                  <a:lnTo>
                    <a:pt x="255" y="1910"/>
                  </a:lnTo>
                  <a:lnTo>
                    <a:pt x="688" y="2954"/>
                  </a:lnTo>
                  <a:lnTo>
                    <a:pt x="1324" y="3871"/>
                  </a:lnTo>
                  <a:lnTo>
                    <a:pt x="2088" y="4660"/>
                  </a:lnTo>
                  <a:lnTo>
                    <a:pt x="3030" y="5296"/>
                  </a:lnTo>
                  <a:lnTo>
                    <a:pt x="4049" y="5729"/>
                  </a:lnTo>
                  <a:lnTo>
                    <a:pt x="5194" y="5958"/>
                  </a:lnTo>
                  <a:lnTo>
                    <a:pt x="5780" y="5984"/>
                  </a:lnTo>
                  <a:lnTo>
                    <a:pt x="6365" y="5958"/>
                  </a:lnTo>
                  <a:lnTo>
                    <a:pt x="7486" y="5729"/>
                  </a:lnTo>
                  <a:lnTo>
                    <a:pt x="8529" y="5296"/>
                  </a:lnTo>
                  <a:lnTo>
                    <a:pt x="9446" y="4660"/>
                  </a:lnTo>
                  <a:lnTo>
                    <a:pt x="10235" y="3871"/>
                  </a:lnTo>
                  <a:lnTo>
                    <a:pt x="10872" y="2954"/>
                  </a:lnTo>
                  <a:lnTo>
                    <a:pt x="11304" y="1910"/>
                  </a:lnTo>
                  <a:lnTo>
                    <a:pt x="11533" y="790"/>
                  </a:lnTo>
                  <a:lnTo>
                    <a:pt x="11559" y="205"/>
                  </a:lnTo>
                  <a:lnTo>
                    <a:pt x="11559" y="128"/>
                  </a:lnTo>
                  <a:lnTo>
                    <a:pt x="11533" y="52"/>
                  </a:lnTo>
                  <a:lnTo>
                    <a:pt x="9980" y="1"/>
                  </a:lnTo>
                  <a:lnTo>
                    <a:pt x="9980" y="434"/>
                  </a:lnTo>
                  <a:lnTo>
                    <a:pt x="9802" y="1248"/>
                  </a:lnTo>
                  <a:lnTo>
                    <a:pt x="9497" y="2012"/>
                  </a:lnTo>
                  <a:lnTo>
                    <a:pt x="9039" y="2674"/>
                  </a:lnTo>
                  <a:lnTo>
                    <a:pt x="8453" y="3260"/>
                  </a:lnTo>
                  <a:lnTo>
                    <a:pt x="7791" y="3718"/>
                  </a:lnTo>
                  <a:lnTo>
                    <a:pt x="7027" y="4023"/>
                  </a:lnTo>
                  <a:lnTo>
                    <a:pt x="6213" y="4202"/>
                  </a:lnTo>
                  <a:lnTo>
                    <a:pt x="5347" y="4202"/>
                  </a:lnTo>
                  <a:lnTo>
                    <a:pt x="4532" y="4023"/>
                  </a:lnTo>
                  <a:lnTo>
                    <a:pt x="3769" y="3718"/>
                  </a:lnTo>
                  <a:lnTo>
                    <a:pt x="3107" y="3260"/>
                  </a:lnTo>
                  <a:lnTo>
                    <a:pt x="2521" y="2674"/>
                  </a:lnTo>
                  <a:lnTo>
                    <a:pt x="2063" y="2012"/>
                  </a:lnTo>
                  <a:lnTo>
                    <a:pt x="1757" y="1248"/>
                  </a:lnTo>
                  <a:lnTo>
                    <a:pt x="1579" y="434"/>
                  </a:lnTo>
                  <a:lnTo>
                    <a:pt x="1554" y="1"/>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716100" y="2459675"/>
              <a:ext cx="82775" cy="119700"/>
            </a:xfrm>
            <a:custGeom>
              <a:avLst/>
              <a:gdLst/>
              <a:ahLst/>
              <a:cxnLst/>
              <a:rect l="l" t="t" r="r" b="b"/>
              <a:pathLst>
                <a:path w="3311" h="4788" extrusionOk="0">
                  <a:moveTo>
                    <a:pt x="1554" y="1"/>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a:off x="716100" y="2568525"/>
              <a:ext cx="82775" cy="38200"/>
            </a:xfrm>
            <a:custGeom>
              <a:avLst/>
              <a:gdLst/>
              <a:ahLst/>
              <a:cxnLst/>
              <a:rect l="l" t="t" r="r" b="b"/>
              <a:pathLst>
                <a:path w="3311" h="1528" extrusionOk="0">
                  <a:moveTo>
                    <a:pt x="1" y="0"/>
                  </a:moveTo>
                  <a:lnTo>
                    <a:pt x="1" y="306"/>
                  </a:lnTo>
                  <a:lnTo>
                    <a:pt x="281" y="840"/>
                  </a:lnTo>
                  <a:lnTo>
                    <a:pt x="764" y="1273"/>
                  </a:lnTo>
                  <a:lnTo>
                    <a:pt x="1299" y="1502"/>
                  </a:lnTo>
                  <a:lnTo>
                    <a:pt x="1528" y="1528"/>
                  </a:lnTo>
                  <a:lnTo>
                    <a:pt x="1783" y="1528"/>
                  </a:lnTo>
                  <a:lnTo>
                    <a:pt x="2012" y="1502"/>
                  </a:lnTo>
                  <a:lnTo>
                    <a:pt x="2546" y="1273"/>
                  </a:lnTo>
                  <a:lnTo>
                    <a:pt x="3030" y="840"/>
                  </a:lnTo>
                  <a:lnTo>
                    <a:pt x="3310" y="306"/>
                  </a:lnTo>
                  <a:lnTo>
                    <a:pt x="3310" y="0"/>
                  </a:lnTo>
                  <a:lnTo>
                    <a:pt x="2903" y="204"/>
                  </a:lnTo>
                  <a:lnTo>
                    <a:pt x="2063" y="433"/>
                  </a:lnTo>
                  <a:lnTo>
                    <a:pt x="1223" y="433"/>
                  </a:lnTo>
                  <a:lnTo>
                    <a:pt x="408" y="204"/>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552525" y="2434225"/>
              <a:ext cx="26750" cy="26750"/>
            </a:xfrm>
            <a:custGeom>
              <a:avLst/>
              <a:gdLst/>
              <a:ahLst/>
              <a:cxnLst/>
              <a:rect l="l" t="t" r="r" b="b"/>
              <a:pathLst>
                <a:path w="1070" h="1070" extrusionOk="0">
                  <a:moveTo>
                    <a:pt x="535" y="0"/>
                  </a:moveTo>
                  <a:lnTo>
                    <a:pt x="306" y="26"/>
                  </a:lnTo>
                  <a:lnTo>
                    <a:pt x="26" y="306"/>
                  </a:lnTo>
                  <a:lnTo>
                    <a:pt x="1" y="535"/>
                  </a:lnTo>
                  <a:lnTo>
                    <a:pt x="26" y="739"/>
                  </a:lnTo>
                  <a:lnTo>
                    <a:pt x="306" y="1019"/>
                  </a:lnTo>
                  <a:lnTo>
                    <a:pt x="535" y="1070"/>
                  </a:lnTo>
                  <a:lnTo>
                    <a:pt x="739" y="1019"/>
                  </a:lnTo>
                  <a:lnTo>
                    <a:pt x="1019" y="739"/>
                  </a:lnTo>
                  <a:lnTo>
                    <a:pt x="1070" y="535"/>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913400" y="2434225"/>
              <a:ext cx="26125" cy="26750"/>
            </a:xfrm>
            <a:custGeom>
              <a:avLst/>
              <a:gdLst/>
              <a:ahLst/>
              <a:cxnLst/>
              <a:rect l="l" t="t" r="r" b="b"/>
              <a:pathLst>
                <a:path w="1045" h="1070" extrusionOk="0">
                  <a:moveTo>
                    <a:pt x="510" y="0"/>
                  </a:moveTo>
                  <a:lnTo>
                    <a:pt x="306" y="26"/>
                  </a:lnTo>
                  <a:lnTo>
                    <a:pt x="26" y="306"/>
                  </a:lnTo>
                  <a:lnTo>
                    <a:pt x="1" y="535"/>
                  </a:lnTo>
                  <a:lnTo>
                    <a:pt x="26" y="739"/>
                  </a:lnTo>
                  <a:lnTo>
                    <a:pt x="306" y="1019"/>
                  </a:lnTo>
                  <a:lnTo>
                    <a:pt x="510" y="1070"/>
                  </a:lnTo>
                  <a:lnTo>
                    <a:pt x="739" y="1019"/>
                  </a:lnTo>
                  <a:lnTo>
                    <a:pt x="1019" y="739"/>
                  </a:lnTo>
                  <a:lnTo>
                    <a:pt x="1045" y="535"/>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06075" y="2522700"/>
              <a:ext cx="145775" cy="68750"/>
            </a:xfrm>
            <a:custGeom>
              <a:avLst/>
              <a:gdLst/>
              <a:ahLst/>
              <a:cxnLst/>
              <a:rect l="l" t="t" r="r" b="b"/>
              <a:pathLst>
                <a:path w="5831" h="2750" extrusionOk="0">
                  <a:moveTo>
                    <a:pt x="1375" y="0"/>
                  </a:moveTo>
                  <a:lnTo>
                    <a:pt x="1095" y="26"/>
                  </a:lnTo>
                  <a:lnTo>
                    <a:pt x="586" y="229"/>
                  </a:lnTo>
                  <a:lnTo>
                    <a:pt x="229" y="586"/>
                  </a:lnTo>
                  <a:lnTo>
                    <a:pt x="26" y="1095"/>
                  </a:lnTo>
                  <a:lnTo>
                    <a:pt x="0" y="1375"/>
                  </a:lnTo>
                  <a:lnTo>
                    <a:pt x="26" y="1655"/>
                  </a:lnTo>
                  <a:lnTo>
                    <a:pt x="229" y="2139"/>
                  </a:lnTo>
                  <a:lnTo>
                    <a:pt x="586" y="2521"/>
                  </a:lnTo>
                  <a:lnTo>
                    <a:pt x="1095" y="2724"/>
                  </a:lnTo>
                  <a:lnTo>
                    <a:pt x="1375" y="2750"/>
                  </a:lnTo>
                  <a:lnTo>
                    <a:pt x="4455" y="2750"/>
                  </a:lnTo>
                  <a:lnTo>
                    <a:pt x="4736" y="2724"/>
                  </a:lnTo>
                  <a:lnTo>
                    <a:pt x="5245" y="2521"/>
                  </a:lnTo>
                  <a:lnTo>
                    <a:pt x="5601" y="2139"/>
                  </a:lnTo>
                  <a:lnTo>
                    <a:pt x="5805" y="1655"/>
                  </a:lnTo>
                  <a:lnTo>
                    <a:pt x="5830" y="1375"/>
                  </a:lnTo>
                  <a:lnTo>
                    <a:pt x="5805" y="1095"/>
                  </a:lnTo>
                  <a:lnTo>
                    <a:pt x="5601" y="586"/>
                  </a:lnTo>
                  <a:lnTo>
                    <a:pt x="5245" y="229"/>
                  </a:lnTo>
                  <a:lnTo>
                    <a:pt x="4736" y="26"/>
                  </a:lnTo>
                  <a:lnTo>
                    <a:pt x="4455"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866950" y="2522700"/>
              <a:ext cx="145775" cy="68750"/>
            </a:xfrm>
            <a:custGeom>
              <a:avLst/>
              <a:gdLst/>
              <a:ahLst/>
              <a:cxnLst/>
              <a:rect l="l" t="t" r="r" b="b"/>
              <a:pathLst>
                <a:path w="5831" h="2750" extrusionOk="0">
                  <a:moveTo>
                    <a:pt x="1375" y="0"/>
                  </a:moveTo>
                  <a:lnTo>
                    <a:pt x="1095" y="26"/>
                  </a:lnTo>
                  <a:lnTo>
                    <a:pt x="586" y="229"/>
                  </a:lnTo>
                  <a:lnTo>
                    <a:pt x="229" y="586"/>
                  </a:lnTo>
                  <a:lnTo>
                    <a:pt x="0" y="1095"/>
                  </a:lnTo>
                  <a:lnTo>
                    <a:pt x="0" y="1375"/>
                  </a:lnTo>
                  <a:lnTo>
                    <a:pt x="0" y="1655"/>
                  </a:lnTo>
                  <a:lnTo>
                    <a:pt x="229" y="2139"/>
                  </a:lnTo>
                  <a:lnTo>
                    <a:pt x="586" y="2521"/>
                  </a:lnTo>
                  <a:lnTo>
                    <a:pt x="1095" y="2724"/>
                  </a:lnTo>
                  <a:lnTo>
                    <a:pt x="1375" y="2750"/>
                  </a:lnTo>
                  <a:lnTo>
                    <a:pt x="4456" y="2750"/>
                  </a:lnTo>
                  <a:lnTo>
                    <a:pt x="4736" y="2724"/>
                  </a:lnTo>
                  <a:lnTo>
                    <a:pt x="5219" y="2521"/>
                  </a:lnTo>
                  <a:lnTo>
                    <a:pt x="5601" y="2139"/>
                  </a:lnTo>
                  <a:lnTo>
                    <a:pt x="5805" y="1655"/>
                  </a:lnTo>
                  <a:lnTo>
                    <a:pt x="5830" y="1375"/>
                  </a:lnTo>
                  <a:lnTo>
                    <a:pt x="5805" y="1095"/>
                  </a:lnTo>
                  <a:lnTo>
                    <a:pt x="5601" y="586"/>
                  </a:lnTo>
                  <a:lnTo>
                    <a:pt x="5219"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6"/>
            <p:cNvSpPr/>
            <p:nvPr/>
          </p:nvSpPr>
          <p:spPr>
            <a:xfrm>
              <a:off x="523900" y="2341925"/>
              <a:ext cx="110125" cy="22300"/>
            </a:xfrm>
            <a:custGeom>
              <a:avLst/>
              <a:gdLst/>
              <a:ahLst/>
              <a:cxnLst/>
              <a:rect l="l" t="t" r="r" b="b"/>
              <a:pathLst>
                <a:path w="4405" h="892" fill="none" extrusionOk="0">
                  <a:moveTo>
                    <a:pt x="4404" y="892"/>
                  </a:moveTo>
                  <a:lnTo>
                    <a:pt x="4175" y="663"/>
                  </a:lnTo>
                  <a:lnTo>
                    <a:pt x="3666" y="332"/>
                  </a:lnTo>
                  <a:lnTo>
                    <a:pt x="2800"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884775" y="2341925"/>
              <a:ext cx="110125" cy="22300"/>
            </a:xfrm>
            <a:custGeom>
              <a:avLst/>
              <a:gdLst/>
              <a:ahLst/>
              <a:cxnLst/>
              <a:rect l="l" t="t" r="r" b="b"/>
              <a:pathLst>
                <a:path w="4405" h="892" fill="none" extrusionOk="0">
                  <a:moveTo>
                    <a:pt x="4405" y="892"/>
                  </a:moveTo>
                  <a:lnTo>
                    <a:pt x="4175" y="663"/>
                  </a:lnTo>
                  <a:lnTo>
                    <a:pt x="3641" y="332"/>
                  </a:lnTo>
                  <a:lnTo>
                    <a:pt x="2801"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7650" y="2646800"/>
              <a:ext cx="123500" cy="36300"/>
            </a:xfrm>
            <a:custGeom>
              <a:avLst/>
              <a:gdLst/>
              <a:ahLst/>
              <a:cxnLst/>
              <a:rect l="l" t="t" r="r" b="b"/>
              <a:pathLst>
                <a:path w="4940" h="1452" fill="none" extrusionOk="0">
                  <a:moveTo>
                    <a:pt x="0" y="1"/>
                  </a:moveTo>
                  <a:lnTo>
                    <a:pt x="128" y="306"/>
                  </a:lnTo>
                  <a:lnTo>
                    <a:pt x="611" y="841"/>
                  </a:lnTo>
                  <a:lnTo>
                    <a:pt x="1248" y="1223"/>
                  </a:lnTo>
                  <a:lnTo>
                    <a:pt x="2037" y="1426"/>
                  </a:lnTo>
                  <a:lnTo>
                    <a:pt x="2470" y="1452"/>
                  </a:lnTo>
                  <a:lnTo>
                    <a:pt x="2903" y="1426"/>
                  </a:lnTo>
                  <a:lnTo>
                    <a:pt x="3666" y="1223"/>
                  </a:lnTo>
                  <a:lnTo>
                    <a:pt x="4303" y="841"/>
                  </a:lnTo>
                  <a:lnTo>
                    <a:pt x="4787" y="332"/>
                  </a:lnTo>
                  <a:lnTo>
                    <a:pt x="4939" y="26"/>
                  </a:lnTo>
                </a:path>
              </a:pathLst>
            </a:custGeom>
            <a:noFill/>
            <a:ln w="21000" cap="rnd" cmpd="sng">
              <a:solidFill>
                <a:srgbClr val="D5645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364125" y="1879850"/>
              <a:ext cx="791175" cy="525750"/>
            </a:xfrm>
            <a:custGeom>
              <a:avLst/>
              <a:gdLst/>
              <a:ahLst/>
              <a:cxnLst/>
              <a:rect l="l" t="t" r="r" b="b"/>
              <a:pathLst>
                <a:path w="31647" h="21030" extrusionOk="0">
                  <a:moveTo>
                    <a:pt x="14996" y="1"/>
                  </a:moveTo>
                  <a:lnTo>
                    <a:pt x="13418" y="154"/>
                  </a:lnTo>
                  <a:lnTo>
                    <a:pt x="11865" y="485"/>
                  </a:lnTo>
                  <a:lnTo>
                    <a:pt x="10388" y="943"/>
                  </a:lnTo>
                  <a:lnTo>
                    <a:pt x="8962" y="1554"/>
                  </a:lnTo>
                  <a:lnTo>
                    <a:pt x="7613" y="2267"/>
                  </a:lnTo>
                  <a:lnTo>
                    <a:pt x="6340" y="3132"/>
                  </a:lnTo>
                  <a:lnTo>
                    <a:pt x="5169" y="4100"/>
                  </a:lnTo>
                  <a:lnTo>
                    <a:pt x="4100" y="5169"/>
                  </a:lnTo>
                  <a:lnTo>
                    <a:pt x="3132" y="6340"/>
                  </a:lnTo>
                  <a:lnTo>
                    <a:pt x="2292" y="7613"/>
                  </a:lnTo>
                  <a:lnTo>
                    <a:pt x="1554" y="8962"/>
                  </a:lnTo>
                  <a:lnTo>
                    <a:pt x="943" y="10388"/>
                  </a:lnTo>
                  <a:lnTo>
                    <a:pt x="485" y="11865"/>
                  </a:lnTo>
                  <a:lnTo>
                    <a:pt x="154"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26" y="14436"/>
                  </a:lnTo>
                  <a:lnTo>
                    <a:pt x="11865" y="15378"/>
                  </a:lnTo>
                  <a:lnTo>
                    <a:pt x="12858" y="16269"/>
                  </a:lnTo>
                  <a:lnTo>
                    <a:pt x="14105" y="17007"/>
                  </a:lnTo>
                  <a:lnTo>
                    <a:pt x="14843" y="17287"/>
                  </a:lnTo>
                  <a:lnTo>
                    <a:pt x="15633" y="17542"/>
                  </a:lnTo>
                  <a:lnTo>
                    <a:pt x="16982" y="17746"/>
                  </a:lnTo>
                  <a:lnTo>
                    <a:pt x="18153" y="17669"/>
                  </a:lnTo>
                  <a:lnTo>
                    <a:pt x="19146" y="17466"/>
                  </a:lnTo>
                  <a:lnTo>
                    <a:pt x="20470" y="17033"/>
                  </a:lnTo>
                  <a:lnTo>
                    <a:pt x="21717" y="16753"/>
                  </a:lnTo>
                  <a:lnTo>
                    <a:pt x="22557" y="16804"/>
                  </a:lnTo>
                  <a:lnTo>
                    <a:pt x="23041" y="16956"/>
                  </a:lnTo>
                  <a:lnTo>
                    <a:pt x="23754" y="17236"/>
                  </a:lnTo>
                  <a:lnTo>
                    <a:pt x="24823" y="17822"/>
                  </a:lnTo>
                  <a:lnTo>
                    <a:pt x="25892" y="18688"/>
                  </a:lnTo>
                  <a:lnTo>
                    <a:pt x="26809" y="19477"/>
                  </a:lnTo>
                  <a:lnTo>
                    <a:pt x="27624" y="19935"/>
                  </a:lnTo>
                  <a:lnTo>
                    <a:pt x="28795" y="20317"/>
                  </a:lnTo>
                  <a:lnTo>
                    <a:pt x="30501" y="20572"/>
                  </a:lnTo>
                  <a:lnTo>
                    <a:pt x="31646" y="20648"/>
                  </a:lnTo>
                  <a:lnTo>
                    <a:pt x="31646" y="15811"/>
                  </a:lnTo>
                  <a:lnTo>
                    <a:pt x="31646" y="14996"/>
                  </a:lnTo>
                  <a:lnTo>
                    <a:pt x="31468" y="13418"/>
                  </a:lnTo>
                  <a:lnTo>
                    <a:pt x="31162" y="11865"/>
                  </a:lnTo>
                  <a:lnTo>
                    <a:pt x="30704" y="10388"/>
                  </a:lnTo>
                  <a:lnTo>
                    <a:pt x="30093" y="8962"/>
                  </a:lnTo>
                  <a:lnTo>
                    <a:pt x="29355" y="7613"/>
                  </a:lnTo>
                  <a:lnTo>
                    <a:pt x="28515" y="6340"/>
                  </a:lnTo>
                  <a:lnTo>
                    <a:pt x="27547" y="5169"/>
                  </a:lnTo>
                  <a:lnTo>
                    <a:pt x="26453" y="4100"/>
                  </a:lnTo>
                  <a:lnTo>
                    <a:pt x="25281" y="3132"/>
                  </a:lnTo>
                  <a:lnTo>
                    <a:pt x="24034" y="2267"/>
                  </a:lnTo>
                  <a:lnTo>
                    <a:pt x="22685" y="1554"/>
                  </a:lnTo>
                  <a:lnTo>
                    <a:pt x="21259" y="943"/>
                  </a:lnTo>
                  <a:lnTo>
                    <a:pt x="19782" y="485"/>
                  </a:lnTo>
                  <a:lnTo>
                    <a:pt x="18229" y="154"/>
                  </a:lnTo>
                  <a:lnTo>
                    <a:pt x="1662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1280650" y="2455225"/>
              <a:ext cx="357075" cy="586225"/>
            </a:xfrm>
            <a:custGeom>
              <a:avLst/>
              <a:gdLst/>
              <a:ahLst/>
              <a:cxnLst/>
              <a:rect l="l" t="t" r="r" b="b"/>
              <a:pathLst>
                <a:path w="14283" h="23449" extrusionOk="0">
                  <a:moveTo>
                    <a:pt x="9217" y="1"/>
                  </a:moveTo>
                  <a:lnTo>
                    <a:pt x="8784" y="102"/>
                  </a:lnTo>
                  <a:lnTo>
                    <a:pt x="8427" y="357"/>
                  </a:lnTo>
                  <a:lnTo>
                    <a:pt x="8173" y="764"/>
                  </a:lnTo>
                  <a:lnTo>
                    <a:pt x="8096" y="993"/>
                  </a:lnTo>
                  <a:lnTo>
                    <a:pt x="6365" y="8529"/>
                  </a:lnTo>
                  <a:lnTo>
                    <a:pt x="6060" y="8453"/>
                  </a:lnTo>
                  <a:lnTo>
                    <a:pt x="7587" y="1757"/>
                  </a:lnTo>
                  <a:lnTo>
                    <a:pt x="7638" y="1503"/>
                  </a:lnTo>
                  <a:lnTo>
                    <a:pt x="7587" y="1044"/>
                  </a:lnTo>
                  <a:lnTo>
                    <a:pt x="7384" y="637"/>
                  </a:lnTo>
                  <a:lnTo>
                    <a:pt x="7027" y="357"/>
                  </a:lnTo>
                  <a:lnTo>
                    <a:pt x="6824" y="306"/>
                  </a:lnTo>
                  <a:lnTo>
                    <a:pt x="6620" y="255"/>
                  </a:lnTo>
                  <a:lnTo>
                    <a:pt x="6187" y="357"/>
                  </a:lnTo>
                  <a:lnTo>
                    <a:pt x="5831" y="637"/>
                  </a:lnTo>
                  <a:lnTo>
                    <a:pt x="5576" y="1019"/>
                  </a:lnTo>
                  <a:lnTo>
                    <a:pt x="5500" y="1273"/>
                  </a:lnTo>
                  <a:lnTo>
                    <a:pt x="3387" y="10439"/>
                  </a:lnTo>
                  <a:lnTo>
                    <a:pt x="3157" y="9548"/>
                  </a:lnTo>
                  <a:lnTo>
                    <a:pt x="2648" y="8173"/>
                  </a:lnTo>
                  <a:lnTo>
                    <a:pt x="2139" y="7231"/>
                  </a:lnTo>
                  <a:lnTo>
                    <a:pt x="1630" y="6594"/>
                  </a:lnTo>
                  <a:lnTo>
                    <a:pt x="968" y="6111"/>
                  </a:lnTo>
                  <a:lnTo>
                    <a:pt x="408" y="6034"/>
                  </a:lnTo>
                  <a:lnTo>
                    <a:pt x="332" y="6060"/>
                  </a:lnTo>
                  <a:lnTo>
                    <a:pt x="179" y="6136"/>
                  </a:lnTo>
                  <a:lnTo>
                    <a:pt x="1" y="6442"/>
                  </a:lnTo>
                  <a:lnTo>
                    <a:pt x="1" y="6951"/>
                  </a:lnTo>
                  <a:lnTo>
                    <a:pt x="51" y="7078"/>
                  </a:lnTo>
                  <a:lnTo>
                    <a:pt x="561" y="10006"/>
                  </a:lnTo>
                  <a:lnTo>
                    <a:pt x="1172" y="13494"/>
                  </a:lnTo>
                  <a:lnTo>
                    <a:pt x="1223" y="13901"/>
                  </a:lnTo>
                  <a:lnTo>
                    <a:pt x="1426" y="14563"/>
                  </a:lnTo>
                  <a:lnTo>
                    <a:pt x="1910" y="15327"/>
                  </a:lnTo>
                  <a:lnTo>
                    <a:pt x="2954" y="16116"/>
                  </a:lnTo>
                  <a:lnTo>
                    <a:pt x="3183" y="16192"/>
                  </a:lnTo>
                  <a:lnTo>
                    <a:pt x="1859" y="21844"/>
                  </a:lnTo>
                  <a:lnTo>
                    <a:pt x="8809" y="23448"/>
                  </a:lnTo>
                  <a:lnTo>
                    <a:pt x="10159" y="17694"/>
                  </a:lnTo>
                  <a:lnTo>
                    <a:pt x="10286" y="17694"/>
                  </a:lnTo>
                  <a:lnTo>
                    <a:pt x="10719" y="17618"/>
                  </a:lnTo>
                  <a:lnTo>
                    <a:pt x="11228" y="17338"/>
                  </a:lnTo>
                  <a:lnTo>
                    <a:pt x="11635" y="16803"/>
                  </a:lnTo>
                  <a:lnTo>
                    <a:pt x="11763" y="16396"/>
                  </a:lnTo>
                  <a:lnTo>
                    <a:pt x="12094" y="14970"/>
                  </a:lnTo>
                  <a:lnTo>
                    <a:pt x="12832" y="11737"/>
                  </a:lnTo>
                  <a:lnTo>
                    <a:pt x="13086" y="10617"/>
                  </a:lnTo>
                  <a:lnTo>
                    <a:pt x="13214" y="10108"/>
                  </a:lnTo>
                  <a:lnTo>
                    <a:pt x="14232" y="5652"/>
                  </a:lnTo>
                  <a:lnTo>
                    <a:pt x="14283" y="5423"/>
                  </a:lnTo>
                  <a:lnTo>
                    <a:pt x="14232" y="4965"/>
                  </a:lnTo>
                  <a:lnTo>
                    <a:pt x="14028" y="4609"/>
                  </a:lnTo>
                  <a:lnTo>
                    <a:pt x="13723" y="4354"/>
                  </a:lnTo>
                  <a:lnTo>
                    <a:pt x="13519" y="4303"/>
                  </a:lnTo>
                  <a:lnTo>
                    <a:pt x="13341" y="4252"/>
                  </a:lnTo>
                  <a:lnTo>
                    <a:pt x="12934" y="4354"/>
                  </a:lnTo>
                  <a:lnTo>
                    <a:pt x="12603" y="4609"/>
                  </a:lnTo>
                  <a:lnTo>
                    <a:pt x="12374" y="4965"/>
                  </a:lnTo>
                  <a:lnTo>
                    <a:pt x="12297" y="5194"/>
                  </a:lnTo>
                  <a:lnTo>
                    <a:pt x="11253" y="9675"/>
                  </a:lnTo>
                  <a:lnTo>
                    <a:pt x="10872" y="9573"/>
                  </a:lnTo>
                  <a:lnTo>
                    <a:pt x="12323" y="3285"/>
                  </a:lnTo>
                  <a:lnTo>
                    <a:pt x="12374" y="3030"/>
                  </a:lnTo>
                  <a:lnTo>
                    <a:pt x="12323" y="2572"/>
                  </a:lnTo>
                  <a:lnTo>
                    <a:pt x="12094" y="2165"/>
                  </a:lnTo>
                  <a:lnTo>
                    <a:pt x="11763" y="1884"/>
                  </a:lnTo>
                  <a:lnTo>
                    <a:pt x="11559" y="1834"/>
                  </a:lnTo>
                  <a:lnTo>
                    <a:pt x="11330" y="1783"/>
                  </a:lnTo>
                  <a:lnTo>
                    <a:pt x="10922" y="1884"/>
                  </a:lnTo>
                  <a:lnTo>
                    <a:pt x="10566" y="2165"/>
                  </a:lnTo>
                  <a:lnTo>
                    <a:pt x="10286" y="2546"/>
                  </a:lnTo>
                  <a:lnTo>
                    <a:pt x="10235" y="2801"/>
                  </a:lnTo>
                  <a:lnTo>
                    <a:pt x="8784" y="9089"/>
                  </a:lnTo>
                  <a:lnTo>
                    <a:pt x="8478" y="9013"/>
                  </a:lnTo>
                  <a:lnTo>
                    <a:pt x="10210" y="1503"/>
                  </a:lnTo>
                  <a:lnTo>
                    <a:pt x="10235" y="1248"/>
                  </a:lnTo>
                  <a:lnTo>
                    <a:pt x="10184" y="764"/>
                  </a:lnTo>
                  <a:lnTo>
                    <a:pt x="9980" y="357"/>
                  </a:lnTo>
                  <a:lnTo>
                    <a:pt x="9649" y="102"/>
                  </a:lnTo>
                  <a:lnTo>
                    <a:pt x="9420" y="26"/>
                  </a:lnTo>
                  <a:lnTo>
                    <a:pt x="9217"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1365300"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a:off x="1398400" y="2659525"/>
              <a:ext cx="190975" cy="55400"/>
            </a:xfrm>
            <a:custGeom>
              <a:avLst/>
              <a:gdLst/>
              <a:ahLst/>
              <a:cxnLst/>
              <a:rect l="l" t="t" r="r" b="b"/>
              <a:pathLst>
                <a:path w="7639" h="2216" extrusionOk="0">
                  <a:moveTo>
                    <a:pt x="102" y="1"/>
                  </a:moveTo>
                  <a:lnTo>
                    <a:pt x="0" y="485"/>
                  </a:lnTo>
                  <a:lnTo>
                    <a:pt x="7536" y="2216"/>
                  </a:lnTo>
                  <a:lnTo>
                    <a:pt x="7638" y="1732"/>
                  </a:lnTo>
                  <a:lnTo>
                    <a:pt x="6569" y="1503"/>
                  </a:lnTo>
                  <a:lnTo>
                    <a:pt x="6543" y="1503"/>
                  </a:lnTo>
                  <a:lnTo>
                    <a:pt x="6162"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1365300" y="2708550"/>
              <a:ext cx="105675" cy="159775"/>
            </a:xfrm>
            <a:custGeom>
              <a:avLst/>
              <a:gdLst/>
              <a:ahLst/>
              <a:cxnLst/>
              <a:rect l="l" t="t" r="r" b="b"/>
              <a:pathLst>
                <a:path w="4227" h="6391" extrusionOk="0">
                  <a:moveTo>
                    <a:pt x="77" y="0"/>
                  </a:moveTo>
                  <a:lnTo>
                    <a:pt x="52" y="51"/>
                  </a:lnTo>
                  <a:lnTo>
                    <a:pt x="1" y="280"/>
                  </a:lnTo>
                  <a:lnTo>
                    <a:pt x="230" y="306"/>
                  </a:lnTo>
                  <a:lnTo>
                    <a:pt x="1121" y="637"/>
                  </a:lnTo>
                  <a:lnTo>
                    <a:pt x="1859" y="1044"/>
                  </a:lnTo>
                  <a:lnTo>
                    <a:pt x="2597" y="1680"/>
                  </a:lnTo>
                  <a:lnTo>
                    <a:pt x="3259" y="2571"/>
                  </a:lnTo>
                  <a:lnTo>
                    <a:pt x="3718" y="3794"/>
                  </a:lnTo>
                  <a:lnTo>
                    <a:pt x="3896" y="5372"/>
                  </a:lnTo>
                  <a:lnTo>
                    <a:pt x="3819" y="6314"/>
                  </a:lnTo>
                  <a:lnTo>
                    <a:pt x="4099" y="6390"/>
                  </a:lnTo>
                  <a:lnTo>
                    <a:pt x="4150" y="6212"/>
                  </a:lnTo>
                  <a:lnTo>
                    <a:pt x="4227" y="5117"/>
                  </a:lnTo>
                  <a:lnTo>
                    <a:pt x="4176" y="4124"/>
                  </a:lnTo>
                  <a:lnTo>
                    <a:pt x="3896" y="3030"/>
                  </a:lnTo>
                  <a:lnTo>
                    <a:pt x="3336" y="1935"/>
                  </a:lnTo>
                  <a:lnTo>
                    <a:pt x="2394" y="968"/>
                  </a:lnTo>
                  <a:lnTo>
                    <a:pt x="1375" y="407"/>
                  </a:lnTo>
                  <a:lnTo>
                    <a:pt x="535"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a:off x="1343025" y="2888650"/>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303575" y="2910950"/>
              <a:ext cx="237425" cy="100575"/>
            </a:xfrm>
            <a:custGeom>
              <a:avLst/>
              <a:gdLst/>
              <a:ahLst/>
              <a:cxnLst/>
              <a:rect l="l" t="t" r="r" b="b"/>
              <a:pathLst>
                <a:path w="9497" h="4023" extrusionOk="0">
                  <a:moveTo>
                    <a:pt x="433" y="0"/>
                  </a:moveTo>
                  <a:lnTo>
                    <a:pt x="0" y="1909"/>
                  </a:lnTo>
                  <a:lnTo>
                    <a:pt x="9063" y="4023"/>
                  </a:lnTo>
                  <a:lnTo>
                    <a:pt x="9496" y="2088"/>
                  </a:lnTo>
                  <a:lnTo>
                    <a:pt x="433" y="0"/>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a:off x="1281300" y="2948500"/>
              <a:ext cx="251425" cy="105675"/>
            </a:xfrm>
            <a:custGeom>
              <a:avLst/>
              <a:gdLst/>
              <a:ahLst/>
              <a:cxnLst/>
              <a:rect l="l" t="t" r="r" b="b"/>
              <a:pathLst>
                <a:path w="10057" h="4227" extrusionOk="0">
                  <a:moveTo>
                    <a:pt x="967" y="0"/>
                  </a:moveTo>
                  <a:lnTo>
                    <a:pt x="0" y="4226"/>
                  </a:lnTo>
                  <a:lnTo>
                    <a:pt x="9547" y="4226"/>
                  </a:lnTo>
                  <a:lnTo>
                    <a:pt x="10056" y="2088"/>
                  </a:lnTo>
                  <a:lnTo>
                    <a:pt x="967" y="0"/>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graphicFrame>
        <p:nvGraphicFramePr>
          <p:cNvPr id="3" name="Diagram 2"/>
          <p:cNvGraphicFramePr/>
          <p:nvPr>
            <p:extLst>
              <p:ext uri="{D42A27DB-BD31-4B8C-83A1-F6EECF244321}">
                <p14:modId xmlns:p14="http://schemas.microsoft.com/office/powerpoint/2010/main" val="474798124"/>
              </p:ext>
            </p:extLst>
          </p:nvPr>
        </p:nvGraphicFramePr>
        <p:xfrm>
          <a:off x="396535" y="-24148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0602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4" name="Google Shape;224;p16"/>
          <p:cNvGrpSpPr/>
          <p:nvPr/>
        </p:nvGrpSpPr>
        <p:grpSpPr>
          <a:xfrm flipH="1">
            <a:off x="7488547" y="3754514"/>
            <a:ext cx="1655447" cy="1388992"/>
            <a:chOff x="238125" y="1879850"/>
            <a:chExt cx="1399600" cy="1174325"/>
          </a:xfrm>
        </p:grpSpPr>
        <p:sp>
          <p:nvSpPr>
            <p:cNvPr id="225" name="Google Shape;225;p16"/>
            <p:cNvSpPr/>
            <p:nvPr/>
          </p:nvSpPr>
          <p:spPr>
            <a:xfrm>
              <a:off x="352675" y="2352125"/>
              <a:ext cx="68125" cy="190950"/>
            </a:xfrm>
            <a:custGeom>
              <a:avLst/>
              <a:gdLst/>
              <a:ahLst/>
              <a:cxnLst/>
              <a:rect l="l" t="t" r="r" b="b"/>
              <a:pathLst>
                <a:path w="2725" h="7638" extrusionOk="0">
                  <a:moveTo>
                    <a:pt x="2725" y="0"/>
                  </a:moveTo>
                  <a:lnTo>
                    <a:pt x="2190" y="26"/>
                  </a:lnTo>
                  <a:lnTo>
                    <a:pt x="1197" y="433"/>
                  </a:lnTo>
                  <a:lnTo>
                    <a:pt x="459" y="1197"/>
                  </a:lnTo>
                  <a:lnTo>
                    <a:pt x="52" y="2164"/>
                  </a:lnTo>
                  <a:lnTo>
                    <a:pt x="1" y="2724"/>
                  </a:lnTo>
                  <a:lnTo>
                    <a:pt x="1" y="4914"/>
                  </a:lnTo>
                  <a:lnTo>
                    <a:pt x="52" y="5448"/>
                  </a:lnTo>
                  <a:lnTo>
                    <a:pt x="459" y="6441"/>
                  </a:lnTo>
                  <a:lnTo>
                    <a:pt x="1197" y="7180"/>
                  </a:lnTo>
                  <a:lnTo>
                    <a:pt x="2190" y="7587"/>
                  </a:lnTo>
                  <a:lnTo>
                    <a:pt x="2725" y="7638"/>
                  </a:lnTo>
                  <a:lnTo>
                    <a:pt x="2725"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097350" y="2352125"/>
              <a:ext cx="68125" cy="190950"/>
            </a:xfrm>
            <a:custGeom>
              <a:avLst/>
              <a:gdLst/>
              <a:ahLst/>
              <a:cxnLst/>
              <a:rect l="l" t="t" r="r" b="b"/>
              <a:pathLst>
                <a:path w="2725" h="7638" extrusionOk="0">
                  <a:moveTo>
                    <a:pt x="0" y="0"/>
                  </a:moveTo>
                  <a:lnTo>
                    <a:pt x="0" y="7638"/>
                  </a:lnTo>
                  <a:lnTo>
                    <a:pt x="561" y="7587"/>
                  </a:lnTo>
                  <a:lnTo>
                    <a:pt x="1553" y="7180"/>
                  </a:lnTo>
                  <a:lnTo>
                    <a:pt x="2292" y="6441"/>
                  </a:lnTo>
                  <a:lnTo>
                    <a:pt x="2699" y="5448"/>
                  </a:lnTo>
                  <a:lnTo>
                    <a:pt x="2725" y="4914"/>
                  </a:lnTo>
                  <a:lnTo>
                    <a:pt x="2725" y="2724"/>
                  </a:lnTo>
                  <a:lnTo>
                    <a:pt x="2699" y="2164"/>
                  </a:lnTo>
                  <a:lnTo>
                    <a:pt x="2292" y="1197"/>
                  </a:lnTo>
                  <a:lnTo>
                    <a:pt x="1553" y="433"/>
                  </a:lnTo>
                  <a:lnTo>
                    <a:pt x="561" y="26"/>
                  </a:lnTo>
                  <a:lnTo>
                    <a:pt x="0"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654375" y="2740375"/>
              <a:ext cx="210675" cy="263525"/>
            </a:xfrm>
            <a:custGeom>
              <a:avLst/>
              <a:gdLst/>
              <a:ahLst/>
              <a:cxnLst/>
              <a:rect l="l" t="t" r="r" b="b"/>
              <a:pathLst>
                <a:path w="8427" h="10541" extrusionOk="0">
                  <a:moveTo>
                    <a:pt x="0" y="0"/>
                  </a:moveTo>
                  <a:lnTo>
                    <a:pt x="0" y="10540"/>
                  </a:lnTo>
                  <a:lnTo>
                    <a:pt x="8427" y="10540"/>
                  </a:lnTo>
                  <a:lnTo>
                    <a:pt x="842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408675" y="1924400"/>
              <a:ext cx="701425" cy="875825"/>
            </a:xfrm>
            <a:custGeom>
              <a:avLst/>
              <a:gdLst/>
              <a:ahLst/>
              <a:cxnLst/>
              <a:rect l="l" t="t" r="r" b="b"/>
              <a:pathLst>
                <a:path w="28057" h="35033" extrusionOk="0">
                  <a:moveTo>
                    <a:pt x="14029" y="1"/>
                  </a:moveTo>
                  <a:lnTo>
                    <a:pt x="13290" y="26"/>
                  </a:lnTo>
                  <a:lnTo>
                    <a:pt x="11890" y="179"/>
                  </a:lnTo>
                  <a:lnTo>
                    <a:pt x="10515" y="459"/>
                  </a:lnTo>
                  <a:lnTo>
                    <a:pt x="9192" y="867"/>
                  </a:lnTo>
                  <a:lnTo>
                    <a:pt x="7944" y="1401"/>
                  </a:lnTo>
                  <a:lnTo>
                    <a:pt x="6748" y="2038"/>
                  </a:lnTo>
                  <a:lnTo>
                    <a:pt x="5627" y="2801"/>
                  </a:lnTo>
                  <a:lnTo>
                    <a:pt x="4584" y="3642"/>
                  </a:lnTo>
                  <a:lnTo>
                    <a:pt x="3642" y="4609"/>
                  </a:lnTo>
                  <a:lnTo>
                    <a:pt x="2776" y="5653"/>
                  </a:lnTo>
                  <a:lnTo>
                    <a:pt x="2038" y="6773"/>
                  </a:lnTo>
                  <a:lnTo>
                    <a:pt x="1376" y="7944"/>
                  </a:lnTo>
                  <a:lnTo>
                    <a:pt x="841" y="9217"/>
                  </a:lnTo>
                  <a:lnTo>
                    <a:pt x="434" y="10541"/>
                  </a:lnTo>
                  <a:lnTo>
                    <a:pt x="154" y="11890"/>
                  </a:lnTo>
                  <a:lnTo>
                    <a:pt x="1" y="13316"/>
                  </a:lnTo>
                  <a:lnTo>
                    <a:pt x="1" y="14029"/>
                  </a:lnTo>
                  <a:lnTo>
                    <a:pt x="1" y="21004"/>
                  </a:lnTo>
                  <a:lnTo>
                    <a:pt x="1" y="21743"/>
                  </a:lnTo>
                  <a:lnTo>
                    <a:pt x="154" y="23143"/>
                  </a:lnTo>
                  <a:lnTo>
                    <a:pt x="434" y="24518"/>
                  </a:lnTo>
                  <a:lnTo>
                    <a:pt x="841" y="25842"/>
                  </a:lnTo>
                  <a:lnTo>
                    <a:pt x="1376" y="27089"/>
                  </a:lnTo>
                  <a:lnTo>
                    <a:pt x="2038" y="28286"/>
                  </a:lnTo>
                  <a:lnTo>
                    <a:pt x="2776" y="29406"/>
                  </a:lnTo>
                  <a:lnTo>
                    <a:pt x="3642" y="30450"/>
                  </a:lnTo>
                  <a:lnTo>
                    <a:pt x="4584" y="31392"/>
                  </a:lnTo>
                  <a:lnTo>
                    <a:pt x="5627" y="32257"/>
                  </a:lnTo>
                  <a:lnTo>
                    <a:pt x="6748" y="33021"/>
                  </a:lnTo>
                  <a:lnTo>
                    <a:pt x="7944" y="33657"/>
                  </a:lnTo>
                  <a:lnTo>
                    <a:pt x="9192" y="34192"/>
                  </a:lnTo>
                  <a:lnTo>
                    <a:pt x="10515" y="34599"/>
                  </a:lnTo>
                  <a:lnTo>
                    <a:pt x="11890" y="34879"/>
                  </a:lnTo>
                  <a:lnTo>
                    <a:pt x="13290" y="35032"/>
                  </a:lnTo>
                  <a:lnTo>
                    <a:pt x="14742" y="35032"/>
                  </a:lnTo>
                  <a:lnTo>
                    <a:pt x="16167" y="34879"/>
                  </a:lnTo>
                  <a:lnTo>
                    <a:pt x="17542" y="34599"/>
                  </a:lnTo>
                  <a:lnTo>
                    <a:pt x="18841" y="34192"/>
                  </a:lnTo>
                  <a:lnTo>
                    <a:pt x="20113" y="33657"/>
                  </a:lnTo>
                  <a:lnTo>
                    <a:pt x="21310" y="33021"/>
                  </a:lnTo>
                  <a:lnTo>
                    <a:pt x="22430" y="32257"/>
                  </a:lnTo>
                  <a:lnTo>
                    <a:pt x="23449" y="31392"/>
                  </a:lnTo>
                  <a:lnTo>
                    <a:pt x="24416" y="30450"/>
                  </a:lnTo>
                  <a:lnTo>
                    <a:pt x="25282" y="29406"/>
                  </a:lnTo>
                  <a:lnTo>
                    <a:pt x="26020" y="28286"/>
                  </a:lnTo>
                  <a:lnTo>
                    <a:pt x="26682" y="27089"/>
                  </a:lnTo>
                  <a:lnTo>
                    <a:pt x="27216" y="25842"/>
                  </a:lnTo>
                  <a:lnTo>
                    <a:pt x="27624" y="24518"/>
                  </a:lnTo>
                  <a:lnTo>
                    <a:pt x="27904" y="23143"/>
                  </a:lnTo>
                  <a:lnTo>
                    <a:pt x="28031" y="21743"/>
                  </a:lnTo>
                  <a:lnTo>
                    <a:pt x="28057" y="21004"/>
                  </a:lnTo>
                  <a:lnTo>
                    <a:pt x="28057" y="14029"/>
                  </a:lnTo>
                  <a:lnTo>
                    <a:pt x="28031" y="13316"/>
                  </a:lnTo>
                  <a:lnTo>
                    <a:pt x="27904" y="11890"/>
                  </a:lnTo>
                  <a:lnTo>
                    <a:pt x="27624" y="10541"/>
                  </a:lnTo>
                  <a:lnTo>
                    <a:pt x="27216" y="9217"/>
                  </a:lnTo>
                  <a:lnTo>
                    <a:pt x="26682" y="7944"/>
                  </a:lnTo>
                  <a:lnTo>
                    <a:pt x="26020" y="6773"/>
                  </a:lnTo>
                  <a:lnTo>
                    <a:pt x="25282" y="5653"/>
                  </a:lnTo>
                  <a:lnTo>
                    <a:pt x="24416" y="4609"/>
                  </a:lnTo>
                  <a:lnTo>
                    <a:pt x="23449" y="3642"/>
                  </a:lnTo>
                  <a:lnTo>
                    <a:pt x="22430" y="2801"/>
                  </a:lnTo>
                  <a:lnTo>
                    <a:pt x="21310" y="2038"/>
                  </a:lnTo>
                  <a:lnTo>
                    <a:pt x="20113" y="1401"/>
                  </a:lnTo>
                  <a:lnTo>
                    <a:pt x="18841" y="867"/>
                  </a:lnTo>
                  <a:lnTo>
                    <a:pt x="17542" y="459"/>
                  </a:lnTo>
                  <a:lnTo>
                    <a:pt x="16167" y="179"/>
                  </a:lnTo>
                  <a:lnTo>
                    <a:pt x="14742" y="26"/>
                  </a:lnTo>
                  <a:lnTo>
                    <a:pt x="14029"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533425" y="2418300"/>
              <a:ext cx="91050" cy="91050"/>
            </a:xfrm>
            <a:custGeom>
              <a:avLst/>
              <a:gdLst/>
              <a:ahLst/>
              <a:cxnLst/>
              <a:rect l="l" t="t" r="r" b="b"/>
              <a:pathLst>
                <a:path w="3642" h="3642" extrusionOk="0">
                  <a:moveTo>
                    <a:pt x="1834" y="1"/>
                  </a:moveTo>
                  <a:lnTo>
                    <a:pt x="1452" y="26"/>
                  </a:lnTo>
                  <a:lnTo>
                    <a:pt x="790" y="306"/>
                  </a:lnTo>
                  <a:lnTo>
                    <a:pt x="306" y="790"/>
                  </a:lnTo>
                  <a:lnTo>
                    <a:pt x="26" y="1452"/>
                  </a:lnTo>
                  <a:lnTo>
                    <a:pt x="1" y="1809"/>
                  </a:lnTo>
                  <a:lnTo>
                    <a:pt x="26" y="2190"/>
                  </a:lnTo>
                  <a:lnTo>
                    <a:pt x="306" y="2827"/>
                  </a:lnTo>
                  <a:lnTo>
                    <a:pt x="790" y="3336"/>
                  </a:lnTo>
                  <a:lnTo>
                    <a:pt x="1452" y="3616"/>
                  </a:lnTo>
                  <a:lnTo>
                    <a:pt x="1834" y="3642"/>
                  </a:lnTo>
                  <a:lnTo>
                    <a:pt x="2190" y="3616"/>
                  </a:lnTo>
                  <a:lnTo>
                    <a:pt x="2852" y="3336"/>
                  </a:lnTo>
                  <a:lnTo>
                    <a:pt x="3336" y="2827"/>
                  </a:lnTo>
                  <a:lnTo>
                    <a:pt x="3616" y="2190"/>
                  </a:lnTo>
                  <a:lnTo>
                    <a:pt x="3642" y="1809"/>
                  </a:lnTo>
                  <a:lnTo>
                    <a:pt x="3616" y="1452"/>
                  </a:lnTo>
                  <a:lnTo>
                    <a:pt x="3336" y="790"/>
                  </a:lnTo>
                  <a:lnTo>
                    <a:pt x="2852" y="306"/>
                  </a:lnTo>
                  <a:lnTo>
                    <a:pt x="2190" y="26"/>
                  </a:lnTo>
                  <a:lnTo>
                    <a:pt x="1834"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894325" y="2418300"/>
              <a:ext cx="91025" cy="91050"/>
            </a:xfrm>
            <a:custGeom>
              <a:avLst/>
              <a:gdLst/>
              <a:ahLst/>
              <a:cxnLst/>
              <a:rect l="l" t="t" r="r" b="b"/>
              <a:pathLst>
                <a:path w="3641" h="3642" extrusionOk="0">
                  <a:moveTo>
                    <a:pt x="1808" y="1"/>
                  </a:moveTo>
                  <a:lnTo>
                    <a:pt x="1451" y="26"/>
                  </a:lnTo>
                  <a:lnTo>
                    <a:pt x="789" y="306"/>
                  </a:lnTo>
                  <a:lnTo>
                    <a:pt x="306" y="790"/>
                  </a:lnTo>
                  <a:lnTo>
                    <a:pt x="26" y="1452"/>
                  </a:lnTo>
                  <a:lnTo>
                    <a:pt x="0" y="1809"/>
                  </a:lnTo>
                  <a:lnTo>
                    <a:pt x="26" y="2190"/>
                  </a:lnTo>
                  <a:lnTo>
                    <a:pt x="306" y="2827"/>
                  </a:lnTo>
                  <a:lnTo>
                    <a:pt x="789" y="3336"/>
                  </a:lnTo>
                  <a:lnTo>
                    <a:pt x="1451" y="3616"/>
                  </a:lnTo>
                  <a:lnTo>
                    <a:pt x="1808" y="3642"/>
                  </a:lnTo>
                  <a:lnTo>
                    <a:pt x="2190" y="3616"/>
                  </a:lnTo>
                  <a:lnTo>
                    <a:pt x="2826" y="3336"/>
                  </a:lnTo>
                  <a:lnTo>
                    <a:pt x="3335" y="2827"/>
                  </a:lnTo>
                  <a:lnTo>
                    <a:pt x="3615" y="2190"/>
                  </a:lnTo>
                  <a:lnTo>
                    <a:pt x="3641" y="1809"/>
                  </a:lnTo>
                  <a:lnTo>
                    <a:pt x="3615" y="1452"/>
                  </a:lnTo>
                  <a:lnTo>
                    <a:pt x="3335" y="790"/>
                  </a:lnTo>
                  <a:lnTo>
                    <a:pt x="2826" y="306"/>
                  </a:lnTo>
                  <a:lnTo>
                    <a:pt x="2190" y="26"/>
                  </a:lnTo>
                  <a:lnTo>
                    <a:pt x="1808" y="1"/>
                  </a:lnTo>
                  <a:close/>
                </a:path>
              </a:pathLst>
            </a:custGeom>
            <a:solidFill>
              <a:srgbClr val="419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238125" y="2844100"/>
              <a:ext cx="1042550" cy="210075"/>
            </a:xfrm>
            <a:custGeom>
              <a:avLst/>
              <a:gdLst/>
              <a:ahLst/>
              <a:cxnLst/>
              <a:rect l="l" t="t" r="r" b="b"/>
              <a:pathLst>
                <a:path w="41702" h="8403" extrusionOk="0">
                  <a:moveTo>
                    <a:pt x="16625" y="1"/>
                  </a:moveTo>
                  <a:lnTo>
                    <a:pt x="12297" y="154"/>
                  </a:lnTo>
                  <a:lnTo>
                    <a:pt x="11176" y="179"/>
                  </a:lnTo>
                  <a:lnTo>
                    <a:pt x="9140" y="485"/>
                  </a:lnTo>
                  <a:lnTo>
                    <a:pt x="7307" y="1070"/>
                  </a:lnTo>
                  <a:lnTo>
                    <a:pt x="5677" y="1910"/>
                  </a:lnTo>
                  <a:lnTo>
                    <a:pt x="4226" y="3005"/>
                  </a:lnTo>
                  <a:lnTo>
                    <a:pt x="2902" y="4303"/>
                  </a:lnTo>
                  <a:lnTo>
                    <a:pt x="1680" y="5805"/>
                  </a:lnTo>
                  <a:lnTo>
                    <a:pt x="560" y="7486"/>
                  </a:lnTo>
                  <a:lnTo>
                    <a:pt x="0" y="8402"/>
                  </a:lnTo>
                  <a:lnTo>
                    <a:pt x="41702" y="8402"/>
                  </a:lnTo>
                  <a:lnTo>
                    <a:pt x="41141" y="7486"/>
                  </a:lnTo>
                  <a:lnTo>
                    <a:pt x="39996" y="5805"/>
                  </a:lnTo>
                  <a:lnTo>
                    <a:pt x="38799" y="4303"/>
                  </a:lnTo>
                  <a:lnTo>
                    <a:pt x="37475" y="3005"/>
                  </a:lnTo>
                  <a:lnTo>
                    <a:pt x="36024" y="1910"/>
                  </a:lnTo>
                  <a:lnTo>
                    <a:pt x="34395" y="1070"/>
                  </a:lnTo>
                  <a:lnTo>
                    <a:pt x="32562" y="485"/>
                  </a:lnTo>
                  <a:lnTo>
                    <a:pt x="30525" y="179"/>
                  </a:lnTo>
                  <a:lnTo>
                    <a:pt x="29380" y="154"/>
                  </a:lnTo>
                  <a:lnTo>
                    <a:pt x="25051" y="1"/>
                  </a:lnTo>
                  <a:lnTo>
                    <a:pt x="25051" y="434"/>
                  </a:lnTo>
                  <a:lnTo>
                    <a:pt x="24873" y="1248"/>
                  </a:lnTo>
                  <a:lnTo>
                    <a:pt x="24568" y="2012"/>
                  </a:lnTo>
                  <a:lnTo>
                    <a:pt x="24110" y="2674"/>
                  </a:lnTo>
                  <a:lnTo>
                    <a:pt x="23524" y="3260"/>
                  </a:lnTo>
                  <a:lnTo>
                    <a:pt x="22862" y="3718"/>
                  </a:lnTo>
                  <a:lnTo>
                    <a:pt x="22098" y="4023"/>
                  </a:lnTo>
                  <a:lnTo>
                    <a:pt x="21284" y="4202"/>
                  </a:lnTo>
                  <a:lnTo>
                    <a:pt x="20418" y="4202"/>
                  </a:lnTo>
                  <a:lnTo>
                    <a:pt x="19603" y="4023"/>
                  </a:lnTo>
                  <a:lnTo>
                    <a:pt x="18840" y="3718"/>
                  </a:lnTo>
                  <a:lnTo>
                    <a:pt x="18178" y="3260"/>
                  </a:lnTo>
                  <a:lnTo>
                    <a:pt x="17592" y="2674"/>
                  </a:lnTo>
                  <a:lnTo>
                    <a:pt x="17134" y="2012"/>
                  </a:lnTo>
                  <a:lnTo>
                    <a:pt x="16828" y="1248"/>
                  </a:lnTo>
                  <a:lnTo>
                    <a:pt x="16650" y="434"/>
                  </a:lnTo>
                  <a:lnTo>
                    <a:pt x="16625" y="1"/>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614900" y="2844100"/>
              <a:ext cx="288975" cy="149600"/>
            </a:xfrm>
            <a:custGeom>
              <a:avLst/>
              <a:gdLst/>
              <a:ahLst/>
              <a:cxnLst/>
              <a:rect l="l" t="t" r="r" b="b"/>
              <a:pathLst>
                <a:path w="11559" h="5984" extrusionOk="0">
                  <a:moveTo>
                    <a:pt x="1554" y="1"/>
                  </a:moveTo>
                  <a:lnTo>
                    <a:pt x="1" y="52"/>
                  </a:lnTo>
                  <a:lnTo>
                    <a:pt x="1" y="128"/>
                  </a:lnTo>
                  <a:lnTo>
                    <a:pt x="1" y="205"/>
                  </a:lnTo>
                  <a:lnTo>
                    <a:pt x="26" y="790"/>
                  </a:lnTo>
                  <a:lnTo>
                    <a:pt x="255" y="1910"/>
                  </a:lnTo>
                  <a:lnTo>
                    <a:pt x="688" y="2954"/>
                  </a:lnTo>
                  <a:lnTo>
                    <a:pt x="1324" y="3871"/>
                  </a:lnTo>
                  <a:lnTo>
                    <a:pt x="2088" y="4660"/>
                  </a:lnTo>
                  <a:lnTo>
                    <a:pt x="3030" y="5296"/>
                  </a:lnTo>
                  <a:lnTo>
                    <a:pt x="4049" y="5729"/>
                  </a:lnTo>
                  <a:lnTo>
                    <a:pt x="5194" y="5958"/>
                  </a:lnTo>
                  <a:lnTo>
                    <a:pt x="5780" y="5984"/>
                  </a:lnTo>
                  <a:lnTo>
                    <a:pt x="6365" y="5958"/>
                  </a:lnTo>
                  <a:lnTo>
                    <a:pt x="7486" y="5729"/>
                  </a:lnTo>
                  <a:lnTo>
                    <a:pt x="8529" y="5296"/>
                  </a:lnTo>
                  <a:lnTo>
                    <a:pt x="9446" y="4660"/>
                  </a:lnTo>
                  <a:lnTo>
                    <a:pt x="10235" y="3871"/>
                  </a:lnTo>
                  <a:lnTo>
                    <a:pt x="10872" y="2954"/>
                  </a:lnTo>
                  <a:lnTo>
                    <a:pt x="11304" y="1910"/>
                  </a:lnTo>
                  <a:lnTo>
                    <a:pt x="11533" y="790"/>
                  </a:lnTo>
                  <a:lnTo>
                    <a:pt x="11559" y="205"/>
                  </a:lnTo>
                  <a:lnTo>
                    <a:pt x="11559" y="128"/>
                  </a:lnTo>
                  <a:lnTo>
                    <a:pt x="11533" y="52"/>
                  </a:lnTo>
                  <a:lnTo>
                    <a:pt x="9980" y="1"/>
                  </a:lnTo>
                  <a:lnTo>
                    <a:pt x="9980" y="434"/>
                  </a:lnTo>
                  <a:lnTo>
                    <a:pt x="9802" y="1248"/>
                  </a:lnTo>
                  <a:lnTo>
                    <a:pt x="9497" y="2012"/>
                  </a:lnTo>
                  <a:lnTo>
                    <a:pt x="9039" y="2674"/>
                  </a:lnTo>
                  <a:lnTo>
                    <a:pt x="8453" y="3260"/>
                  </a:lnTo>
                  <a:lnTo>
                    <a:pt x="7791" y="3718"/>
                  </a:lnTo>
                  <a:lnTo>
                    <a:pt x="7027" y="4023"/>
                  </a:lnTo>
                  <a:lnTo>
                    <a:pt x="6213" y="4202"/>
                  </a:lnTo>
                  <a:lnTo>
                    <a:pt x="5347" y="4202"/>
                  </a:lnTo>
                  <a:lnTo>
                    <a:pt x="4532" y="4023"/>
                  </a:lnTo>
                  <a:lnTo>
                    <a:pt x="3769" y="3718"/>
                  </a:lnTo>
                  <a:lnTo>
                    <a:pt x="3107" y="3260"/>
                  </a:lnTo>
                  <a:lnTo>
                    <a:pt x="2521" y="2674"/>
                  </a:lnTo>
                  <a:lnTo>
                    <a:pt x="2063" y="2012"/>
                  </a:lnTo>
                  <a:lnTo>
                    <a:pt x="1757" y="1248"/>
                  </a:lnTo>
                  <a:lnTo>
                    <a:pt x="1579" y="434"/>
                  </a:lnTo>
                  <a:lnTo>
                    <a:pt x="1554" y="1"/>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716100" y="2459675"/>
              <a:ext cx="82775" cy="119700"/>
            </a:xfrm>
            <a:custGeom>
              <a:avLst/>
              <a:gdLst/>
              <a:ahLst/>
              <a:cxnLst/>
              <a:rect l="l" t="t" r="r" b="b"/>
              <a:pathLst>
                <a:path w="3311" h="4788" extrusionOk="0">
                  <a:moveTo>
                    <a:pt x="1554" y="1"/>
                  </a:moveTo>
                  <a:lnTo>
                    <a:pt x="1375" y="306"/>
                  </a:lnTo>
                  <a:lnTo>
                    <a:pt x="1299" y="586"/>
                  </a:lnTo>
                  <a:lnTo>
                    <a:pt x="26" y="4252"/>
                  </a:lnTo>
                  <a:lnTo>
                    <a:pt x="1" y="4303"/>
                  </a:lnTo>
                  <a:lnTo>
                    <a:pt x="1" y="4354"/>
                  </a:lnTo>
                  <a:lnTo>
                    <a:pt x="408" y="4558"/>
                  </a:lnTo>
                  <a:lnTo>
                    <a:pt x="1223" y="4787"/>
                  </a:lnTo>
                  <a:lnTo>
                    <a:pt x="2063" y="4787"/>
                  </a:lnTo>
                  <a:lnTo>
                    <a:pt x="2903" y="4558"/>
                  </a:lnTo>
                  <a:lnTo>
                    <a:pt x="3310" y="4354"/>
                  </a:lnTo>
                  <a:lnTo>
                    <a:pt x="3310" y="4303"/>
                  </a:lnTo>
                  <a:lnTo>
                    <a:pt x="3285" y="4252"/>
                  </a:lnTo>
                  <a:lnTo>
                    <a:pt x="2012" y="586"/>
                  </a:lnTo>
                  <a:lnTo>
                    <a:pt x="1935" y="306"/>
                  </a:lnTo>
                  <a:lnTo>
                    <a:pt x="1757" y="1"/>
                  </a:lnTo>
                  <a:close/>
                </a:path>
              </a:pathLst>
            </a:custGeom>
            <a:solidFill>
              <a:srgbClr val="FD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a:off x="716100" y="2568525"/>
              <a:ext cx="82775" cy="38200"/>
            </a:xfrm>
            <a:custGeom>
              <a:avLst/>
              <a:gdLst/>
              <a:ahLst/>
              <a:cxnLst/>
              <a:rect l="l" t="t" r="r" b="b"/>
              <a:pathLst>
                <a:path w="3311" h="1528" extrusionOk="0">
                  <a:moveTo>
                    <a:pt x="1" y="0"/>
                  </a:moveTo>
                  <a:lnTo>
                    <a:pt x="1" y="306"/>
                  </a:lnTo>
                  <a:lnTo>
                    <a:pt x="281" y="840"/>
                  </a:lnTo>
                  <a:lnTo>
                    <a:pt x="764" y="1273"/>
                  </a:lnTo>
                  <a:lnTo>
                    <a:pt x="1299" y="1502"/>
                  </a:lnTo>
                  <a:lnTo>
                    <a:pt x="1528" y="1528"/>
                  </a:lnTo>
                  <a:lnTo>
                    <a:pt x="1783" y="1528"/>
                  </a:lnTo>
                  <a:lnTo>
                    <a:pt x="2012" y="1502"/>
                  </a:lnTo>
                  <a:lnTo>
                    <a:pt x="2546" y="1273"/>
                  </a:lnTo>
                  <a:lnTo>
                    <a:pt x="3030" y="840"/>
                  </a:lnTo>
                  <a:lnTo>
                    <a:pt x="3310" y="306"/>
                  </a:lnTo>
                  <a:lnTo>
                    <a:pt x="3310" y="0"/>
                  </a:lnTo>
                  <a:lnTo>
                    <a:pt x="2903" y="204"/>
                  </a:lnTo>
                  <a:lnTo>
                    <a:pt x="2063" y="433"/>
                  </a:lnTo>
                  <a:lnTo>
                    <a:pt x="1223" y="433"/>
                  </a:lnTo>
                  <a:lnTo>
                    <a:pt x="408" y="204"/>
                  </a:lnTo>
                  <a:lnTo>
                    <a:pt x="1"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552525" y="2434225"/>
              <a:ext cx="26750" cy="26750"/>
            </a:xfrm>
            <a:custGeom>
              <a:avLst/>
              <a:gdLst/>
              <a:ahLst/>
              <a:cxnLst/>
              <a:rect l="l" t="t" r="r" b="b"/>
              <a:pathLst>
                <a:path w="1070" h="1070" extrusionOk="0">
                  <a:moveTo>
                    <a:pt x="535" y="0"/>
                  </a:moveTo>
                  <a:lnTo>
                    <a:pt x="306" y="26"/>
                  </a:lnTo>
                  <a:lnTo>
                    <a:pt x="26" y="306"/>
                  </a:lnTo>
                  <a:lnTo>
                    <a:pt x="1" y="535"/>
                  </a:lnTo>
                  <a:lnTo>
                    <a:pt x="26" y="739"/>
                  </a:lnTo>
                  <a:lnTo>
                    <a:pt x="306" y="1019"/>
                  </a:lnTo>
                  <a:lnTo>
                    <a:pt x="535" y="1070"/>
                  </a:lnTo>
                  <a:lnTo>
                    <a:pt x="739" y="1019"/>
                  </a:lnTo>
                  <a:lnTo>
                    <a:pt x="1019" y="739"/>
                  </a:lnTo>
                  <a:lnTo>
                    <a:pt x="1070" y="535"/>
                  </a:lnTo>
                  <a:lnTo>
                    <a:pt x="1019" y="306"/>
                  </a:lnTo>
                  <a:lnTo>
                    <a:pt x="739"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913400" y="2434225"/>
              <a:ext cx="26125" cy="26750"/>
            </a:xfrm>
            <a:custGeom>
              <a:avLst/>
              <a:gdLst/>
              <a:ahLst/>
              <a:cxnLst/>
              <a:rect l="l" t="t" r="r" b="b"/>
              <a:pathLst>
                <a:path w="1045" h="1070" extrusionOk="0">
                  <a:moveTo>
                    <a:pt x="510" y="0"/>
                  </a:moveTo>
                  <a:lnTo>
                    <a:pt x="306" y="26"/>
                  </a:lnTo>
                  <a:lnTo>
                    <a:pt x="26" y="306"/>
                  </a:lnTo>
                  <a:lnTo>
                    <a:pt x="1" y="535"/>
                  </a:lnTo>
                  <a:lnTo>
                    <a:pt x="26" y="739"/>
                  </a:lnTo>
                  <a:lnTo>
                    <a:pt x="306" y="1019"/>
                  </a:lnTo>
                  <a:lnTo>
                    <a:pt x="510" y="1070"/>
                  </a:lnTo>
                  <a:lnTo>
                    <a:pt x="739" y="1019"/>
                  </a:lnTo>
                  <a:lnTo>
                    <a:pt x="1019" y="739"/>
                  </a:lnTo>
                  <a:lnTo>
                    <a:pt x="1045" y="535"/>
                  </a:lnTo>
                  <a:lnTo>
                    <a:pt x="1019" y="306"/>
                  </a:lnTo>
                  <a:lnTo>
                    <a:pt x="739" y="26"/>
                  </a:lnTo>
                  <a:lnTo>
                    <a:pt x="51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06075" y="2522700"/>
              <a:ext cx="145775" cy="68750"/>
            </a:xfrm>
            <a:custGeom>
              <a:avLst/>
              <a:gdLst/>
              <a:ahLst/>
              <a:cxnLst/>
              <a:rect l="l" t="t" r="r" b="b"/>
              <a:pathLst>
                <a:path w="5831" h="2750" extrusionOk="0">
                  <a:moveTo>
                    <a:pt x="1375" y="0"/>
                  </a:moveTo>
                  <a:lnTo>
                    <a:pt x="1095" y="26"/>
                  </a:lnTo>
                  <a:lnTo>
                    <a:pt x="586" y="229"/>
                  </a:lnTo>
                  <a:lnTo>
                    <a:pt x="229" y="586"/>
                  </a:lnTo>
                  <a:lnTo>
                    <a:pt x="26" y="1095"/>
                  </a:lnTo>
                  <a:lnTo>
                    <a:pt x="0" y="1375"/>
                  </a:lnTo>
                  <a:lnTo>
                    <a:pt x="26" y="1655"/>
                  </a:lnTo>
                  <a:lnTo>
                    <a:pt x="229" y="2139"/>
                  </a:lnTo>
                  <a:lnTo>
                    <a:pt x="586" y="2521"/>
                  </a:lnTo>
                  <a:lnTo>
                    <a:pt x="1095" y="2724"/>
                  </a:lnTo>
                  <a:lnTo>
                    <a:pt x="1375" y="2750"/>
                  </a:lnTo>
                  <a:lnTo>
                    <a:pt x="4455" y="2750"/>
                  </a:lnTo>
                  <a:lnTo>
                    <a:pt x="4736" y="2724"/>
                  </a:lnTo>
                  <a:lnTo>
                    <a:pt x="5245" y="2521"/>
                  </a:lnTo>
                  <a:lnTo>
                    <a:pt x="5601" y="2139"/>
                  </a:lnTo>
                  <a:lnTo>
                    <a:pt x="5805" y="1655"/>
                  </a:lnTo>
                  <a:lnTo>
                    <a:pt x="5830" y="1375"/>
                  </a:lnTo>
                  <a:lnTo>
                    <a:pt x="5805" y="1095"/>
                  </a:lnTo>
                  <a:lnTo>
                    <a:pt x="5601" y="586"/>
                  </a:lnTo>
                  <a:lnTo>
                    <a:pt x="5245" y="229"/>
                  </a:lnTo>
                  <a:lnTo>
                    <a:pt x="4736" y="26"/>
                  </a:lnTo>
                  <a:lnTo>
                    <a:pt x="4455"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866950" y="2522700"/>
              <a:ext cx="145775" cy="68750"/>
            </a:xfrm>
            <a:custGeom>
              <a:avLst/>
              <a:gdLst/>
              <a:ahLst/>
              <a:cxnLst/>
              <a:rect l="l" t="t" r="r" b="b"/>
              <a:pathLst>
                <a:path w="5831" h="2750" extrusionOk="0">
                  <a:moveTo>
                    <a:pt x="1375" y="0"/>
                  </a:moveTo>
                  <a:lnTo>
                    <a:pt x="1095" y="26"/>
                  </a:lnTo>
                  <a:lnTo>
                    <a:pt x="586" y="229"/>
                  </a:lnTo>
                  <a:lnTo>
                    <a:pt x="229" y="586"/>
                  </a:lnTo>
                  <a:lnTo>
                    <a:pt x="0" y="1095"/>
                  </a:lnTo>
                  <a:lnTo>
                    <a:pt x="0" y="1375"/>
                  </a:lnTo>
                  <a:lnTo>
                    <a:pt x="0" y="1655"/>
                  </a:lnTo>
                  <a:lnTo>
                    <a:pt x="229" y="2139"/>
                  </a:lnTo>
                  <a:lnTo>
                    <a:pt x="586" y="2521"/>
                  </a:lnTo>
                  <a:lnTo>
                    <a:pt x="1095" y="2724"/>
                  </a:lnTo>
                  <a:lnTo>
                    <a:pt x="1375" y="2750"/>
                  </a:lnTo>
                  <a:lnTo>
                    <a:pt x="4456" y="2750"/>
                  </a:lnTo>
                  <a:lnTo>
                    <a:pt x="4736" y="2724"/>
                  </a:lnTo>
                  <a:lnTo>
                    <a:pt x="5219" y="2521"/>
                  </a:lnTo>
                  <a:lnTo>
                    <a:pt x="5601" y="2139"/>
                  </a:lnTo>
                  <a:lnTo>
                    <a:pt x="5805" y="1655"/>
                  </a:lnTo>
                  <a:lnTo>
                    <a:pt x="5830" y="1375"/>
                  </a:lnTo>
                  <a:lnTo>
                    <a:pt x="5805" y="1095"/>
                  </a:lnTo>
                  <a:lnTo>
                    <a:pt x="5601" y="586"/>
                  </a:lnTo>
                  <a:lnTo>
                    <a:pt x="5219" y="229"/>
                  </a:lnTo>
                  <a:lnTo>
                    <a:pt x="4736" y="26"/>
                  </a:lnTo>
                  <a:lnTo>
                    <a:pt x="4456" y="0"/>
                  </a:lnTo>
                  <a:close/>
                </a:path>
              </a:pathLst>
            </a:custGeom>
            <a:solidFill>
              <a:srgbClr val="F59A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6"/>
            <p:cNvSpPr/>
            <p:nvPr/>
          </p:nvSpPr>
          <p:spPr>
            <a:xfrm>
              <a:off x="523900" y="2341925"/>
              <a:ext cx="110125" cy="22300"/>
            </a:xfrm>
            <a:custGeom>
              <a:avLst/>
              <a:gdLst/>
              <a:ahLst/>
              <a:cxnLst/>
              <a:rect l="l" t="t" r="r" b="b"/>
              <a:pathLst>
                <a:path w="4405" h="892" fill="none" extrusionOk="0">
                  <a:moveTo>
                    <a:pt x="4404" y="892"/>
                  </a:moveTo>
                  <a:lnTo>
                    <a:pt x="4175" y="663"/>
                  </a:lnTo>
                  <a:lnTo>
                    <a:pt x="3666" y="332"/>
                  </a:lnTo>
                  <a:lnTo>
                    <a:pt x="2800"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884775" y="2341925"/>
              <a:ext cx="110125" cy="22300"/>
            </a:xfrm>
            <a:custGeom>
              <a:avLst/>
              <a:gdLst/>
              <a:ahLst/>
              <a:cxnLst/>
              <a:rect l="l" t="t" r="r" b="b"/>
              <a:pathLst>
                <a:path w="4405" h="892" fill="none" extrusionOk="0">
                  <a:moveTo>
                    <a:pt x="4405" y="892"/>
                  </a:moveTo>
                  <a:lnTo>
                    <a:pt x="4175" y="663"/>
                  </a:lnTo>
                  <a:lnTo>
                    <a:pt x="3641" y="332"/>
                  </a:lnTo>
                  <a:lnTo>
                    <a:pt x="2801" y="1"/>
                  </a:lnTo>
                  <a:lnTo>
                    <a:pt x="1604" y="1"/>
                  </a:lnTo>
                  <a:lnTo>
                    <a:pt x="738" y="332"/>
                  </a:lnTo>
                  <a:lnTo>
                    <a:pt x="229" y="663"/>
                  </a:lnTo>
                  <a:lnTo>
                    <a:pt x="0" y="892"/>
                  </a:lnTo>
                </a:path>
              </a:pathLst>
            </a:custGeom>
            <a:noFill/>
            <a:ln w="21000" cap="rnd" cmpd="sng">
              <a:solidFill>
                <a:srgbClr val="95653C"/>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7650" y="2646800"/>
              <a:ext cx="123500" cy="36300"/>
            </a:xfrm>
            <a:custGeom>
              <a:avLst/>
              <a:gdLst/>
              <a:ahLst/>
              <a:cxnLst/>
              <a:rect l="l" t="t" r="r" b="b"/>
              <a:pathLst>
                <a:path w="4940" h="1452" fill="none" extrusionOk="0">
                  <a:moveTo>
                    <a:pt x="0" y="1"/>
                  </a:moveTo>
                  <a:lnTo>
                    <a:pt x="128" y="306"/>
                  </a:lnTo>
                  <a:lnTo>
                    <a:pt x="611" y="841"/>
                  </a:lnTo>
                  <a:lnTo>
                    <a:pt x="1248" y="1223"/>
                  </a:lnTo>
                  <a:lnTo>
                    <a:pt x="2037" y="1426"/>
                  </a:lnTo>
                  <a:lnTo>
                    <a:pt x="2470" y="1452"/>
                  </a:lnTo>
                  <a:lnTo>
                    <a:pt x="2903" y="1426"/>
                  </a:lnTo>
                  <a:lnTo>
                    <a:pt x="3666" y="1223"/>
                  </a:lnTo>
                  <a:lnTo>
                    <a:pt x="4303" y="841"/>
                  </a:lnTo>
                  <a:lnTo>
                    <a:pt x="4787" y="332"/>
                  </a:lnTo>
                  <a:lnTo>
                    <a:pt x="4939" y="26"/>
                  </a:lnTo>
                </a:path>
              </a:pathLst>
            </a:custGeom>
            <a:noFill/>
            <a:ln w="21000" cap="rnd" cmpd="sng">
              <a:solidFill>
                <a:srgbClr val="D56453"/>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364125" y="1879850"/>
              <a:ext cx="791175" cy="525750"/>
            </a:xfrm>
            <a:custGeom>
              <a:avLst/>
              <a:gdLst/>
              <a:ahLst/>
              <a:cxnLst/>
              <a:rect l="l" t="t" r="r" b="b"/>
              <a:pathLst>
                <a:path w="31647" h="21030" extrusionOk="0">
                  <a:moveTo>
                    <a:pt x="14996" y="1"/>
                  </a:moveTo>
                  <a:lnTo>
                    <a:pt x="13418" y="154"/>
                  </a:lnTo>
                  <a:lnTo>
                    <a:pt x="11865" y="485"/>
                  </a:lnTo>
                  <a:lnTo>
                    <a:pt x="10388" y="943"/>
                  </a:lnTo>
                  <a:lnTo>
                    <a:pt x="8962" y="1554"/>
                  </a:lnTo>
                  <a:lnTo>
                    <a:pt x="7613" y="2267"/>
                  </a:lnTo>
                  <a:lnTo>
                    <a:pt x="6340" y="3132"/>
                  </a:lnTo>
                  <a:lnTo>
                    <a:pt x="5169" y="4100"/>
                  </a:lnTo>
                  <a:lnTo>
                    <a:pt x="4100" y="5169"/>
                  </a:lnTo>
                  <a:lnTo>
                    <a:pt x="3132" y="6340"/>
                  </a:lnTo>
                  <a:lnTo>
                    <a:pt x="2292" y="7613"/>
                  </a:lnTo>
                  <a:lnTo>
                    <a:pt x="1554" y="8962"/>
                  </a:lnTo>
                  <a:lnTo>
                    <a:pt x="943" y="10388"/>
                  </a:lnTo>
                  <a:lnTo>
                    <a:pt x="485" y="11865"/>
                  </a:lnTo>
                  <a:lnTo>
                    <a:pt x="154" y="13418"/>
                  </a:lnTo>
                  <a:lnTo>
                    <a:pt x="1" y="14996"/>
                  </a:lnTo>
                  <a:lnTo>
                    <a:pt x="1" y="15811"/>
                  </a:lnTo>
                  <a:lnTo>
                    <a:pt x="1" y="21030"/>
                  </a:lnTo>
                  <a:lnTo>
                    <a:pt x="1325" y="20622"/>
                  </a:lnTo>
                  <a:lnTo>
                    <a:pt x="3336" y="19630"/>
                  </a:lnTo>
                  <a:lnTo>
                    <a:pt x="4736" y="18484"/>
                  </a:lnTo>
                  <a:lnTo>
                    <a:pt x="5729" y="17262"/>
                  </a:lnTo>
                  <a:lnTo>
                    <a:pt x="6798" y="15327"/>
                  </a:lnTo>
                  <a:lnTo>
                    <a:pt x="7995" y="13418"/>
                  </a:lnTo>
                  <a:lnTo>
                    <a:pt x="9166" y="12221"/>
                  </a:lnTo>
                  <a:lnTo>
                    <a:pt x="9955" y="11661"/>
                  </a:lnTo>
                  <a:lnTo>
                    <a:pt x="9981" y="11814"/>
                  </a:lnTo>
                  <a:lnTo>
                    <a:pt x="10388" y="13061"/>
                  </a:lnTo>
                  <a:lnTo>
                    <a:pt x="11126" y="14436"/>
                  </a:lnTo>
                  <a:lnTo>
                    <a:pt x="11865" y="15378"/>
                  </a:lnTo>
                  <a:lnTo>
                    <a:pt x="12858" y="16269"/>
                  </a:lnTo>
                  <a:lnTo>
                    <a:pt x="14105" y="17007"/>
                  </a:lnTo>
                  <a:lnTo>
                    <a:pt x="14843" y="17287"/>
                  </a:lnTo>
                  <a:lnTo>
                    <a:pt x="15633" y="17542"/>
                  </a:lnTo>
                  <a:lnTo>
                    <a:pt x="16982" y="17746"/>
                  </a:lnTo>
                  <a:lnTo>
                    <a:pt x="18153" y="17669"/>
                  </a:lnTo>
                  <a:lnTo>
                    <a:pt x="19146" y="17466"/>
                  </a:lnTo>
                  <a:lnTo>
                    <a:pt x="20470" y="17033"/>
                  </a:lnTo>
                  <a:lnTo>
                    <a:pt x="21717" y="16753"/>
                  </a:lnTo>
                  <a:lnTo>
                    <a:pt x="22557" y="16804"/>
                  </a:lnTo>
                  <a:lnTo>
                    <a:pt x="23041" y="16956"/>
                  </a:lnTo>
                  <a:lnTo>
                    <a:pt x="23754" y="17236"/>
                  </a:lnTo>
                  <a:lnTo>
                    <a:pt x="24823" y="17822"/>
                  </a:lnTo>
                  <a:lnTo>
                    <a:pt x="25892" y="18688"/>
                  </a:lnTo>
                  <a:lnTo>
                    <a:pt x="26809" y="19477"/>
                  </a:lnTo>
                  <a:lnTo>
                    <a:pt x="27624" y="19935"/>
                  </a:lnTo>
                  <a:lnTo>
                    <a:pt x="28795" y="20317"/>
                  </a:lnTo>
                  <a:lnTo>
                    <a:pt x="30501" y="20572"/>
                  </a:lnTo>
                  <a:lnTo>
                    <a:pt x="31646" y="20648"/>
                  </a:lnTo>
                  <a:lnTo>
                    <a:pt x="31646" y="15811"/>
                  </a:lnTo>
                  <a:lnTo>
                    <a:pt x="31646" y="14996"/>
                  </a:lnTo>
                  <a:lnTo>
                    <a:pt x="31468" y="13418"/>
                  </a:lnTo>
                  <a:lnTo>
                    <a:pt x="31162" y="11865"/>
                  </a:lnTo>
                  <a:lnTo>
                    <a:pt x="30704" y="10388"/>
                  </a:lnTo>
                  <a:lnTo>
                    <a:pt x="30093" y="8962"/>
                  </a:lnTo>
                  <a:lnTo>
                    <a:pt x="29355" y="7613"/>
                  </a:lnTo>
                  <a:lnTo>
                    <a:pt x="28515" y="6340"/>
                  </a:lnTo>
                  <a:lnTo>
                    <a:pt x="27547" y="5169"/>
                  </a:lnTo>
                  <a:lnTo>
                    <a:pt x="26453" y="4100"/>
                  </a:lnTo>
                  <a:lnTo>
                    <a:pt x="25281" y="3132"/>
                  </a:lnTo>
                  <a:lnTo>
                    <a:pt x="24034" y="2267"/>
                  </a:lnTo>
                  <a:lnTo>
                    <a:pt x="22685" y="1554"/>
                  </a:lnTo>
                  <a:lnTo>
                    <a:pt x="21259" y="943"/>
                  </a:lnTo>
                  <a:lnTo>
                    <a:pt x="19782" y="485"/>
                  </a:lnTo>
                  <a:lnTo>
                    <a:pt x="18229" y="154"/>
                  </a:lnTo>
                  <a:lnTo>
                    <a:pt x="16625" y="1"/>
                  </a:lnTo>
                  <a:close/>
                </a:path>
              </a:pathLst>
            </a:custGeom>
            <a:solidFill>
              <a:srgbClr val="9E7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1280650" y="2455225"/>
              <a:ext cx="357075" cy="586225"/>
            </a:xfrm>
            <a:custGeom>
              <a:avLst/>
              <a:gdLst/>
              <a:ahLst/>
              <a:cxnLst/>
              <a:rect l="l" t="t" r="r" b="b"/>
              <a:pathLst>
                <a:path w="14283" h="23449" extrusionOk="0">
                  <a:moveTo>
                    <a:pt x="9217" y="1"/>
                  </a:moveTo>
                  <a:lnTo>
                    <a:pt x="8784" y="102"/>
                  </a:lnTo>
                  <a:lnTo>
                    <a:pt x="8427" y="357"/>
                  </a:lnTo>
                  <a:lnTo>
                    <a:pt x="8173" y="764"/>
                  </a:lnTo>
                  <a:lnTo>
                    <a:pt x="8096" y="993"/>
                  </a:lnTo>
                  <a:lnTo>
                    <a:pt x="6365" y="8529"/>
                  </a:lnTo>
                  <a:lnTo>
                    <a:pt x="6060" y="8453"/>
                  </a:lnTo>
                  <a:lnTo>
                    <a:pt x="7587" y="1757"/>
                  </a:lnTo>
                  <a:lnTo>
                    <a:pt x="7638" y="1503"/>
                  </a:lnTo>
                  <a:lnTo>
                    <a:pt x="7587" y="1044"/>
                  </a:lnTo>
                  <a:lnTo>
                    <a:pt x="7384" y="637"/>
                  </a:lnTo>
                  <a:lnTo>
                    <a:pt x="7027" y="357"/>
                  </a:lnTo>
                  <a:lnTo>
                    <a:pt x="6824" y="306"/>
                  </a:lnTo>
                  <a:lnTo>
                    <a:pt x="6620" y="255"/>
                  </a:lnTo>
                  <a:lnTo>
                    <a:pt x="6187" y="357"/>
                  </a:lnTo>
                  <a:lnTo>
                    <a:pt x="5831" y="637"/>
                  </a:lnTo>
                  <a:lnTo>
                    <a:pt x="5576" y="1019"/>
                  </a:lnTo>
                  <a:lnTo>
                    <a:pt x="5500" y="1273"/>
                  </a:lnTo>
                  <a:lnTo>
                    <a:pt x="3387" y="10439"/>
                  </a:lnTo>
                  <a:lnTo>
                    <a:pt x="3157" y="9548"/>
                  </a:lnTo>
                  <a:lnTo>
                    <a:pt x="2648" y="8173"/>
                  </a:lnTo>
                  <a:lnTo>
                    <a:pt x="2139" y="7231"/>
                  </a:lnTo>
                  <a:lnTo>
                    <a:pt x="1630" y="6594"/>
                  </a:lnTo>
                  <a:lnTo>
                    <a:pt x="968" y="6111"/>
                  </a:lnTo>
                  <a:lnTo>
                    <a:pt x="408" y="6034"/>
                  </a:lnTo>
                  <a:lnTo>
                    <a:pt x="332" y="6060"/>
                  </a:lnTo>
                  <a:lnTo>
                    <a:pt x="179" y="6136"/>
                  </a:lnTo>
                  <a:lnTo>
                    <a:pt x="1" y="6442"/>
                  </a:lnTo>
                  <a:lnTo>
                    <a:pt x="1" y="6951"/>
                  </a:lnTo>
                  <a:lnTo>
                    <a:pt x="51" y="7078"/>
                  </a:lnTo>
                  <a:lnTo>
                    <a:pt x="561" y="10006"/>
                  </a:lnTo>
                  <a:lnTo>
                    <a:pt x="1172" y="13494"/>
                  </a:lnTo>
                  <a:lnTo>
                    <a:pt x="1223" y="13901"/>
                  </a:lnTo>
                  <a:lnTo>
                    <a:pt x="1426" y="14563"/>
                  </a:lnTo>
                  <a:lnTo>
                    <a:pt x="1910" y="15327"/>
                  </a:lnTo>
                  <a:lnTo>
                    <a:pt x="2954" y="16116"/>
                  </a:lnTo>
                  <a:lnTo>
                    <a:pt x="3183" y="16192"/>
                  </a:lnTo>
                  <a:lnTo>
                    <a:pt x="1859" y="21844"/>
                  </a:lnTo>
                  <a:lnTo>
                    <a:pt x="8809" y="23448"/>
                  </a:lnTo>
                  <a:lnTo>
                    <a:pt x="10159" y="17694"/>
                  </a:lnTo>
                  <a:lnTo>
                    <a:pt x="10286" y="17694"/>
                  </a:lnTo>
                  <a:lnTo>
                    <a:pt x="10719" y="17618"/>
                  </a:lnTo>
                  <a:lnTo>
                    <a:pt x="11228" y="17338"/>
                  </a:lnTo>
                  <a:lnTo>
                    <a:pt x="11635" y="16803"/>
                  </a:lnTo>
                  <a:lnTo>
                    <a:pt x="11763" y="16396"/>
                  </a:lnTo>
                  <a:lnTo>
                    <a:pt x="12094" y="14970"/>
                  </a:lnTo>
                  <a:lnTo>
                    <a:pt x="12832" y="11737"/>
                  </a:lnTo>
                  <a:lnTo>
                    <a:pt x="13086" y="10617"/>
                  </a:lnTo>
                  <a:lnTo>
                    <a:pt x="13214" y="10108"/>
                  </a:lnTo>
                  <a:lnTo>
                    <a:pt x="14232" y="5652"/>
                  </a:lnTo>
                  <a:lnTo>
                    <a:pt x="14283" y="5423"/>
                  </a:lnTo>
                  <a:lnTo>
                    <a:pt x="14232" y="4965"/>
                  </a:lnTo>
                  <a:lnTo>
                    <a:pt x="14028" y="4609"/>
                  </a:lnTo>
                  <a:lnTo>
                    <a:pt x="13723" y="4354"/>
                  </a:lnTo>
                  <a:lnTo>
                    <a:pt x="13519" y="4303"/>
                  </a:lnTo>
                  <a:lnTo>
                    <a:pt x="13341" y="4252"/>
                  </a:lnTo>
                  <a:lnTo>
                    <a:pt x="12934" y="4354"/>
                  </a:lnTo>
                  <a:lnTo>
                    <a:pt x="12603" y="4609"/>
                  </a:lnTo>
                  <a:lnTo>
                    <a:pt x="12374" y="4965"/>
                  </a:lnTo>
                  <a:lnTo>
                    <a:pt x="12297" y="5194"/>
                  </a:lnTo>
                  <a:lnTo>
                    <a:pt x="11253" y="9675"/>
                  </a:lnTo>
                  <a:lnTo>
                    <a:pt x="10872" y="9573"/>
                  </a:lnTo>
                  <a:lnTo>
                    <a:pt x="12323" y="3285"/>
                  </a:lnTo>
                  <a:lnTo>
                    <a:pt x="12374" y="3030"/>
                  </a:lnTo>
                  <a:lnTo>
                    <a:pt x="12323" y="2572"/>
                  </a:lnTo>
                  <a:lnTo>
                    <a:pt x="12094" y="2165"/>
                  </a:lnTo>
                  <a:lnTo>
                    <a:pt x="11763" y="1884"/>
                  </a:lnTo>
                  <a:lnTo>
                    <a:pt x="11559" y="1834"/>
                  </a:lnTo>
                  <a:lnTo>
                    <a:pt x="11330" y="1783"/>
                  </a:lnTo>
                  <a:lnTo>
                    <a:pt x="10922" y="1884"/>
                  </a:lnTo>
                  <a:lnTo>
                    <a:pt x="10566" y="2165"/>
                  </a:lnTo>
                  <a:lnTo>
                    <a:pt x="10286" y="2546"/>
                  </a:lnTo>
                  <a:lnTo>
                    <a:pt x="10235" y="2801"/>
                  </a:lnTo>
                  <a:lnTo>
                    <a:pt x="8784" y="9089"/>
                  </a:lnTo>
                  <a:lnTo>
                    <a:pt x="8478" y="9013"/>
                  </a:lnTo>
                  <a:lnTo>
                    <a:pt x="10210" y="1503"/>
                  </a:lnTo>
                  <a:lnTo>
                    <a:pt x="10235" y="1248"/>
                  </a:lnTo>
                  <a:lnTo>
                    <a:pt x="10184" y="764"/>
                  </a:lnTo>
                  <a:lnTo>
                    <a:pt x="9980" y="357"/>
                  </a:lnTo>
                  <a:lnTo>
                    <a:pt x="9649" y="102"/>
                  </a:lnTo>
                  <a:lnTo>
                    <a:pt x="9420" y="26"/>
                  </a:lnTo>
                  <a:lnTo>
                    <a:pt x="9217" y="1"/>
                  </a:lnTo>
                  <a:close/>
                </a:path>
              </a:pathLst>
            </a:custGeom>
            <a:solidFill>
              <a:srgbClr val="F0C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1365300"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a:off x="1398400" y="2659525"/>
              <a:ext cx="190975" cy="55400"/>
            </a:xfrm>
            <a:custGeom>
              <a:avLst/>
              <a:gdLst/>
              <a:ahLst/>
              <a:cxnLst/>
              <a:rect l="l" t="t" r="r" b="b"/>
              <a:pathLst>
                <a:path w="7639" h="2216" extrusionOk="0">
                  <a:moveTo>
                    <a:pt x="102" y="1"/>
                  </a:moveTo>
                  <a:lnTo>
                    <a:pt x="0" y="485"/>
                  </a:lnTo>
                  <a:lnTo>
                    <a:pt x="7536" y="2216"/>
                  </a:lnTo>
                  <a:lnTo>
                    <a:pt x="7638" y="1732"/>
                  </a:lnTo>
                  <a:lnTo>
                    <a:pt x="6569" y="1503"/>
                  </a:lnTo>
                  <a:lnTo>
                    <a:pt x="6543" y="1503"/>
                  </a:lnTo>
                  <a:lnTo>
                    <a:pt x="6162" y="1401"/>
                  </a:lnTo>
                  <a:lnTo>
                    <a:pt x="4074" y="917"/>
                  </a:lnTo>
                  <a:lnTo>
                    <a:pt x="3768" y="841"/>
                  </a:lnTo>
                  <a:lnTo>
                    <a:pt x="1655" y="357"/>
                  </a:lnTo>
                  <a:lnTo>
                    <a:pt x="1350" y="281"/>
                  </a:lnTo>
                  <a:lnTo>
                    <a:pt x="102"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1365300" y="2708550"/>
              <a:ext cx="105675" cy="159775"/>
            </a:xfrm>
            <a:custGeom>
              <a:avLst/>
              <a:gdLst/>
              <a:ahLst/>
              <a:cxnLst/>
              <a:rect l="l" t="t" r="r" b="b"/>
              <a:pathLst>
                <a:path w="4227" h="6391" extrusionOk="0">
                  <a:moveTo>
                    <a:pt x="77" y="0"/>
                  </a:moveTo>
                  <a:lnTo>
                    <a:pt x="52" y="51"/>
                  </a:lnTo>
                  <a:lnTo>
                    <a:pt x="1" y="280"/>
                  </a:lnTo>
                  <a:lnTo>
                    <a:pt x="230" y="306"/>
                  </a:lnTo>
                  <a:lnTo>
                    <a:pt x="1121" y="637"/>
                  </a:lnTo>
                  <a:lnTo>
                    <a:pt x="1859" y="1044"/>
                  </a:lnTo>
                  <a:lnTo>
                    <a:pt x="2597" y="1680"/>
                  </a:lnTo>
                  <a:lnTo>
                    <a:pt x="3259" y="2571"/>
                  </a:lnTo>
                  <a:lnTo>
                    <a:pt x="3718" y="3794"/>
                  </a:lnTo>
                  <a:lnTo>
                    <a:pt x="3896" y="5372"/>
                  </a:lnTo>
                  <a:lnTo>
                    <a:pt x="3819" y="6314"/>
                  </a:lnTo>
                  <a:lnTo>
                    <a:pt x="4099" y="6390"/>
                  </a:lnTo>
                  <a:lnTo>
                    <a:pt x="4150" y="6212"/>
                  </a:lnTo>
                  <a:lnTo>
                    <a:pt x="4227" y="5117"/>
                  </a:lnTo>
                  <a:lnTo>
                    <a:pt x="4176" y="4124"/>
                  </a:lnTo>
                  <a:lnTo>
                    <a:pt x="3896" y="3030"/>
                  </a:lnTo>
                  <a:lnTo>
                    <a:pt x="3336" y="1935"/>
                  </a:lnTo>
                  <a:lnTo>
                    <a:pt x="2394" y="968"/>
                  </a:lnTo>
                  <a:lnTo>
                    <a:pt x="1375" y="407"/>
                  </a:lnTo>
                  <a:lnTo>
                    <a:pt x="535" y="102"/>
                  </a:lnTo>
                  <a:lnTo>
                    <a:pt x="77" y="0"/>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a:off x="1343025" y="2888650"/>
              <a:ext cx="183975" cy="84675"/>
            </a:xfrm>
            <a:custGeom>
              <a:avLst/>
              <a:gdLst/>
              <a:ahLst/>
              <a:cxnLst/>
              <a:rect l="l" t="t" r="r" b="b"/>
              <a:pathLst>
                <a:path w="7359" h="3387" extrusionOk="0">
                  <a:moveTo>
                    <a:pt x="408" y="1"/>
                  </a:moveTo>
                  <a:lnTo>
                    <a:pt x="1" y="1783"/>
                  </a:lnTo>
                  <a:lnTo>
                    <a:pt x="6951" y="3387"/>
                  </a:lnTo>
                  <a:lnTo>
                    <a:pt x="7358" y="1605"/>
                  </a:lnTo>
                  <a:lnTo>
                    <a:pt x="408" y="1"/>
                  </a:lnTo>
                  <a:close/>
                </a:path>
              </a:pathLst>
            </a:custGeom>
            <a:solidFill>
              <a:srgbClr val="D3A0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303575" y="2910950"/>
              <a:ext cx="237425" cy="100575"/>
            </a:xfrm>
            <a:custGeom>
              <a:avLst/>
              <a:gdLst/>
              <a:ahLst/>
              <a:cxnLst/>
              <a:rect l="l" t="t" r="r" b="b"/>
              <a:pathLst>
                <a:path w="9497" h="4023" extrusionOk="0">
                  <a:moveTo>
                    <a:pt x="433" y="0"/>
                  </a:moveTo>
                  <a:lnTo>
                    <a:pt x="0" y="1909"/>
                  </a:lnTo>
                  <a:lnTo>
                    <a:pt x="9063" y="4023"/>
                  </a:lnTo>
                  <a:lnTo>
                    <a:pt x="9496" y="2088"/>
                  </a:lnTo>
                  <a:lnTo>
                    <a:pt x="433" y="0"/>
                  </a:lnTo>
                  <a:close/>
                </a:path>
              </a:pathLst>
            </a:custGeom>
            <a:solidFill>
              <a:srgbClr val="F586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a:off x="1281300" y="2948500"/>
              <a:ext cx="251425" cy="105675"/>
            </a:xfrm>
            <a:custGeom>
              <a:avLst/>
              <a:gdLst/>
              <a:ahLst/>
              <a:cxnLst/>
              <a:rect l="l" t="t" r="r" b="b"/>
              <a:pathLst>
                <a:path w="10057" h="4227" extrusionOk="0">
                  <a:moveTo>
                    <a:pt x="967" y="0"/>
                  </a:moveTo>
                  <a:lnTo>
                    <a:pt x="0" y="4226"/>
                  </a:lnTo>
                  <a:lnTo>
                    <a:pt x="9547" y="4226"/>
                  </a:lnTo>
                  <a:lnTo>
                    <a:pt x="10056" y="2088"/>
                  </a:lnTo>
                  <a:lnTo>
                    <a:pt x="967" y="0"/>
                  </a:lnTo>
                  <a:close/>
                </a:path>
              </a:pathLst>
            </a:custGeom>
            <a:solidFill>
              <a:srgbClr val="F04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p:cNvSpPr>
            <a:spLocks noGrp="1"/>
          </p:cNvSpPr>
          <p:nvPr>
            <p:ph type="title"/>
          </p:nvPr>
        </p:nvSpPr>
        <p:spPr/>
        <p:txBody>
          <a:bodyPr/>
          <a:lstStyle/>
          <a:p>
            <a:pPr algn="ctr"/>
            <a:r>
              <a:rPr lang="en-US" dirty="0" err="1" smtClean="0">
                <a:latin typeface="Times New Roman" panose="02020603050405020304" pitchFamily="18" charset="0"/>
                <a:cs typeface="Times New Roman" panose="02020603050405020304" pitchFamily="18" charset="0"/>
              </a:rPr>
              <a:t>Kesimpulan</a:t>
            </a:r>
            <a:endParaRPr lang="en-US"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a:xfrm>
            <a:off x="298518" y="1455893"/>
            <a:ext cx="6528409" cy="2485792"/>
          </a:xfrm>
        </p:spPr>
        <p:txBody>
          <a:bodyPr/>
          <a:lstStyle/>
          <a:p>
            <a:r>
              <a:rPr lang="en-US" sz="2000" dirty="0" err="1" smtClean="0">
                <a:latin typeface="Times New Roman" panose="02020603050405020304" pitchFamily="18" charset="0"/>
                <a:cs typeface="Times New Roman" panose="02020603050405020304" pitchFamily="18" charset="0"/>
              </a:rPr>
              <a:t>Berdasarkan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hasil</a:t>
            </a:r>
            <a:r>
              <a:rPr lang="en-US" sz="2000" dirty="0" smtClean="0">
                <a:latin typeface="Times New Roman" panose="02020603050405020304" pitchFamily="18" charset="0"/>
                <a:cs typeface="Times New Roman" panose="02020603050405020304" pitchFamily="18" charset="0"/>
              </a:rPr>
              <a:t> Penelitian di </a:t>
            </a:r>
            <a:r>
              <a:rPr lang="en-US" sz="2000" dirty="0" err="1" smtClean="0">
                <a:latin typeface="Times New Roman" panose="02020603050405020304" pitchFamily="18" charset="0"/>
                <a:cs typeface="Times New Roman" panose="02020603050405020304" pitchFamily="18" charset="0"/>
              </a:rPr>
              <a:t>simpulkan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bahwa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pengeloaan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obat</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puskesmas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Maukaro</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Kab</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Ende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Provinsi</a:t>
            </a:r>
            <a:r>
              <a:rPr lang="en-US" sz="2000" dirty="0" smtClean="0">
                <a:latin typeface="Times New Roman" panose="02020603050405020304" pitchFamily="18" charset="0"/>
                <a:cs typeface="Times New Roman" panose="02020603050405020304" pitchFamily="18" charset="0"/>
              </a:rPr>
              <a:t> Nusa Tenggara </a:t>
            </a:r>
            <a:r>
              <a:rPr lang="en-US" sz="2000" dirty="0" err="1" smtClean="0">
                <a:latin typeface="Times New Roman" panose="02020603050405020304" pitchFamily="18" charset="0"/>
                <a:cs typeface="Times New Roman" panose="02020603050405020304" pitchFamily="18" charset="0"/>
              </a:rPr>
              <a:t>Timur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puskesmas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Rambah</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Samo</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Kab</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Rokan</a:t>
            </a:r>
            <a:r>
              <a:rPr lang="en-US" sz="2000" dirty="0" smtClean="0">
                <a:latin typeface="Times New Roman" panose="02020603050405020304" pitchFamily="18" charset="0"/>
                <a:cs typeface="Times New Roman" panose="02020603050405020304" pitchFamily="18" charset="0"/>
              </a:rPr>
              <a:t> Hulu </a:t>
            </a:r>
            <a:r>
              <a:rPr lang="en-US" sz="2000" dirty="0" err="1" smtClean="0">
                <a:latin typeface="Times New Roman" panose="02020603050405020304" pitchFamily="18" charset="0"/>
                <a:cs typeface="Times New Roman" panose="02020603050405020304" pitchFamily="18" charset="0"/>
              </a:rPr>
              <a:t>Provinsi</a:t>
            </a:r>
            <a:r>
              <a:rPr lang="en-US" sz="2000" dirty="0" smtClean="0">
                <a:latin typeface="Times New Roman" panose="02020603050405020304" pitchFamily="18" charset="0"/>
                <a:cs typeface="Times New Roman" panose="02020603050405020304" pitchFamily="18" charset="0"/>
              </a:rPr>
              <a:t> Riau </a:t>
            </a:r>
            <a:r>
              <a:rPr lang="en-US" sz="2000" dirty="0" err="1" smtClean="0">
                <a:latin typeface="Times New Roman" panose="02020603050405020304" pitchFamily="18" charset="0"/>
                <a:cs typeface="Times New Roman" panose="02020603050405020304" pitchFamily="18" charset="0"/>
              </a:rPr>
              <a:t>dan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puskesmas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Bakunese</a:t>
            </a:r>
            <a:r>
              <a:rPr lang="en-US" sz="2000" dirty="0" smtClean="0">
                <a:latin typeface="Times New Roman" panose="02020603050405020304" pitchFamily="18" charset="0"/>
                <a:cs typeface="Times New Roman" panose="02020603050405020304" pitchFamily="18" charset="0"/>
              </a:rPr>
              <a:t> di </a:t>
            </a:r>
            <a:r>
              <a:rPr lang="en-US" sz="2000" dirty="0" err="1" smtClean="0">
                <a:latin typeface="Times New Roman" panose="02020603050405020304" pitchFamily="18" charset="0"/>
                <a:cs typeface="Times New Roman" panose="02020603050405020304" pitchFamily="18" charset="0"/>
              </a:rPr>
              <a:t>Provinsi</a:t>
            </a:r>
            <a:r>
              <a:rPr lang="en-US" sz="2000" dirty="0" smtClean="0">
                <a:latin typeface="Times New Roman" panose="02020603050405020304" pitchFamily="18" charset="0"/>
                <a:cs typeface="Times New Roman" panose="02020603050405020304" pitchFamily="18" charset="0"/>
              </a:rPr>
              <a:t> Nusa Tenggara </a:t>
            </a:r>
            <a:r>
              <a:rPr lang="en-US" sz="2000" dirty="0" err="1" smtClean="0">
                <a:latin typeface="Times New Roman" panose="02020603050405020304" pitchFamily="18" charset="0"/>
                <a:cs typeface="Times New Roman" panose="02020603050405020304" pitchFamily="18" charset="0"/>
              </a:rPr>
              <a:t>Timur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termasuk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kategori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baik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dengan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persentase</a:t>
            </a:r>
            <a:r>
              <a:rPr lang="en-US" sz="2000" dirty="0" smtClean="0">
                <a:latin typeface="Times New Roman" panose="02020603050405020304" pitchFamily="18" charset="0"/>
                <a:cs typeface="Times New Roman" panose="02020603050405020304" pitchFamily="18" charset="0"/>
              </a:rPr>
              <a:t> 85, 84%, 87,77% </a:t>
            </a:r>
            <a:r>
              <a:rPr lang="en-US" sz="2000" dirty="0" err="1" smtClean="0">
                <a:latin typeface="Times New Roman" panose="02020603050405020304" pitchFamily="18" charset="0"/>
                <a:cs typeface="Times New Roman" panose="02020603050405020304" pitchFamily="18" charset="0"/>
              </a:rPr>
              <a:t>dan</a:t>
            </a:r>
            <a:r>
              <a:rPr lang="en-US" sz="2000" dirty="0" smtClean="0">
                <a:latin typeface="Times New Roman" panose="02020603050405020304" pitchFamily="18" charset="0"/>
                <a:cs typeface="Times New Roman" panose="02020603050405020304" pitchFamily="18" charset="0"/>
              </a:rPr>
              <a:t> 88,55%</a:t>
            </a:r>
            <a:endParaRPr lang="en-US" sz="2000" dirty="0">
              <a:latin typeface="Times New Roman" panose="02020603050405020304" pitchFamily="18" charset="0"/>
              <a:cs typeface="Times New Roman" panose="02020603050405020304" pitchFamily="18" charset="0"/>
            </a:endParaRPr>
          </a:p>
        </p:txBody>
      </p:sp>
      <p:sp>
        <p:nvSpPr>
          <p:cNvPr id="250" name="Google Shape;250;p16"/>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Tree>
    <p:extLst>
      <p:ext uri="{BB962C8B-B14F-4D97-AF65-F5344CB8AC3E}">
        <p14:creationId xmlns:p14="http://schemas.microsoft.com/office/powerpoint/2010/main" val="20178470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grpSp>
        <p:nvGrpSpPr>
          <p:cNvPr id="871" name="Google Shape;871;p34"/>
          <p:cNvGrpSpPr/>
          <p:nvPr/>
        </p:nvGrpSpPr>
        <p:grpSpPr>
          <a:xfrm flipH="1">
            <a:off x="7488534" y="3754514"/>
            <a:ext cx="1655476" cy="1388992"/>
            <a:chOff x="4163225" y="1879850"/>
            <a:chExt cx="1399625" cy="1174325"/>
          </a:xfrm>
        </p:grpSpPr>
        <p:sp>
          <p:nvSpPr>
            <p:cNvPr id="872" name="Google Shape;872;p34"/>
            <p:cNvSpPr/>
            <p:nvPr/>
          </p:nvSpPr>
          <p:spPr>
            <a:xfrm>
              <a:off x="4288625" y="2352125"/>
              <a:ext cx="68125" cy="190950"/>
            </a:xfrm>
            <a:custGeom>
              <a:avLst/>
              <a:gdLst/>
              <a:ahLst/>
              <a:cxnLst/>
              <a:rect l="l" t="t" r="r" b="b"/>
              <a:pathLst>
                <a:path w="2725" h="7638" extrusionOk="0">
                  <a:moveTo>
                    <a:pt x="2724" y="0"/>
                  </a:moveTo>
                  <a:lnTo>
                    <a:pt x="2164" y="26"/>
                  </a:lnTo>
                  <a:lnTo>
                    <a:pt x="1171" y="433"/>
                  </a:lnTo>
                  <a:lnTo>
                    <a:pt x="433" y="1197"/>
                  </a:lnTo>
                  <a:lnTo>
                    <a:pt x="26" y="2164"/>
                  </a:lnTo>
                  <a:lnTo>
                    <a:pt x="0" y="2724"/>
                  </a:lnTo>
                  <a:lnTo>
                    <a:pt x="0" y="4914"/>
                  </a:lnTo>
                  <a:lnTo>
                    <a:pt x="26" y="5448"/>
                  </a:lnTo>
                  <a:lnTo>
                    <a:pt x="433" y="6441"/>
                  </a:lnTo>
                  <a:lnTo>
                    <a:pt x="1171" y="7180"/>
                  </a:lnTo>
                  <a:lnTo>
                    <a:pt x="2164" y="7587"/>
                  </a:lnTo>
                  <a:lnTo>
                    <a:pt x="2724" y="7638"/>
                  </a:lnTo>
                  <a:lnTo>
                    <a:pt x="2724"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5011650" y="2352125"/>
              <a:ext cx="68125" cy="190950"/>
            </a:xfrm>
            <a:custGeom>
              <a:avLst/>
              <a:gdLst/>
              <a:ahLst/>
              <a:cxnLst/>
              <a:rect l="l" t="t" r="r" b="b"/>
              <a:pathLst>
                <a:path w="2725" h="7638" extrusionOk="0">
                  <a:moveTo>
                    <a:pt x="0" y="0"/>
                  </a:moveTo>
                  <a:lnTo>
                    <a:pt x="0" y="7638"/>
                  </a:lnTo>
                  <a:lnTo>
                    <a:pt x="560" y="7587"/>
                  </a:lnTo>
                  <a:lnTo>
                    <a:pt x="1553" y="7180"/>
                  </a:lnTo>
                  <a:lnTo>
                    <a:pt x="2292" y="6441"/>
                  </a:lnTo>
                  <a:lnTo>
                    <a:pt x="2699" y="5448"/>
                  </a:lnTo>
                  <a:lnTo>
                    <a:pt x="2724" y="4914"/>
                  </a:lnTo>
                  <a:lnTo>
                    <a:pt x="2724" y="2724"/>
                  </a:lnTo>
                  <a:lnTo>
                    <a:pt x="2699" y="2164"/>
                  </a:lnTo>
                  <a:lnTo>
                    <a:pt x="2292" y="1197"/>
                  </a:lnTo>
                  <a:lnTo>
                    <a:pt x="1553" y="433"/>
                  </a:lnTo>
                  <a:lnTo>
                    <a:pt x="560" y="26"/>
                  </a:lnTo>
                  <a:lnTo>
                    <a:pt x="0"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4579475" y="2740375"/>
              <a:ext cx="210075" cy="263525"/>
            </a:xfrm>
            <a:custGeom>
              <a:avLst/>
              <a:gdLst/>
              <a:ahLst/>
              <a:cxnLst/>
              <a:rect l="l" t="t" r="r" b="b"/>
              <a:pathLst>
                <a:path w="8403" h="10541" extrusionOk="0">
                  <a:moveTo>
                    <a:pt x="1" y="0"/>
                  </a:moveTo>
                  <a:lnTo>
                    <a:pt x="1" y="10540"/>
                  </a:lnTo>
                  <a:lnTo>
                    <a:pt x="8402" y="10540"/>
                  </a:lnTo>
                  <a:lnTo>
                    <a:pt x="8402"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4333800" y="1924400"/>
              <a:ext cx="700775" cy="875825"/>
            </a:xfrm>
            <a:custGeom>
              <a:avLst/>
              <a:gdLst/>
              <a:ahLst/>
              <a:cxnLst/>
              <a:rect l="l" t="t" r="r" b="b"/>
              <a:pathLst>
                <a:path w="28031" h="35033" extrusionOk="0">
                  <a:moveTo>
                    <a:pt x="14028" y="1"/>
                  </a:moveTo>
                  <a:lnTo>
                    <a:pt x="13290" y="26"/>
                  </a:lnTo>
                  <a:lnTo>
                    <a:pt x="11890" y="179"/>
                  </a:lnTo>
                  <a:lnTo>
                    <a:pt x="10515" y="459"/>
                  </a:lnTo>
                  <a:lnTo>
                    <a:pt x="9191" y="867"/>
                  </a:lnTo>
                  <a:lnTo>
                    <a:pt x="7944" y="1401"/>
                  </a:lnTo>
                  <a:lnTo>
                    <a:pt x="6747" y="2038"/>
                  </a:lnTo>
                  <a:lnTo>
                    <a:pt x="5627" y="2801"/>
                  </a:lnTo>
                  <a:lnTo>
                    <a:pt x="4583" y="3642"/>
                  </a:lnTo>
                  <a:lnTo>
                    <a:pt x="3641" y="4609"/>
                  </a:lnTo>
                  <a:lnTo>
                    <a:pt x="2776" y="5653"/>
                  </a:lnTo>
                  <a:lnTo>
                    <a:pt x="2012" y="6773"/>
                  </a:lnTo>
                  <a:lnTo>
                    <a:pt x="1375" y="7944"/>
                  </a:lnTo>
                  <a:lnTo>
                    <a:pt x="841" y="9217"/>
                  </a:lnTo>
                  <a:lnTo>
                    <a:pt x="433" y="10541"/>
                  </a:lnTo>
                  <a:lnTo>
                    <a:pt x="153" y="11890"/>
                  </a:lnTo>
                  <a:lnTo>
                    <a:pt x="1" y="13316"/>
                  </a:lnTo>
                  <a:lnTo>
                    <a:pt x="1" y="14029"/>
                  </a:lnTo>
                  <a:lnTo>
                    <a:pt x="1" y="21004"/>
                  </a:lnTo>
                  <a:lnTo>
                    <a:pt x="1" y="21743"/>
                  </a:lnTo>
                  <a:lnTo>
                    <a:pt x="153" y="23143"/>
                  </a:lnTo>
                  <a:lnTo>
                    <a:pt x="433" y="24518"/>
                  </a:lnTo>
                  <a:lnTo>
                    <a:pt x="841" y="25842"/>
                  </a:lnTo>
                  <a:lnTo>
                    <a:pt x="1375" y="27089"/>
                  </a:lnTo>
                  <a:lnTo>
                    <a:pt x="2012" y="28286"/>
                  </a:lnTo>
                  <a:lnTo>
                    <a:pt x="2776" y="29406"/>
                  </a:lnTo>
                  <a:lnTo>
                    <a:pt x="3641" y="30450"/>
                  </a:lnTo>
                  <a:lnTo>
                    <a:pt x="4583" y="31392"/>
                  </a:lnTo>
                  <a:lnTo>
                    <a:pt x="5627" y="32257"/>
                  </a:lnTo>
                  <a:lnTo>
                    <a:pt x="6747" y="33021"/>
                  </a:lnTo>
                  <a:lnTo>
                    <a:pt x="7944" y="33657"/>
                  </a:lnTo>
                  <a:lnTo>
                    <a:pt x="9191" y="34192"/>
                  </a:lnTo>
                  <a:lnTo>
                    <a:pt x="10515" y="34599"/>
                  </a:lnTo>
                  <a:lnTo>
                    <a:pt x="11890" y="34879"/>
                  </a:lnTo>
                  <a:lnTo>
                    <a:pt x="13290" y="35032"/>
                  </a:lnTo>
                  <a:lnTo>
                    <a:pt x="14741" y="35032"/>
                  </a:lnTo>
                  <a:lnTo>
                    <a:pt x="16167" y="34879"/>
                  </a:lnTo>
                  <a:lnTo>
                    <a:pt x="17516" y="34599"/>
                  </a:lnTo>
                  <a:lnTo>
                    <a:pt x="18840" y="34192"/>
                  </a:lnTo>
                  <a:lnTo>
                    <a:pt x="20088" y="33657"/>
                  </a:lnTo>
                  <a:lnTo>
                    <a:pt x="21284" y="33021"/>
                  </a:lnTo>
                  <a:lnTo>
                    <a:pt x="22404" y="32257"/>
                  </a:lnTo>
                  <a:lnTo>
                    <a:pt x="23448" y="31392"/>
                  </a:lnTo>
                  <a:lnTo>
                    <a:pt x="24390" y="30450"/>
                  </a:lnTo>
                  <a:lnTo>
                    <a:pt x="25256" y="29406"/>
                  </a:lnTo>
                  <a:lnTo>
                    <a:pt x="26020" y="28286"/>
                  </a:lnTo>
                  <a:lnTo>
                    <a:pt x="26656" y="27089"/>
                  </a:lnTo>
                  <a:lnTo>
                    <a:pt x="27191" y="25842"/>
                  </a:lnTo>
                  <a:lnTo>
                    <a:pt x="27598" y="24518"/>
                  </a:lnTo>
                  <a:lnTo>
                    <a:pt x="27878" y="23143"/>
                  </a:lnTo>
                  <a:lnTo>
                    <a:pt x="28031" y="21743"/>
                  </a:lnTo>
                  <a:lnTo>
                    <a:pt x="28031" y="21004"/>
                  </a:lnTo>
                  <a:lnTo>
                    <a:pt x="28031" y="14029"/>
                  </a:lnTo>
                  <a:lnTo>
                    <a:pt x="28031" y="13316"/>
                  </a:lnTo>
                  <a:lnTo>
                    <a:pt x="27878" y="11890"/>
                  </a:lnTo>
                  <a:lnTo>
                    <a:pt x="27598" y="10541"/>
                  </a:lnTo>
                  <a:lnTo>
                    <a:pt x="27191" y="9217"/>
                  </a:lnTo>
                  <a:lnTo>
                    <a:pt x="26656" y="7944"/>
                  </a:lnTo>
                  <a:lnTo>
                    <a:pt x="26020" y="6773"/>
                  </a:lnTo>
                  <a:lnTo>
                    <a:pt x="25256" y="5653"/>
                  </a:lnTo>
                  <a:lnTo>
                    <a:pt x="24390" y="4609"/>
                  </a:lnTo>
                  <a:lnTo>
                    <a:pt x="23448" y="3642"/>
                  </a:lnTo>
                  <a:lnTo>
                    <a:pt x="22404" y="2801"/>
                  </a:lnTo>
                  <a:lnTo>
                    <a:pt x="21284" y="2038"/>
                  </a:lnTo>
                  <a:lnTo>
                    <a:pt x="20088" y="1401"/>
                  </a:lnTo>
                  <a:lnTo>
                    <a:pt x="18840" y="867"/>
                  </a:lnTo>
                  <a:lnTo>
                    <a:pt x="17516" y="459"/>
                  </a:lnTo>
                  <a:lnTo>
                    <a:pt x="16167" y="179"/>
                  </a:lnTo>
                  <a:lnTo>
                    <a:pt x="14741" y="26"/>
                  </a:lnTo>
                  <a:lnTo>
                    <a:pt x="14028" y="1"/>
                  </a:lnTo>
                  <a:close/>
                </a:path>
              </a:pathLst>
            </a:custGeom>
            <a:solidFill>
              <a:srgbClr val="F2D1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4163225" y="2844100"/>
              <a:ext cx="1041925" cy="210075"/>
            </a:xfrm>
            <a:custGeom>
              <a:avLst/>
              <a:gdLst/>
              <a:ahLst/>
              <a:cxnLst/>
              <a:rect l="l" t="t" r="r" b="b"/>
              <a:pathLst>
                <a:path w="41677" h="8403" extrusionOk="0">
                  <a:moveTo>
                    <a:pt x="16625" y="1"/>
                  </a:moveTo>
                  <a:lnTo>
                    <a:pt x="12297" y="154"/>
                  </a:lnTo>
                  <a:lnTo>
                    <a:pt x="11177" y="179"/>
                  </a:lnTo>
                  <a:lnTo>
                    <a:pt x="9115" y="485"/>
                  </a:lnTo>
                  <a:lnTo>
                    <a:pt x="7307" y="1070"/>
                  </a:lnTo>
                  <a:lnTo>
                    <a:pt x="5678" y="1910"/>
                  </a:lnTo>
                  <a:lnTo>
                    <a:pt x="4227" y="3005"/>
                  </a:lnTo>
                  <a:lnTo>
                    <a:pt x="2903" y="4303"/>
                  </a:lnTo>
                  <a:lnTo>
                    <a:pt x="1681" y="5805"/>
                  </a:lnTo>
                  <a:lnTo>
                    <a:pt x="535" y="7486"/>
                  </a:lnTo>
                  <a:lnTo>
                    <a:pt x="1" y="8402"/>
                  </a:lnTo>
                  <a:lnTo>
                    <a:pt x="41677" y="8402"/>
                  </a:lnTo>
                  <a:lnTo>
                    <a:pt x="41142" y="7486"/>
                  </a:lnTo>
                  <a:lnTo>
                    <a:pt x="39996" y="5805"/>
                  </a:lnTo>
                  <a:lnTo>
                    <a:pt x="38774" y="4303"/>
                  </a:lnTo>
                  <a:lnTo>
                    <a:pt x="37451" y="3005"/>
                  </a:lnTo>
                  <a:lnTo>
                    <a:pt x="35999" y="1910"/>
                  </a:lnTo>
                  <a:lnTo>
                    <a:pt x="34370" y="1070"/>
                  </a:lnTo>
                  <a:lnTo>
                    <a:pt x="32563" y="485"/>
                  </a:lnTo>
                  <a:lnTo>
                    <a:pt x="30500" y="179"/>
                  </a:lnTo>
                  <a:lnTo>
                    <a:pt x="29380" y="154"/>
                  </a:lnTo>
                  <a:lnTo>
                    <a:pt x="25052" y="1"/>
                  </a:lnTo>
                  <a:lnTo>
                    <a:pt x="25027" y="434"/>
                  </a:lnTo>
                  <a:lnTo>
                    <a:pt x="24874" y="1248"/>
                  </a:lnTo>
                  <a:lnTo>
                    <a:pt x="24543" y="2012"/>
                  </a:lnTo>
                  <a:lnTo>
                    <a:pt x="24085" y="2674"/>
                  </a:lnTo>
                  <a:lnTo>
                    <a:pt x="23525" y="3260"/>
                  </a:lnTo>
                  <a:lnTo>
                    <a:pt x="22863" y="3718"/>
                  </a:lnTo>
                  <a:lnTo>
                    <a:pt x="22099" y="4023"/>
                  </a:lnTo>
                  <a:lnTo>
                    <a:pt x="21284" y="4202"/>
                  </a:lnTo>
                  <a:lnTo>
                    <a:pt x="20419" y="4202"/>
                  </a:lnTo>
                  <a:lnTo>
                    <a:pt x="19579" y="4023"/>
                  </a:lnTo>
                  <a:lnTo>
                    <a:pt x="18840" y="3718"/>
                  </a:lnTo>
                  <a:lnTo>
                    <a:pt x="18153" y="3260"/>
                  </a:lnTo>
                  <a:lnTo>
                    <a:pt x="17593" y="2674"/>
                  </a:lnTo>
                  <a:lnTo>
                    <a:pt x="17134" y="2012"/>
                  </a:lnTo>
                  <a:lnTo>
                    <a:pt x="16803" y="1248"/>
                  </a:lnTo>
                  <a:lnTo>
                    <a:pt x="16651" y="434"/>
                  </a:lnTo>
                  <a:lnTo>
                    <a:pt x="16625" y="1"/>
                  </a:lnTo>
                  <a:close/>
                </a:path>
              </a:pathLst>
            </a:custGeom>
            <a:solidFill>
              <a:srgbClr val="7DC7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4540025" y="2844100"/>
              <a:ext cx="288350" cy="149600"/>
            </a:xfrm>
            <a:custGeom>
              <a:avLst/>
              <a:gdLst/>
              <a:ahLst/>
              <a:cxnLst/>
              <a:rect l="l" t="t" r="r" b="b"/>
              <a:pathLst>
                <a:path w="11534" h="5984" extrusionOk="0">
                  <a:moveTo>
                    <a:pt x="1553" y="1"/>
                  </a:moveTo>
                  <a:lnTo>
                    <a:pt x="0" y="52"/>
                  </a:lnTo>
                  <a:lnTo>
                    <a:pt x="0" y="128"/>
                  </a:lnTo>
                  <a:lnTo>
                    <a:pt x="0" y="205"/>
                  </a:lnTo>
                  <a:lnTo>
                    <a:pt x="0" y="790"/>
                  </a:lnTo>
                  <a:lnTo>
                    <a:pt x="255" y="1910"/>
                  </a:lnTo>
                  <a:lnTo>
                    <a:pt x="688" y="2954"/>
                  </a:lnTo>
                  <a:lnTo>
                    <a:pt x="1299" y="3871"/>
                  </a:lnTo>
                  <a:lnTo>
                    <a:pt x="2088" y="4660"/>
                  </a:lnTo>
                  <a:lnTo>
                    <a:pt x="3004" y="5296"/>
                  </a:lnTo>
                  <a:lnTo>
                    <a:pt x="4048" y="5729"/>
                  </a:lnTo>
                  <a:lnTo>
                    <a:pt x="5168" y="5958"/>
                  </a:lnTo>
                  <a:lnTo>
                    <a:pt x="5779" y="5984"/>
                  </a:lnTo>
                  <a:lnTo>
                    <a:pt x="6365" y="5958"/>
                  </a:lnTo>
                  <a:lnTo>
                    <a:pt x="7485" y="5729"/>
                  </a:lnTo>
                  <a:lnTo>
                    <a:pt x="8529" y="5296"/>
                  </a:lnTo>
                  <a:lnTo>
                    <a:pt x="9446" y="4660"/>
                  </a:lnTo>
                  <a:lnTo>
                    <a:pt x="10235" y="3871"/>
                  </a:lnTo>
                  <a:lnTo>
                    <a:pt x="10846" y="2954"/>
                  </a:lnTo>
                  <a:lnTo>
                    <a:pt x="11304" y="1910"/>
                  </a:lnTo>
                  <a:lnTo>
                    <a:pt x="11533" y="790"/>
                  </a:lnTo>
                  <a:lnTo>
                    <a:pt x="11533" y="205"/>
                  </a:lnTo>
                  <a:lnTo>
                    <a:pt x="11533" y="128"/>
                  </a:lnTo>
                  <a:lnTo>
                    <a:pt x="11533" y="52"/>
                  </a:lnTo>
                  <a:lnTo>
                    <a:pt x="9980" y="1"/>
                  </a:lnTo>
                  <a:lnTo>
                    <a:pt x="9955" y="434"/>
                  </a:lnTo>
                  <a:lnTo>
                    <a:pt x="9802" y="1248"/>
                  </a:lnTo>
                  <a:lnTo>
                    <a:pt x="9471" y="2012"/>
                  </a:lnTo>
                  <a:lnTo>
                    <a:pt x="9013" y="2674"/>
                  </a:lnTo>
                  <a:lnTo>
                    <a:pt x="8453" y="3260"/>
                  </a:lnTo>
                  <a:lnTo>
                    <a:pt x="7791" y="3718"/>
                  </a:lnTo>
                  <a:lnTo>
                    <a:pt x="7027" y="4023"/>
                  </a:lnTo>
                  <a:lnTo>
                    <a:pt x="6212" y="4202"/>
                  </a:lnTo>
                  <a:lnTo>
                    <a:pt x="5347" y="4202"/>
                  </a:lnTo>
                  <a:lnTo>
                    <a:pt x="4507" y="4023"/>
                  </a:lnTo>
                  <a:lnTo>
                    <a:pt x="3768" y="3718"/>
                  </a:lnTo>
                  <a:lnTo>
                    <a:pt x="3081" y="3260"/>
                  </a:lnTo>
                  <a:lnTo>
                    <a:pt x="2521" y="2674"/>
                  </a:lnTo>
                  <a:lnTo>
                    <a:pt x="2062" y="2012"/>
                  </a:lnTo>
                  <a:lnTo>
                    <a:pt x="1731" y="1248"/>
                  </a:lnTo>
                  <a:lnTo>
                    <a:pt x="1579" y="434"/>
                  </a:lnTo>
                  <a:lnTo>
                    <a:pt x="1553" y="1"/>
                  </a:lnTo>
                  <a:close/>
                </a:path>
              </a:pathLst>
            </a:custGeom>
            <a:solidFill>
              <a:srgbClr val="CFE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4632300" y="2459675"/>
              <a:ext cx="99950" cy="119700"/>
            </a:xfrm>
            <a:custGeom>
              <a:avLst/>
              <a:gdLst/>
              <a:ahLst/>
              <a:cxnLst/>
              <a:rect l="l" t="t" r="r" b="b"/>
              <a:pathLst>
                <a:path w="3998" h="4788" extrusionOk="0">
                  <a:moveTo>
                    <a:pt x="1885" y="1"/>
                  </a:moveTo>
                  <a:lnTo>
                    <a:pt x="1656" y="306"/>
                  </a:lnTo>
                  <a:lnTo>
                    <a:pt x="1579" y="586"/>
                  </a:lnTo>
                  <a:lnTo>
                    <a:pt x="26" y="4252"/>
                  </a:lnTo>
                  <a:lnTo>
                    <a:pt x="1" y="4303"/>
                  </a:lnTo>
                  <a:lnTo>
                    <a:pt x="1" y="4354"/>
                  </a:lnTo>
                  <a:lnTo>
                    <a:pt x="485" y="4558"/>
                  </a:lnTo>
                  <a:lnTo>
                    <a:pt x="1503" y="4787"/>
                  </a:lnTo>
                  <a:lnTo>
                    <a:pt x="2521" y="4787"/>
                  </a:lnTo>
                  <a:lnTo>
                    <a:pt x="3514" y="4558"/>
                  </a:lnTo>
                  <a:lnTo>
                    <a:pt x="3998" y="4354"/>
                  </a:lnTo>
                  <a:lnTo>
                    <a:pt x="3998" y="4303"/>
                  </a:lnTo>
                  <a:lnTo>
                    <a:pt x="3998" y="4252"/>
                  </a:lnTo>
                  <a:lnTo>
                    <a:pt x="2445" y="586"/>
                  </a:lnTo>
                  <a:lnTo>
                    <a:pt x="2343" y="306"/>
                  </a:lnTo>
                  <a:lnTo>
                    <a:pt x="2114" y="1"/>
                  </a:lnTo>
                  <a:close/>
                </a:path>
              </a:pathLst>
            </a:custGeom>
            <a:solidFill>
              <a:srgbClr val="FEEB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4632300" y="2568525"/>
              <a:ext cx="99950" cy="38200"/>
            </a:xfrm>
            <a:custGeom>
              <a:avLst/>
              <a:gdLst/>
              <a:ahLst/>
              <a:cxnLst/>
              <a:rect l="l" t="t" r="r" b="b"/>
              <a:pathLst>
                <a:path w="3998" h="1528" extrusionOk="0">
                  <a:moveTo>
                    <a:pt x="1" y="0"/>
                  </a:moveTo>
                  <a:lnTo>
                    <a:pt x="1" y="306"/>
                  </a:lnTo>
                  <a:lnTo>
                    <a:pt x="357" y="840"/>
                  </a:lnTo>
                  <a:lnTo>
                    <a:pt x="917" y="1273"/>
                  </a:lnTo>
                  <a:lnTo>
                    <a:pt x="1579" y="1502"/>
                  </a:lnTo>
                  <a:lnTo>
                    <a:pt x="1834" y="1528"/>
                  </a:lnTo>
                  <a:lnTo>
                    <a:pt x="2165" y="1528"/>
                  </a:lnTo>
                  <a:lnTo>
                    <a:pt x="2445" y="1502"/>
                  </a:lnTo>
                  <a:lnTo>
                    <a:pt x="3081" y="1273"/>
                  </a:lnTo>
                  <a:lnTo>
                    <a:pt x="3667" y="840"/>
                  </a:lnTo>
                  <a:lnTo>
                    <a:pt x="3998" y="306"/>
                  </a:lnTo>
                  <a:lnTo>
                    <a:pt x="3998" y="0"/>
                  </a:lnTo>
                  <a:lnTo>
                    <a:pt x="3514" y="204"/>
                  </a:lnTo>
                  <a:lnTo>
                    <a:pt x="2521" y="433"/>
                  </a:lnTo>
                  <a:lnTo>
                    <a:pt x="1503" y="433"/>
                  </a:lnTo>
                  <a:lnTo>
                    <a:pt x="485" y="204"/>
                  </a:lnTo>
                  <a:lnTo>
                    <a:pt x="1"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4799700" y="2429125"/>
              <a:ext cx="129875" cy="66850"/>
            </a:xfrm>
            <a:custGeom>
              <a:avLst/>
              <a:gdLst/>
              <a:ahLst/>
              <a:cxnLst/>
              <a:rect l="l" t="t" r="r" b="b"/>
              <a:pathLst>
                <a:path w="5195" h="2674" extrusionOk="0">
                  <a:moveTo>
                    <a:pt x="2826" y="1"/>
                  </a:moveTo>
                  <a:lnTo>
                    <a:pt x="2292" y="103"/>
                  </a:lnTo>
                  <a:lnTo>
                    <a:pt x="1757" y="281"/>
                  </a:lnTo>
                  <a:lnTo>
                    <a:pt x="917" y="866"/>
                  </a:lnTo>
                  <a:lnTo>
                    <a:pt x="102" y="1808"/>
                  </a:lnTo>
                  <a:lnTo>
                    <a:pt x="1" y="1987"/>
                  </a:lnTo>
                  <a:lnTo>
                    <a:pt x="179" y="2114"/>
                  </a:lnTo>
                  <a:lnTo>
                    <a:pt x="1350" y="2547"/>
                  </a:lnTo>
                  <a:lnTo>
                    <a:pt x="2368" y="2674"/>
                  </a:lnTo>
                  <a:lnTo>
                    <a:pt x="2903" y="2572"/>
                  </a:lnTo>
                  <a:lnTo>
                    <a:pt x="3437" y="2394"/>
                  </a:lnTo>
                  <a:lnTo>
                    <a:pt x="4278" y="1808"/>
                  </a:lnTo>
                  <a:lnTo>
                    <a:pt x="5092" y="866"/>
                  </a:lnTo>
                  <a:lnTo>
                    <a:pt x="5194" y="663"/>
                  </a:lnTo>
                  <a:lnTo>
                    <a:pt x="5016" y="561"/>
                  </a:lnTo>
                  <a:lnTo>
                    <a:pt x="3845" y="103"/>
                  </a:lnTo>
                  <a:lnTo>
                    <a:pt x="2826" y="1"/>
                  </a:lnTo>
                  <a:close/>
                </a:path>
              </a:pathLst>
            </a:custGeom>
            <a:solidFill>
              <a:srgbClr val="2515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4438825" y="2429125"/>
              <a:ext cx="130500" cy="66850"/>
            </a:xfrm>
            <a:custGeom>
              <a:avLst/>
              <a:gdLst/>
              <a:ahLst/>
              <a:cxnLst/>
              <a:rect l="l" t="t" r="r" b="b"/>
              <a:pathLst>
                <a:path w="5220" h="2674" extrusionOk="0">
                  <a:moveTo>
                    <a:pt x="2368" y="1"/>
                  </a:moveTo>
                  <a:lnTo>
                    <a:pt x="1350" y="103"/>
                  </a:lnTo>
                  <a:lnTo>
                    <a:pt x="179" y="561"/>
                  </a:lnTo>
                  <a:lnTo>
                    <a:pt x="0" y="663"/>
                  </a:lnTo>
                  <a:lnTo>
                    <a:pt x="102" y="866"/>
                  </a:lnTo>
                  <a:lnTo>
                    <a:pt x="917" y="1808"/>
                  </a:lnTo>
                  <a:lnTo>
                    <a:pt x="1757" y="2394"/>
                  </a:lnTo>
                  <a:lnTo>
                    <a:pt x="2292" y="2572"/>
                  </a:lnTo>
                  <a:lnTo>
                    <a:pt x="2826" y="2674"/>
                  </a:lnTo>
                  <a:lnTo>
                    <a:pt x="3845" y="2547"/>
                  </a:lnTo>
                  <a:lnTo>
                    <a:pt x="5016" y="2114"/>
                  </a:lnTo>
                  <a:lnTo>
                    <a:pt x="5219" y="1987"/>
                  </a:lnTo>
                  <a:lnTo>
                    <a:pt x="5092" y="1808"/>
                  </a:lnTo>
                  <a:lnTo>
                    <a:pt x="4277" y="866"/>
                  </a:lnTo>
                  <a:lnTo>
                    <a:pt x="3437" y="281"/>
                  </a:lnTo>
                  <a:lnTo>
                    <a:pt x="2903" y="103"/>
                  </a:lnTo>
                  <a:lnTo>
                    <a:pt x="2368" y="1"/>
                  </a:lnTo>
                  <a:close/>
                </a:path>
              </a:pathLst>
            </a:custGeom>
            <a:solidFill>
              <a:srgbClr val="2515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4471925" y="2438675"/>
              <a:ext cx="26750" cy="26750"/>
            </a:xfrm>
            <a:custGeom>
              <a:avLst/>
              <a:gdLst/>
              <a:ahLst/>
              <a:cxnLst/>
              <a:rect l="l" t="t" r="r" b="b"/>
              <a:pathLst>
                <a:path w="1070" h="1070" extrusionOk="0">
                  <a:moveTo>
                    <a:pt x="535" y="1"/>
                  </a:moveTo>
                  <a:lnTo>
                    <a:pt x="331" y="26"/>
                  </a:lnTo>
                  <a:lnTo>
                    <a:pt x="26" y="332"/>
                  </a:lnTo>
                  <a:lnTo>
                    <a:pt x="0" y="535"/>
                  </a:lnTo>
                  <a:lnTo>
                    <a:pt x="26" y="739"/>
                  </a:lnTo>
                  <a:lnTo>
                    <a:pt x="331" y="1044"/>
                  </a:lnTo>
                  <a:lnTo>
                    <a:pt x="535" y="1070"/>
                  </a:lnTo>
                  <a:lnTo>
                    <a:pt x="739" y="1044"/>
                  </a:lnTo>
                  <a:lnTo>
                    <a:pt x="1044" y="739"/>
                  </a:lnTo>
                  <a:lnTo>
                    <a:pt x="1069" y="535"/>
                  </a:lnTo>
                  <a:lnTo>
                    <a:pt x="1044" y="332"/>
                  </a:lnTo>
                  <a:lnTo>
                    <a:pt x="739" y="26"/>
                  </a:lnTo>
                  <a:lnTo>
                    <a:pt x="5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4837900" y="2445050"/>
              <a:ext cx="26750" cy="26125"/>
            </a:xfrm>
            <a:custGeom>
              <a:avLst/>
              <a:gdLst/>
              <a:ahLst/>
              <a:cxnLst/>
              <a:rect l="l" t="t" r="r" b="b"/>
              <a:pathLst>
                <a:path w="1070" h="1045" extrusionOk="0">
                  <a:moveTo>
                    <a:pt x="535" y="0"/>
                  </a:moveTo>
                  <a:lnTo>
                    <a:pt x="331" y="26"/>
                  </a:lnTo>
                  <a:lnTo>
                    <a:pt x="25" y="306"/>
                  </a:lnTo>
                  <a:lnTo>
                    <a:pt x="0" y="509"/>
                  </a:lnTo>
                  <a:lnTo>
                    <a:pt x="25" y="739"/>
                  </a:lnTo>
                  <a:lnTo>
                    <a:pt x="331" y="1019"/>
                  </a:lnTo>
                  <a:lnTo>
                    <a:pt x="535" y="1044"/>
                  </a:lnTo>
                  <a:lnTo>
                    <a:pt x="738" y="1019"/>
                  </a:lnTo>
                  <a:lnTo>
                    <a:pt x="1044" y="739"/>
                  </a:lnTo>
                  <a:lnTo>
                    <a:pt x="1069" y="509"/>
                  </a:lnTo>
                  <a:lnTo>
                    <a:pt x="1044" y="306"/>
                  </a:lnTo>
                  <a:lnTo>
                    <a:pt x="738" y="26"/>
                  </a:lnTo>
                  <a:lnTo>
                    <a:pt x="5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4431175" y="2522700"/>
              <a:ext cx="145775" cy="68750"/>
            </a:xfrm>
            <a:custGeom>
              <a:avLst/>
              <a:gdLst/>
              <a:ahLst/>
              <a:cxnLst/>
              <a:rect l="l" t="t" r="r" b="b"/>
              <a:pathLst>
                <a:path w="5831" h="2750" extrusionOk="0">
                  <a:moveTo>
                    <a:pt x="1350" y="0"/>
                  </a:moveTo>
                  <a:lnTo>
                    <a:pt x="1096" y="26"/>
                  </a:lnTo>
                  <a:lnTo>
                    <a:pt x="586" y="229"/>
                  </a:lnTo>
                  <a:lnTo>
                    <a:pt x="230" y="586"/>
                  </a:lnTo>
                  <a:lnTo>
                    <a:pt x="1" y="1095"/>
                  </a:lnTo>
                  <a:lnTo>
                    <a:pt x="1" y="1375"/>
                  </a:lnTo>
                  <a:lnTo>
                    <a:pt x="1" y="1655"/>
                  </a:lnTo>
                  <a:lnTo>
                    <a:pt x="230" y="2139"/>
                  </a:lnTo>
                  <a:lnTo>
                    <a:pt x="586" y="2521"/>
                  </a:lnTo>
                  <a:lnTo>
                    <a:pt x="1096" y="2724"/>
                  </a:lnTo>
                  <a:lnTo>
                    <a:pt x="1350" y="2750"/>
                  </a:lnTo>
                  <a:lnTo>
                    <a:pt x="4456" y="2750"/>
                  </a:lnTo>
                  <a:lnTo>
                    <a:pt x="4736" y="2724"/>
                  </a:lnTo>
                  <a:lnTo>
                    <a:pt x="5220" y="2521"/>
                  </a:lnTo>
                  <a:lnTo>
                    <a:pt x="5602" y="2139"/>
                  </a:lnTo>
                  <a:lnTo>
                    <a:pt x="5805" y="1655"/>
                  </a:lnTo>
                  <a:lnTo>
                    <a:pt x="5831" y="1375"/>
                  </a:lnTo>
                  <a:lnTo>
                    <a:pt x="5805" y="1095"/>
                  </a:lnTo>
                  <a:lnTo>
                    <a:pt x="5602" y="586"/>
                  </a:lnTo>
                  <a:lnTo>
                    <a:pt x="5220" y="229"/>
                  </a:lnTo>
                  <a:lnTo>
                    <a:pt x="4736" y="26"/>
                  </a:lnTo>
                  <a:lnTo>
                    <a:pt x="4456" y="0"/>
                  </a:lnTo>
                  <a:close/>
                </a:path>
              </a:pathLst>
            </a:custGeom>
            <a:solidFill>
              <a:srgbClr val="F1A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4791425" y="2522700"/>
              <a:ext cx="146425" cy="68750"/>
            </a:xfrm>
            <a:custGeom>
              <a:avLst/>
              <a:gdLst/>
              <a:ahLst/>
              <a:cxnLst/>
              <a:rect l="l" t="t" r="r" b="b"/>
              <a:pathLst>
                <a:path w="5857" h="2750" extrusionOk="0">
                  <a:moveTo>
                    <a:pt x="1375" y="0"/>
                  </a:moveTo>
                  <a:lnTo>
                    <a:pt x="1095" y="26"/>
                  </a:lnTo>
                  <a:lnTo>
                    <a:pt x="612" y="229"/>
                  </a:lnTo>
                  <a:lnTo>
                    <a:pt x="230" y="586"/>
                  </a:lnTo>
                  <a:lnTo>
                    <a:pt x="26" y="1095"/>
                  </a:lnTo>
                  <a:lnTo>
                    <a:pt x="1" y="1375"/>
                  </a:lnTo>
                  <a:lnTo>
                    <a:pt x="26" y="1655"/>
                  </a:lnTo>
                  <a:lnTo>
                    <a:pt x="230" y="2139"/>
                  </a:lnTo>
                  <a:lnTo>
                    <a:pt x="612" y="2521"/>
                  </a:lnTo>
                  <a:lnTo>
                    <a:pt x="1095" y="2724"/>
                  </a:lnTo>
                  <a:lnTo>
                    <a:pt x="1375" y="2750"/>
                  </a:lnTo>
                  <a:lnTo>
                    <a:pt x="4481" y="2750"/>
                  </a:lnTo>
                  <a:lnTo>
                    <a:pt x="4761" y="2724"/>
                  </a:lnTo>
                  <a:lnTo>
                    <a:pt x="5245" y="2521"/>
                  </a:lnTo>
                  <a:lnTo>
                    <a:pt x="5627" y="2139"/>
                  </a:lnTo>
                  <a:lnTo>
                    <a:pt x="5831" y="1655"/>
                  </a:lnTo>
                  <a:lnTo>
                    <a:pt x="5856" y="1375"/>
                  </a:lnTo>
                  <a:lnTo>
                    <a:pt x="5831" y="1095"/>
                  </a:lnTo>
                  <a:lnTo>
                    <a:pt x="5627" y="586"/>
                  </a:lnTo>
                  <a:lnTo>
                    <a:pt x="5245" y="229"/>
                  </a:lnTo>
                  <a:lnTo>
                    <a:pt x="4761" y="26"/>
                  </a:lnTo>
                  <a:lnTo>
                    <a:pt x="4481" y="0"/>
                  </a:lnTo>
                  <a:close/>
                </a:path>
              </a:pathLst>
            </a:custGeom>
            <a:solidFill>
              <a:srgbClr val="F1A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4448375" y="2341925"/>
              <a:ext cx="110775" cy="22300"/>
            </a:xfrm>
            <a:custGeom>
              <a:avLst/>
              <a:gdLst/>
              <a:ahLst/>
              <a:cxnLst/>
              <a:rect l="l" t="t" r="r" b="b"/>
              <a:pathLst>
                <a:path w="4431" h="892" fill="none" extrusionOk="0">
                  <a:moveTo>
                    <a:pt x="4430" y="892"/>
                  </a:moveTo>
                  <a:lnTo>
                    <a:pt x="4201" y="663"/>
                  </a:lnTo>
                  <a:lnTo>
                    <a:pt x="3666" y="332"/>
                  </a:lnTo>
                  <a:lnTo>
                    <a:pt x="2826" y="1"/>
                  </a:lnTo>
                  <a:lnTo>
                    <a:pt x="1630" y="1"/>
                  </a:lnTo>
                  <a:lnTo>
                    <a:pt x="764" y="332"/>
                  </a:lnTo>
                  <a:lnTo>
                    <a:pt x="255" y="663"/>
                  </a:lnTo>
                  <a:lnTo>
                    <a:pt x="0" y="892"/>
                  </a:lnTo>
                </a:path>
              </a:pathLst>
            </a:custGeom>
            <a:noFill/>
            <a:ln w="21000" cap="rnd" cmpd="sng">
              <a:solidFill>
                <a:srgbClr val="1F2F45"/>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4809250" y="2341925"/>
              <a:ext cx="110775" cy="22300"/>
            </a:xfrm>
            <a:custGeom>
              <a:avLst/>
              <a:gdLst/>
              <a:ahLst/>
              <a:cxnLst/>
              <a:rect l="l" t="t" r="r" b="b"/>
              <a:pathLst>
                <a:path w="4431" h="892" fill="none" extrusionOk="0">
                  <a:moveTo>
                    <a:pt x="4430" y="892"/>
                  </a:moveTo>
                  <a:lnTo>
                    <a:pt x="4176" y="663"/>
                  </a:lnTo>
                  <a:lnTo>
                    <a:pt x="3666" y="332"/>
                  </a:lnTo>
                  <a:lnTo>
                    <a:pt x="2801" y="1"/>
                  </a:lnTo>
                  <a:lnTo>
                    <a:pt x="1604" y="1"/>
                  </a:lnTo>
                  <a:lnTo>
                    <a:pt x="764" y="332"/>
                  </a:lnTo>
                  <a:lnTo>
                    <a:pt x="230" y="663"/>
                  </a:lnTo>
                  <a:lnTo>
                    <a:pt x="0" y="892"/>
                  </a:lnTo>
                </a:path>
              </a:pathLst>
            </a:custGeom>
            <a:noFill/>
            <a:ln w="21000" cap="rnd" cmpd="sng">
              <a:solidFill>
                <a:srgbClr val="1F2F45"/>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622125" y="2646800"/>
              <a:ext cx="124125" cy="36300"/>
            </a:xfrm>
            <a:custGeom>
              <a:avLst/>
              <a:gdLst/>
              <a:ahLst/>
              <a:cxnLst/>
              <a:rect l="l" t="t" r="r" b="b"/>
              <a:pathLst>
                <a:path w="4965" h="1452" fill="none" extrusionOk="0">
                  <a:moveTo>
                    <a:pt x="0" y="1"/>
                  </a:moveTo>
                  <a:lnTo>
                    <a:pt x="153" y="306"/>
                  </a:lnTo>
                  <a:lnTo>
                    <a:pt x="637" y="841"/>
                  </a:lnTo>
                  <a:lnTo>
                    <a:pt x="1273" y="1223"/>
                  </a:lnTo>
                  <a:lnTo>
                    <a:pt x="2063" y="1426"/>
                  </a:lnTo>
                  <a:lnTo>
                    <a:pt x="2495" y="1452"/>
                  </a:lnTo>
                  <a:lnTo>
                    <a:pt x="2903" y="1426"/>
                  </a:lnTo>
                  <a:lnTo>
                    <a:pt x="3692" y="1223"/>
                  </a:lnTo>
                  <a:lnTo>
                    <a:pt x="4328" y="841"/>
                  </a:lnTo>
                  <a:lnTo>
                    <a:pt x="4812" y="332"/>
                  </a:lnTo>
                  <a:lnTo>
                    <a:pt x="4965" y="26"/>
                  </a:lnTo>
                </a:path>
              </a:pathLst>
            </a:custGeom>
            <a:noFill/>
            <a:ln w="21000" cap="rnd" cmpd="sng">
              <a:solidFill>
                <a:srgbClr val="E15758"/>
              </a:solidFill>
              <a:prstDash val="solid"/>
              <a:miter lim="2545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288625" y="1879850"/>
              <a:ext cx="791775" cy="541675"/>
            </a:xfrm>
            <a:custGeom>
              <a:avLst/>
              <a:gdLst/>
              <a:ahLst/>
              <a:cxnLst/>
              <a:rect l="l" t="t" r="r" b="b"/>
              <a:pathLst>
                <a:path w="31671" h="21667" extrusionOk="0">
                  <a:moveTo>
                    <a:pt x="15021" y="1"/>
                  </a:moveTo>
                  <a:lnTo>
                    <a:pt x="13417" y="154"/>
                  </a:lnTo>
                  <a:lnTo>
                    <a:pt x="11889" y="485"/>
                  </a:lnTo>
                  <a:lnTo>
                    <a:pt x="10387" y="943"/>
                  </a:lnTo>
                  <a:lnTo>
                    <a:pt x="8987" y="1554"/>
                  </a:lnTo>
                  <a:lnTo>
                    <a:pt x="7638" y="2267"/>
                  </a:lnTo>
                  <a:lnTo>
                    <a:pt x="6365" y="3132"/>
                  </a:lnTo>
                  <a:lnTo>
                    <a:pt x="5194" y="4100"/>
                  </a:lnTo>
                  <a:lnTo>
                    <a:pt x="4124" y="5169"/>
                  </a:lnTo>
                  <a:lnTo>
                    <a:pt x="3157" y="6340"/>
                  </a:lnTo>
                  <a:lnTo>
                    <a:pt x="2291" y="7613"/>
                  </a:lnTo>
                  <a:lnTo>
                    <a:pt x="1553" y="8962"/>
                  </a:lnTo>
                  <a:lnTo>
                    <a:pt x="967" y="10388"/>
                  </a:lnTo>
                  <a:lnTo>
                    <a:pt x="509" y="11865"/>
                  </a:lnTo>
                  <a:lnTo>
                    <a:pt x="178" y="13418"/>
                  </a:lnTo>
                  <a:lnTo>
                    <a:pt x="26" y="14996"/>
                  </a:lnTo>
                  <a:lnTo>
                    <a:pt x="0" y="15811"/>
                  </a:lnTo>
                  <a:lnTo>
                    <a:pt x="0" y="21463"/>
                  </a:lnTo>
                  <a:lnTo>
                    <a:pt x="356" y="21513"/>
                  </a:lnTo>
                  <a:lnTo>
                    <a:pt x="1146" y="21437"/>
                  </a:lnTo>
                  <a:lnTo>
                    <a:pt x="2037" y="21132"/>
                  </a:lnTo>
                  <a:lnTo>
                    <a:pt x="2953" y="20673"/>
                  </a:lnTo>
                  <a:lnTo>
                    <a:pt x="4303" y="19757"/>
                  </a:lnTo>
                  <a:lnTo>
                    <a:pt x="5856" y="18306"/>
                  </a:lnTo>
                  <a:lnTo>
                    <a:pt x="6416" y="17593"/>
                  </a:lnTo>
                  <a:lnTo>
                    <a:pt x="6874" y="10515"/>
                  </a:lnTo>
                  <a:lnTo>
                    <a:pt x="10820" y="16727"/>
                  </a:lnTo>
                  <a:lnTo>
                    <a:pt x="11431" y="17160"/>
                  </a:lnTo>
                  <a:lnTo>
                    <a:pt x="13391" y="18077"/>
                  </a:lnTo>
                  <a:lnTo>
                    <a:pt x="16065" y="19019"/>
                  </a:lnTo>
                  <a:lnTo>
                    <a:pt x="19171" y="19910"/>
                  </a:lnTo>
                  <a:lnTo>
                    <a:pt x="22455" y="20699"/>
                  </a:lnTo>
                  <a:lnTo>
                    <a:pt x="25663" y="21284"/>
                  </a:lnTo>
                  <a:lnTo>
                    <a:pt x="28539" y="21641"/>
                  </a:lnTo>
                  <a:lnTo>
                    <a:pt x="30856" y="21666"/>
                  </a:lnTo>
                  <a:lnTo>
                    <a:pt x="31671" y="21513"/>
                  </a:lnTo>
                  <a:lnTo>
                    <a:pt x="31671" y="15811"/>
                  </a:lnTo>
                  <a:lnTo>
                    <a:pt x="31645" y="14996"/>
                  </a:lnTo>
                  <a:lnTo>
                    <a:pt x="31493" y="13418"/>
                  </a:lnTo>
                  <a:lnTo>
                    <a:pt x="31162" y="11865"/>
                  </a:lnTo>
                  <a:lnTo>
                    <a:pt x="30703" y="10388"/>
                  </a:lnTo>
                  <a:lnTo>
                    <a:pt x="30118" y="8962"/>
                  </a:lnTo>
                  <a:lnTo>
                    <a:pt x="29380" y="7613"/>
                  </a:lnTo>
                  <a:lnTo>
                    <a:pt x="28514" y="6340"/>
                  </a:lnTo>
                  <a:lnTo>
                    <a:pt x="27547" y="5169"/>
                  </a:lnTo>
                  <a:lnTo>
                    <a:pt x="26477" y="4100"/>
                  </a:lnTo>
                  <a:lnTo>
                    <a:pt x="25306" y="3132"/>
                  </a:lnTo>
                  <a:lnTo>
                    <a:pt x="24033" y="2267"/>
                  </a:lnTo>
                  <a:lnTo>
                    <a:pt x="22709" y="1554"/>
                  </a:lnTo>
                  <a:lnTo>
                    <a:pt x="21284" y="943"/>
                  </a:lnTo>
                  <a:lnTo>
                    <a:pt x="19782" y="485"/>
                  </a:lnTo>
                  <a:lnTo>
                    <a:pt x="18254" y="154"/>
                  </a:lnTo>
                  <a:lnTo>
                    <a:pt x="16650" y="1"/>
                  </a:lnTo>
                  <a:close/>
                </a:path>
              </a:pathLst>
            </a:custGeom>
            <a:solidFill>
              <a:srgbClr val="111D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5205775" y="2455225"/>
              <a:ext cx="357075" cy="586225"/>
            </a:xfrm>
            <a:custGeom>
              <a:avLst/>
              <a:gdLst/>
              <a:ahLst/>
              <a:cxnLst/>
              <a:rect l="l" t="t" r="r" b="b"/>
              <a:pathLst>
                <a:path w="14283" h="23449" extrusionOk="0">
                  <a:moveTo>
                    <a:pt x="9216" y="1"/>
                  </a:moveTo>
                  <a:lnTo>
                    <a:pt x="8784" y="102"/>
                  </a:lnTo>
                  <a:lnTo>
                    <a:pt x="8427" y="357"/>
                  </a:lnTo>
                  <a:lnTo>
                    <a:pt x="8173" y="764"/>
                  </a:lnTo>
                  <a:lnTo>
                    <a:pt x="8096" y="993"/>
                  </a:lnTo>
                  <a:lnTo>
                    <a:pt x="6339" y="8529"/>
                  </a:lnTo>
                  <a:lnTo>
                    <a:pt x="6034" y="8453"/>
                  </a:lnTo>
                  <a:lnTo>
                    <a:pt x="7587" y="1757"/>
                  </a:lnTo>
                  <a:lnTo>
                    <a:pt x="7638" y="1503"/>
                  </a:lnTo>
                  <a:lnTo>
                    <a:pt x="7587" y="1044"/>
                  </a:lnTo>
                  <a:lnTo>
                    <a:pt x="7358" y="637"/>
                  </a:lnTo>
                  <a:lnTo>
                    <a:pt x="7027" y="357"/>
                  </a:lnTo>
                  <a:lnTo>
                    <a:pt x="6823" y="306"/>
                  </a:lnTo>
                  <a:lnTo>
                    <a:pt x="6594" y="255"/>
                  </a:lnTo>
                  <a:lnTo>
                    <a:pt x="6187" y="357"/>
                  </a:lnTo>
                  <a:lnTo>
                    <a:pt x="5830" y="637"/>
                  </a:lnTo>
                  <a:lnTo>
                    <a:pt x="5550" y="1019"/>
                  </a:lnTo>
                  <a:lnTo>
                    <a:pt x="5474" y="1273"/>
                  </a:lnTo>
                  <a:lnTo>
                    <a:pt x="3386" y="10439"/>
                  </a:lnTo>
                  <a:lnTo>
                    <a:pt x="3132" y="9548"/>
                  </a:lnTo>
                  <a:lnTo>
                    <a:pt x="2648" y="8173"/>
                  </a:lnTo>
                  <a:lnTo>
                    <a:pt x="2139" y="7231"/>
                  </a:lnTo>
                  <a:lnTo>
                    <a:pt x="1630" y="6594"/>
                  </a:lnTo>
                  <a:lnTo>
                    <a:pt x="968" y="6111"/>
                  </a:lnTo>
                  <a:lnTo>
                    <a:pt x="382" y="6034"/>
                  </a:lnTo>
                  <a:lnTo>
                    <a:pt x="331" y="6060"/>
                  </a:lnTo>
                  <a:lnTo>
                    <a:pt x="153" y="6136"/>
                  </a:lnTo>
                  <a:lnTo>
                    <a:pt x="0" y="6442"/>
                  </a:lnTo>
                  <a:lnTo>
                    <a:pt x="0" y="6951"/>
                  </a:lnTo>
                  <a:lnTo>
                    <a:pt x="26" y="7078"/>
                  </a:lnTo>
                  <a:lnTo>
                    <a:pt x="560" y="10006"/>
                  </a:lnTo>
                  <a:lnTo>
                    <a:pt x="1146" y="13494"/>
                  </a:lnTo>
                  <a:lnTo>
                    <a:pt x="1222" y="13901"/>
                  </a:lnTo>
                  <a:lnTo>
                    <a:pt x="1426" y="14563"/>
                  </a:lnTo>
                  <a:lnTo>
                    <a:pt x="1910" y="15327"/>
                  </a:lnTo>
                  <a:lnTo>
                    <a:pt x="2953" y="16116"/>
                  </a:lnTo>
                  <a:lnTo>
                    <a:pt x="3157" y="16192"/>
                  </a:lnTo>
                  <a:lnTo>
                    <a:pt x="1859" y="21844"/>
                  </a:lnTo>
                  <a:lnTo>
                    <a:pt x="8784" y="23448"/>
                  </a:lnTo>
                  <a:lnTo>
                    <a:pt x="10158" y="17694"/>
                  </a:lnTo>
                  <a:lnTo>
                    <a:pt x="10286" y="17694"/>
                  </a:lnTo>
                  <a:lnTo>
                    <a:pt x="10693" y="17618"/>
                  </a:lnTo>
                  <a:lnTo>
                    <a:pt x="11202" y="17338"/>
                  </a:lnTo>
                  <a:lnTo>
                    <a:pt x="11635" y="16803"/>
                  </a:lnTo>
                  <a:lnTo>
                    <a:pt x="11762" y="16396"/>
                  </a:lnTo>
                  <a:lnTo>
                    <a:pt x="12093" y="14970"/>
                  </a:lnTo>
                  <a:lnTo>
                    <a:pt x="12831" y="11737"/>
                  </a:lnTo>
                  <a:lnTo>
                    <a:pt x="13086" y="10617"/>
                  </a:lnTo>
                  <a:lnTo>
                    <a:pt x="13213" y="10108"/>
                  </a:lnTo>
                  <a:lnTo>
                    <a:pt x="14232" y="5652"/>
                  </a:lnTo>
                  <a:lnTo>
                    <a:pt x="14283" y="5423"/>
                  </a:lnTo>
                  <a:lnTo>
                    <a:pt x="14232" y="4965"/>
                  </a:lnTo>
                  <a:lnTo>
                    <a:pt x="14028" y="4609"/>
                  </a:lnTo>
                  <a:lnTo>
                    <a:pt x="13723" y="4354"/>
                  </a:lnTo>
                  <a:lnTo>
                    <a:pt x="13519" y="4303"/>
                  </a:lnTo>
                  <a:lnTo>
                    <a:pt x="13315" y="4252"/>
                  </a:lnTo>
                  <a:lnTo>
                    <a:pt x="12933" y="4354"/>
                  </a:lnTo>
                  <a:lnTo>
                    <a:pt x="12602" y="4609"/>
                  </a:lnTo>
                  <a:lnTo>
                    <a:pt x="12348" y="4965"/>
                  </a:lnTo>
                  <a:lnTo>
                    <a:pt x="12297" y="5194"/>
                  </a:lnTo>
                  <a:lnTo>
                    <a:pt x="11253" y="9675"/>
                  </a:lnTo>
                  <a:lnTo>
                    <a:pt x="10871" y="9573"/>
                  </a:lnTo>
                  <a:lnTo>
                    <a:pt x="12322" y="3285"/>
                  </a:lnTo>
                  <a:lnTo>
                    <a:pt x="12373" y="3030"/>
                  </a:lnTo>
                  <a:lnTo>
                    <a:pt x="12297" y="2572"/>
                  </a:lnTo>
                  <a:lnTo>
                    <a:pt x="12093" y="2165"/>
                  </a:lnTo>
                  <a:lnTo>
                    <a:pt x="11762" y="1884"/>
                  </a:lnTo>
                  <a:lnTo>
                    <a:pt x="11559" y="1834"/>
                  </a:lnTo>
                  <a:lnTo>
                    <a:pt x="11329" y="1783"/>
                  </a:lnTo>
                  <a:lnTo>
                    <a:pt x="10922" y="1884"/>
                  </a:lnTo>
                  <a:lnTo>
                    <a:pt x="10540" y="2165"/>
                  </a:lnTo>
                  <a:lnTo>
                    <a:pt x="10286" y="2546"/>
                  </a:lnTo>
                  <a:lnTo>
                    <a:pt x="10209" y="2801"/>
                  </a:lnTo>
                  <a:lnTo>
                    <a:pt x="8758" y="9089"/>
                  </a:lnTo>
                  <a:lnTo>
                    <a:pt x="8453" y="9013"/>
                  </a:lnTo>
                  <a:lnTo>
                    <a:pt x="10184" y="1503"/>
                  </a:lnTo>
                  <a:lnTo>
                    <a:pt x="10235" y="1248"/>
                  </a:lnTo>
                  <a:lnTo>
                    <a:pt x="10184" y="764"/>
                  </a:lnTo>
                  <a:lnTo>
                    <a:pt x="9980" y="357"/>
                  </a:lnTo>
                  <a:lnTo>
                    <a:pt x="9624" y="102"/>
                  </a:lnTo>
                  <a:lnTo>
                    <a:pt x="9420" y="26"/>
                  </a:lnTo>
                  <a:lnTo>
                    <a:pt x="9216" y="1"/>
                  </a:lnTo>
                  <a:close/>
                </a:path>
              </a:pathLst>
            </a:custGeom>
            <a:solidFill>
              <a:srgbClr val="F2D1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289775" y="2714900"/>
              <a:ext cx="25" cy="675"/>
            </a:xfrm>
            <a:custGeom>
              <a:avLst/>
              <a:gdLst/>
              <a:ahLst/>
              <a:cxnLst/>
              <a:rect l="l" t="t" r="r" b="b"/>
              <a:pathLst>
                <a:path w="1" h="27" extrusionOk="0">
                  <a:moveTo>
                    <a:pt x="1" y="1"/>
                  </a:moveTo>
                  <a:lnTo>
                    <a:pt x="1" y="1"/>
                  </a:lnTo>
                  <a:lnTo>
                    <a:pt x="1" y="26"/>
                  </a:lnTo>
                  <a:lnTo>
                    <a:pt x="1" y="1"/>
                  </a:lnTo>
                  <a:lnTo>
                    <a:pt x="1"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5322875" y="2659525"/>
              <a:ext cx="191600" cy="55400"/>
            </a:xfrm>
            <a:custGeom>
              <a:avLst/>
              <a:gdLst/>
              <a:ahLst/>
              <a:cxnLst/>
              <a:rect l="l" t="t" r="r" b="b"/>
              <a:pathLst>
                <a:path w="7664" h="2216" extrusionOk="0">
                  <a:moveTo>
                    <a:pt x="128" y="1"/>
                  </a:moveTo>
                  <a:lnTo>
                    <a:pt x="1" y="485"/>
                  </a:lnTo>
                  <a:lnTo>
                    <a:pt x="7536" y="2216"/>
                  </a:lnTo>
                  <a:lnTo>
                    <a:pt x="7664" y="1732"/>
                  </a:lnTo>
                  <a:lnTo>
                    <a:pt x="6569" y="1503"/>
                  </a:lnTo>
                  <a:lnTo>
                    <a:pt x="6187" y="1401"/>
                  </a:lnTo>
                  <a:lnTo>
                    <a:pt x="4074" y="917"/>
                  </a:lnTo>
                  <a:lnTo>
                    <a:pt x="3769" y="841"/>
                  </a:lnTo>
                  <a:lnTo>
                    <a:pt x="1681" y="357"/>
                  </a:lnTo>
                  <a:lnTo>
                    <a:pt x="1655" y="357"/>
                  </a:lnTo>
                  <a:lnTo>
                    <a:pt x="1350" y="281"/>
                  </a:lnTo>
                  <a:lnTo>
                    <a:pt x="128"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290425" y="2708550"/>
              <a:ext cx="105675" cy="159775"/>
            </a:xfrm>
            <a:custGeom>
              <a:avLst/>
              <a:gdLst/>
              <a:ahLst/>
              <a:cxnLst/>
              <a:rect l="l" t="t" r="r" b="b"/>
              <a:pathLst>
                <a:path w="4227" h="6391" extrusionOk="0">
                  <a:moveTo>
                    <a:pt x="51" y="0"/>
                  </a:moveTo>
                  <a:lnTo>
                    <a:pt x="51" y="51"/>
                  </a:lnTo>
                  <a:lnTo>
                    <a:pt x="0" y="280"/>
                  </a:lnTo>
                  <a:lnTo>
                    <a:pt x="204" y="306"/>
                  </a:lnTo>
                  <a:lnTo>
                    <a:pt x="1120" y="637"/>
                  </a:lnTo>
                  <a:lnTo>
                    <a:pt x="1833" y="1044"/>
                  </a:lnTo>
                  <a:lnTo>
                    <a:pt x="2597" y="1680"/>
                  </a:lnTo>
                  <a:lnTo>
                    <a:pt x="3234" y="2571"/>
                  </a:lnTo>
                  <a:lnTo>
                    <a:pt x="3717" y="3794"/>
                  </a:lnTo>
                  <a:lnTo>
                    <a:pt x="3870" y="5372"/>
                  </a:lnTo>
                  <a:lnTo>
                    <a:pt x="3794" y="6314"/>
                  </a:lnTo>
                  <a:lnTo>
                    <a:pt x="4099" y="6390"/>
                  </a:lnTo>
                  <a:lnTo>
                    <a:pt x="4125" y="6212"/>
                  </a:lnTo>
                  <a:lnTo>
                    <a:pt x="4226" y="5117"/>
                  </a:lnTo>
                  <a:lnTo>
                    <a:pt x="4150" y="4124"/>
                  </a:lnTo>
                  <a:lnTo>
                    <a:pt x="3895" y="3030"/>
                  </a:lnTo>
                  <a:lnTo>
                    <a:pt x="3335" y="1935"/>
                  </a:lnTo>
                  <a:lnTo>
                    <a:pt x="2393" y="968"/>
                  </a:lnTo>
                  <a:lnTo>
                    <a:pt x="1375" y="407"/>
                  </a:lnTo>
                  <a:lnTo>
                    <a:pt x="535" y="102"/>
                  </a:lnTo>
                  <a:lnTo>
                    <a:pt x="51" y="0"/>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5268150" y="2888650"/>
              <a:ext cx="183950" cy="84675"/>
            </a:xfrm>
            <a:custGeom>
              <a:avLst/>
              <a:gdLst/>
              <a:ahLst/>
              <a:cxnLst/>
              <a:rect l="l" t="t" r="r" b="b"/>
              <a:pathLst>
                <a:path w="7358" h="3387" extrusionOk="0">
                  <a:moveTo>
                    <a:pt x="408" y="1"/>
                  </a:moveTo>
                  <a:lnTo>
                    <a:pt x="0" y="1783"/>
                  </a:lnTo>
                  <a:lnTo>
                    <a:pt x="6950" y="3387"/>
                  </a:lnTo>
                  <a:lnTo>
                    <a:pt x="7358" y="1605"/>
                  </a:lnTo>
                  <a:lnTo>
                    <a:pt x="408" y="1"/>
                  </a:lnTo>
                  <a:close/>
                </a:path>
              </a:pathLst>
            </a:custGeom>
            <a:solidFill>
              <a:srgbClr val="CFA4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5228050" y="2910950"/>
              <a:ext cx="238050" cy="100575"/>
            </a:xfrm>
            <a:custGeom>
              <a:avLst/>
              <a:gdLst/>
              <a:ahLst/>
              <a:cxnLst/>
              <a:rect l="l" t="t" r="r" b="b"/>
              <a:pathLst>
                <a:path w="9522" h="4023" extrusionOk="0">
                  <a:moveTo>
                    <a:pt x="459" y="0"/>
                  </a:moveTo>
                  <a:lnTo>
                    <a:pt x="0" y="1909"/>
                  </a:lnTo>
                  <a:lnTo>
                    <a:pt x="9089" y="4023"/>
                  </a:lnTo>
                  <a:lnTo>
                    <a:pt x="9522" y="2088"/>
                  </a:lnTo>
                  <a:lnTo>
                    <a:pt x="459" y="0"/>
                  </a:lnTo>
                  <a:close/>
                </a:path>
              </a:pathLst>
            </a:custGeom>
            <a:solidFill>
              <a:srgbClr val="CFE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5206400" y="2948500"/>
              <a:ext cx="250800" cy="105675"/>
            </a:xfrm>
            <a:custGeom>
              <a:avLst/>
              <a:gdLst/>
              <a:ahLst/>
              <a:cxnLst/>
              <a:rect l="l" t="t" r="r" b="b"/>
              <a:pathLst>
                <a:path w="10032" h="4227" extrusionOk="0">
                  <a:moveTo>
                    <a:pt x="968" y="0"/>
                  </a:moveTo>
                  <a:lnTo>
                    <a:pt x="1" y="4226"/>
                  </a:lnTo>
                  <a:lnTo>
                    <a:pt x="9548" y="4226"/>
                  </a:lnTo>
                  <a:lnTo>
                    <a:pt x="10031" y="2088"/>
                  </a:lnTo>
                  <a:lnTo>
                    <a:pt x="968" y="0"/>
                  </a:lnTo>
                  <a:close/>
                </a:path>
              </a:pathLst>
            </a:custGeom>
            <a:solidFill>
              <a:srgbClr val="7DC7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7" name="Google Shape;897;p34"/>
          <p:cNvSpPr txBox="1">
            <a:spLocks noGrp="1"/>
          </p:cNvSpPr>
          <p:nvPr>
            <p:ph type="title"/>
          </p:nvPr>
        </p:nvSpPr>
        <p:spPr>
          <a:xfrm>
            <a:off x="452063" y="1756881"/>
            <a:ext cx="6554912" cy="96577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6600" b="0" dirty="0" smtClean="0">
                <a:latin typeface="Algerian" panose="04020705040A02060702" pitchFamily="82" charset="0"/>
                <a:ea typeface="Adobe Fan Heiti Std B" panose="020B0700000000000000" pitchFamily="34" charset="-128"/>
              </a:rPr>
              <a:t>TERIMA KASIH</a:t>
            </a:r>
            <a:endParaRPr sz="6600" b="0" dirty="0">
              <a:latin typeface="Algerian" panose="04020705040A02060702" pitchFamily="82" charset="0"/>
              <a:ea typeface="Adobe Fan Heiti Std B" panose="020B0700000000000000" pitchFamily="34" charset="-128"/>
            </a:endParaRPr>
          </a:p>
        </p:txBody>
      </p:sp>
      <p:sp>
        <p:nvSpPr>
          <p:cNvPr id="899" name="Google Shape;899;p34"/>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97"/>
                                        </p:tgtEl>
                                        <p:attrNameLst>
                                          <p:attrName>style.visibility</p:attrName>
                                        </p:attrNameLst>
                                      </p:cBhvr>
                                      <p:to>
                                        <p:strVal val="visible"/>
                                      </p:to>
                                    </p:set>
                                    <p:animEffect transition="in" filter="box(in)">
                                      <p:cBhvr>
                                        <p:cTn id="7" dur="2000"/>
                                        <p:tgtEl>
                                          <p:spTgt spid="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 grpId="0"/>
    </p:bldLst>
  </p:timing>
</p:sld>
</file>

<file path=ppt/theme/theme1.xml><?xml version="1.0" encoding="utf-8"?>
<a:theme xmlns:a="http://schemas.openxmlformats.org/drawingml/2006/main" name="Lucius template">
  <a:themeElements>
    <a:clrScheme name="Custom 347">
      <a:dk1>
        <a:srgbClr val="474F67"/>
      </a:dk1>
      <a:lt1>
        <a:srgbClr val="FFFFFF"/>
      </a:lt1>
      <a:dk2>
        <a:srgbClr val="3C78D8"/>
      </a:dk2>
      <a:lt2>
        <a:srgbClr val="A4C2F4"/>
      </a:lt2>
      <a:accent1>
        <a:srgbClr val="F58617"/>
      </a:accent1>
      <a:accent2>
        <a:srgbClr val="F14C4C"/>
      </a:accent2>
      <a:accent3>
        <a:srgbClr val="CD3676"/>
      </a:accent3>
      <a:accent4>
        <a:srgbClr val="993CA3"/>
      </a:accent4>
      <a:accent5>
        <a:srgbClr val="6CAEE3"/>
      </a:accent5>
      <a:accent6>
        <a:srgbClr val="52C5BF"/>
      </a:accent6>
      <a:hlink>
        <a:srgbClr val="474F67"/>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707</Words>
  <Application>Microsoft Office PowerPoint</Application>
  <PresentationFormat>On-screen Show (16:9)</PresentationFormat>
  <Paragraphs>117</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Algerian</vt:lpstr>
      <vt:lpstr>Sniglet</vt:lpstr>
      <vt:lpstr>Adobe Fan Heiti Std B</vt:lpstr>
      <vt:lpstr>Adobe Garamond Pro Bold</vt:lpstr>
      <vt:lpstr>Times New Roman</vt:lpstr>
      <vt:lpstr>ABeeZee</vt:lpstr>
      <vt:lpstr>Arial</vt:lpstr>
      <vt:lpstr>Lucius template</vt:lpstr>
      <vt:lpstr>POLA PENGELOLAAN OBAT DI BEBERAPA GUDANG FARMASI PUSKESMAS       SEKOLAH TINGGI ILMU KESEHATAN SAMARINDA  RPL BALIKPAPAN D – III FARMASI   </vt:lpstr>
      <vt:lpstr>PowerPoint Presentation</vt:lpstr>
      <vt:lpstr>BAB I</vt:lpstr>
      <vt:lpstr>PowerPoint Presentation</vt:lpstr>
      <vt:lpstr>PowerPoint Presentation</vt:lpstr>
      <vt:lpstr>PowerPoint Presentation</vt:lpstr>
      <vt:lpstr>PowerPoint Presentation</vt:lpstr>
      <vt:lpstr>Rancangan Penelitian</vt:lpstr>
      <vt:lpstr>PowerPoint Presentation</vt:lpstr>
      <vt:lpstr>PowerPoint Presentation</vt:lpstr>
      <vt:lpstr>PowerPoint Presentation</vt:lpstr>
      <vt:lpstr>Literatur yang di gunakan pada penelitian</vt:lpstr>
      <vt:lpstr>Pola Pengelolaan Obat di Beberapa Gudang Farmasi Puskesmas</vt:lpstr>
      <vt:lpstr>PowerPoint Presentation</vt:lpstr>
      <vt:lpstr>Kesimpulan</vt:lpstr>
      <vt:lpstr>TERIMA KASIH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 PENGELOLAAN OBAT DI GUDANG FARMASI PUSKESMAS       SEKOLAH TINGGI ILMU KESEHATAN SAMARINDA  RPL BALIKPAPAN D – III FARMASI</dc:title>
  <dc:creator>Hadi</dc:creator>
  <cp:lastModifiedBy>Hadi</cp:lastModifiedBy>
  <cp:revision>49</cp:revision>
  <dcterms:modified xsi:type="dcterms:W3CDTF">2020-07-16T09:52:19Z</dcterms:modified>
</cp:coreProperties>
</file>