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3"/>
  </p:notesMasterIdLst>
  <p:sldIdLst>
    <p:sldId id="256" r:id="rId2"/>
    <p:sldId id="257" r:id="rId3"/>
    <p:sldId id="303" r:id="rId4"/>
    <p:sldId id="259" r:id="rId5"/>
    <p:sldId id="263" r:id="rId6"/>
    <p:sldId id="269" r:id="rId7"/>
    <p:sldId id="304" r:id="rId8"/>
    <p:sldId id="306" r:id="rId9"/>
    <p:sldId id="305" r:id="rId10"/>
    <p:sldId id="309" r:id="rId11"/>
    <p:sldId id="274" r:id="rId12"/>
  </p:sldIdLst>
  <p:sldSz cx="18146713" cy="10080625"/>
  <p:notesSz cx="6858000" cy="9144000"/>
  <p:embeddedFontLst>
    <p:embeddedFont>
      <p:font typeface="Roboto" panose="020B0604020202020204" charset="0"/>
      <p:regular r:id="rId14"/>
      <p:bold r:id="rId15"/>
      <p:italic r:id="rId16"/>
      <p:boldItalic r:id="rId17"/>
    </p:embeddedFont>
    <p:embeddedFont>
      <p:font typeface="Roboto Slab Regular" panose="020B0604020202020204" charset="0"/>
      <p:bold r:id="rId18"/>
    </p:embeddedFont>
    <p:embeddedFont>
      <p:font typeface="Roboto Slab" panose="020B0604020202020204" charset="0"/>
      <p:regular r:id="rId19"/>
      <p:bold r:id="rId20"/>
    </p:embeddedFont>
    <p:embeddedFont>
      <p:font typeface="Old Standard TT" panose="020B0604020202020204" charset="0"/>
      <p:regular r:id="rId21"/>
      <p:bold r:id="rId22"/>
      <p:italic r:id="rId23"/>
    </p:embeddedFont>
    <p:embeddedFont>
      <p:font typeface="Malgun Gothic" panose="020B0503020000020004" pitchFamily="34" charset="-127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97BADD6-171A-4E6D-B356-868068320AF0}">
  <a:tblStyle styleId="{E97BADD6-171A-4E6D-B356-868068320A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44" d="100"/>
          <a:sy n="44" d="100"/>
        </p:scale>
        <p:origin x="-804" y="-102"/>
      </p:cViewPr>
      <p:guideLst>
        <p:guide orient="horz" pos="3175"/>
        <p:guide pos="57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E09CAC-AEB6-43DC-8DAE-F8924713F875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A0CEDA-9FD4-4EC1-82B6-37D6D859E834}">
      <dgm:prSet phldrT="[Text]" custT="1"/>
      <dgm:spPr/>
      <dgm:t>
        <a:bodyPr/>
        <a:lstStyle/>
        <a:p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Pencarian</a:t>
          </a:r>
          <a:r>
            <a:rPr lang="en-ID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Studi</a:t>
          </a:r>
          <a:r>
            <a:rPr lang="en-ID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Literatur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24A0D3-BA6F-4D54-B328-B78CF588A7E8}" type="parTrans" cxnId="{C9EE82CB-A44F-4952-AF0A-2643B94F6C2A}">
      <dgm:prSet/>
      <dgm:spPr/>
      <dgm:t>
        <a:bodyPr/>
        <a:lstStyle/>
        <a:p>
          <a:endParaRPr lang="en-US"/>
        </a:p>
      </dgm:t>
    </dgm:pt>
    <dgm:pt modelId="{5E039043-927D-4C4A-8239-CA8EC6FE66AD}" type="sibTrans" cxnId="{C9EE82CB-A44F-4952-AF0A-2643B94F6C2A}">
      <dgm:prSet/>
      <dgm:spPr/>
      <dgm:t>
        <a:bodyPr/>
        <a:lstStyle/>
        <a:p>
          <a:endParaRPr lang="en-US"/>
        </a:p>
      </dgm:t>
    </dgm:pt>
    <dgm:pt modelId="{879B3BA8-73BB-4A47-942A-37DF0F857DC9}">
      <dgm:prSet phldrT="[Text]" custT="1"/>
      <dgm:spPr/>
      <dgm:t>
        <a:bodyPr/>
        <a:lstStyle/>
        <a:p>
          <a:r>
            <a:rPr lang="en-ID" sz="3600" b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Pencarian</a:t>
          </a:r>
          <a:r>
            <a:rPr lang="en-ID" sz="3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Literatur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8050B-1076-40EE-9F48-C763AC677915}" type="parTrans" cxnId="{B9363A07-EAAB-47E2-9EC5-66BB98EB8DCE}">
      <dgm:prSet/>
      <dgm:spPr/>
      <dgm:t>
        <a:bodyPr/>
        <a:lstStyle/>
        <a:p>
          <a:endParaRPr lang="en-US"/>
        </a:p>
      </dgm:t>
    </dgm:pt>
    <dgm:pt modelId="{7B411270-29D6-406B-A4CF-B94A66F34C7E}" type="sibTrans" cxnId="{B9363A07-EAAB-47E2-9EC5-66BB98EB8DCE}">
      <dgm:prSet/>
      <dgm:spPr/>
      <dgm:t>
        <a:bodyPr/>
        <a:lstStyle/>
        <a:p>
          <a:endParaRPr lang="en-US"/>
        </a:p>
      </dgm:t>
    </dgm:pt>
    <dgm:pt modelId="{C3E84FCE-33DB-498A-B583-211BEE61156F}">
      <dgm:prSet phldrT="[Text]" custT="1"/>
      <dgm:spPr/>
      <dgm:t>
        <a:bodyPr/>
        <a:lstStyle/>
        <a:p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Obyek</a:t>
          </a:r>
          <a:r>
            <a:rPr lang="en-ID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CB538C-62BC-44B4-9A69-1E8A9E51E2DF}" type="parTrans" cxnId="{2E6AF8F0-C8F9-4FA5-9B6B-D6260251EE13}">
      <dgm:prSet/>
      <dgm:spPr/>
      <dgm:t>
        <a:bodyPr/>
        <a:lstStyle/>
        <a:p>
          <a:endParaRPr lang="en-US"/>
        </a:p>
      </dgm:t>
    </dgm:pt>
    <dgm:pt modelId="{3C041FA5-6D92-4BF8-826E-53B44CE78E89}" type="sibTrans" cxnId="{2E6AF8F0-C8F9-4FA5-9B6B-D6260251EE13}">
      <dgm:prSet/>
      <dgm:spPr/>
      <dgm:t>
        <a:bodyPr/>
        <a:lstStyle/>
        <a:p>
          <a:endParaRPr lang="en-US"/>
        </a:p>
      </dgm:t>
    </dgm:pt>
    <dgm:pt modelId="{94933F72-8D63-48FE-866F-10A336CD0072}">
      <dgm:prSet phldrT="[Text]" custT="1"/>
      <dgm:spPr/>
      <dgm:t>
        <a:bodyPr/>
        <a:lstStyle/>
        <a:p>
          <a:r>
            <a:rPr lang="en-ID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r>
            <a:rPr lang="en-ID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Dispepsia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14C39-212D-470B-9005-D94882FD7F96}" type="parTrans" cxnId="{7F4AD479-A2F0-40B6-AEA5-C4B6EA930617}">
      <dgm:prSet/>
      <dgm:spPr/>
      <dgm:t>
        <a:bodyPr/>
        <a:lstStyle/>
        <a:p>
          <a:endParaRPr lang="en-US"/>
        </a:p>
      </dgm:t>
    </dgm:pt>
    <dgm:pt modelId="{C1E2592E-A764-4AC5-911B-140249486F38}" type="sibTrans" cxnId="{7F4AD479-A2F0-40B6-AEA5-C4B6EA930617}">
      <dgm:prSet/>
      <dgm:spPr/>
      <dgm:t>
        <a:bodyPr/>
        <a:lstStyle/>
        <a:p>
          <a:endParaRPr lang="en-US"/>
        </a:p>
      </dgm:t>
    </dgm:pt>
    <dgm:pt modelId="{2FE8DEC8-A577-4491-8D33-BA8ACD8DBEE3}">
      <dgm:prSet phldrT="[Text]" custT="1"/>
      <dgm:spPr/>
      <dgm:t>
        <a:bodyPr/>
        <a:lstStyle/>
        <a:p>
          <a:r>
            <a:rPr lang="en-ID" sz="3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Analisis</a:t>
          </a:r>
          <a:r>
            <a:rPr lang="en-ID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Data </a:t>
          </a:r>
          <a:r>
            <a:rPr lang="en-ID" sz="3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Persentase</a:t>
          </a:r>
          <a:r>
            <a:rPr lang="en-ID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Penggunaan</a:t>
          </a:r>
          <a:r>
            <a:rPr lang="en-ID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069F8E-1703-4AA3-BEEA-CA56D16495B8}" type="parTrans" cxnId="{E49BD7CA-8095-4687-B528-26075611A54E}">
      <dgm:prSet/>
      <dgm:spPr/>
      <dgm:t>
        <a:bodyPr/>
        <a:lstStyle/>
        <a:p>
          <a:endParaRPr lang="en-US"/>
        </a:p>
      </dgm:t>
    </dgm:pt>
    <dgm:pt modelId="{39A7AC5F-4FE4-4A05-8464-AD470A239467}" type="sibTrans" cxnId="{E49BD7CA-8095-4687-B528-26075611A54E}">
      <dgm:prSet/>
      <dgm:spPr/>
      <dgm:t>
        <a:bodyPr/>
        <a:lstStyle/>
        <a:p>
          <a:endParaRPr lang="en-US"/>
        </a:p>
      </dgm:t>
    </dgm:pt>
    <dgm:pt modelId="{CD9F5E27-E4D9-4F79-99F7-5BB3D4FEBF32}">
      <dgm:prSet phldrT="[Text]" custT="1"/>
      <dgm:spPr/>
      <dgm:t>
        <a:bodyPr/>
        <a:lstStyle/>
        <a:p>
          <a:r>
            <a:rPr lang="en-ID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Jenis</a:t>
          </a:r>
          <a:r>
            <a:rPr lang="en-ID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Kelamin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1C39B-E68C-4F8C-912E-49AA575EC557}" type="parTrans" cxnId="{E6BD720A-E368-43E9-AA6C-BDEDD3A5AB27}">
      <dgm:prSet/>
      <dgm:spPr/>
      <dgm:t>
        <a:bodyPr/>
        <a:lstStyle/>
        <a:p>
          <a:endParaRPr lang="en-US"/>
        </a:p>
      </dgm:t>
    </dgm:pt>
    <dgm:pt modelId="{9D65861C-1B71-4901-AB4C-2812CF4AFC80}" type="sibTrans" cxnId="{E6BD720A-E368-43E9-AA6C-BDEDD3A5AB27}">
      <dgm:prSet/>
      <dgm:spPr/>
      <dgm:t>
        <a:bodyPr/>
        <a:lstStyle/>
        <a:p>
          <a:endParaRPr lang="en-US"/>
        </a:p>
      </dgm:t>
    </dgm:pt>
    <dgm:pt modelId="{5B6BE050-E8A9-487E-B08E-EE97C35A63FB}">
      <dgm:prSet phldrT="[Text]" custT="1"/>
      <dgm:spPr/>
      <dgm:t>
        <a:bodyPr/>
        <a:lstStyle/>
        <a:p>
          <a:r>
            <a:rPr lang="en-ID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Golongan</a:t>
          </a:r>
          <a:r>
            <a:rPr lang="en-ID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5E8C12-B3BD-4CC3-AA75-3C5580A6F94A}" type="parTrans" cxnId="{1A8BE133-4322-449E-A392-B3DCFC62AF74}">
      <dgm:prSet/>
      <dgm:spPr/>
      <dgm:t>
        <a:bodyPr/>
        <a:lstStyle/>
        <a:p>
          <a:endParaRPr lang="en-US"/>
        </a:p>
      </dgm:t>
    </dgm:pt>
    <dgm:pt modelId="{9BC51BA4-80D4-4F67-8CDA-260EBD989342}" type="sibTrans" cxnId="{1A8BE133-4322-449E-A392-B3DCFC62AF74}">
      <dgm:prSet/>
      <dgm:spPr/>
      <dgm:t>
        <a:bodyPr/>
        <a:lstStyle/>
        <a:p>
          <a:endParaRPr lang="en-US"/>
        </a:p>
      </dgm:t>
    </dgm:pt>
    <dgm:pt modelId="{E2F15A74-BF4A-42A1-B55B-85CB08D38F6A}">
      <dgm:prSet phldrT="[Text]" custT="1"/>
      <dgm:spPr/>
      <dgm:t>
        <a:bodyPr/>
        <a:lstStyle/>
        <a:p>
          <a:r>
            <a:rPr lang="en-ID" sz="3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Kesimpulan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A0EC1-83DF-4D35-8A8B-CE4131E5BE38}" type="parTrans" cxnId="{157AB678-0BE8-4E0B-AA00-AD8433DD8560}">
      <dgm:prSet/>
      <dgm:spPr/>
      <dgm:t>
        <a:bodyPr/>
        <a:lstStyle/>
        <a:p>
          <a:endParaRPr lang="en-US"/>
        </a:p>
      </dgm:t>
    </dgm:pt>
    <dgm:pt modelId="{B3FF953C-53B7-4534-A612-824A3BE84741}" type="sibTrans" cxnId="{157AB678-0BE8-4E0B-AA00-AD8433DD8560}">
      <dgm:prSet/>
      <dgm:spPr/>
      <dgm:t>
        <a:bodyPr/>
        <a:lstStyle/>
        <a:p>
          <a:endParaRPr lang="en-US"/>
        </a:p>
      </dgm:t>
    </dgm:pt>
    <dgm:pt modelId="{B678D1A0-0847-48CA-86C2-788D3D33D7DC}" type="pres">
      <dgm:prSet presAssocID="{5AE09CAC-AEB6-43DC-8DAE-F8924713F87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37615B-6C1F-4D93-91C6-A2FAA42F5FE7}" type="pres">
      <dgm:prSet presAssocID="{E2F15A74-BF4A-42A1-B55B-85CB08D38F6A}" presName="boxAndChildren" presStyleCnt="0"/>
      <dgm:spPr/>
    </dgm:pt>
    <dgm:pt modelId="{74CE352A-7842-49D8-88BD-D3DD2E4D7E4C}" type="pres">
      <dgm:prSet presAssocID="{E2F15A74-BF4A-42A1-B55B-85CB08D38F6A}" presName="parentTextBox" presStyleLbl="node1" presStyleIdx="0" presStyleCnt="4"/>
      <dgm:spPr/>
      <dgm:t>
        <a:bodyPr/>
        <a:lstStyle/>
        <a:p>
          <a:endParaRPr lang="en-US"/>
        </a:p>
      </dgm:t>
    </dgm:pt>
    <dgm:pt modelId="{9B8EA48F-BBA4-4DD1-8542-3A209DBC7CA5}" type="pres">
      <dgm:prSet presAssocID="{39A7AC5F-4FE4-4A05-8464-AD470A239467}" presName="sp" presStyleCnt="0"/>
      <dgm:spPr/>
    </dgm:pt>
    <dgm:pt modelId="{0189B7F0-89C8-453D-A051-2830896C3D36}" type="pres">
      <dgm:prSet presAssocID="{2FE8DEC8-A577-4491-8D33-BA8ACD8DBEE3}" presName="arrowAndChildren" presStyleCnt="0"/>
      <dgm:spPr/>
    </dgm:pt>
    <dgm:pt modelId="{665BF8FB-B5BF-48B9-B931-F480A0E14786}" type="pres">
      <dgm:prSet presAssocID="{2FE8DEC8-A577-4491-8D33-BA8ACD8DBEE3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ECF39156-C5BA-4EAD-84EE-6DA5291C9B4E}" type="pres">
      <dgm:prSet presAssocID="{2FE8DEC8-A577-4491-8D33-BA8ACD8DBEE3}" presName="arrow" presStyleLbl="node1" presStyleIdx="1" presStyleCnt="4"/>
      <dgm:spPr/>
      <dgm:t>
        <a:bodyPr/>
        <a:lstStyle/>
        <a:p>
          <a:endParaRPr lang="en-US"/>
        </a:p>
      </dgm:t>
    </dgm:pt>
    <dgm:pt modelId="{2BCC139F-6970-4391-877D-ECB95421C560}" type="pres">
      <dgm:prSet presAssocID="{2FE8DEC8-A577-4491-8D33-BA8ACD8DBEE3}" presName="descendantArrow" presStyleCnt="0"/>
      <dgm:spPr/>
    </dgm:pt>
    <dgm:pt modelId="{7578C885-0CD4-4F59-8762-35B62E781975}" type="pres">
      <dgm:prSet presAssocID="{CD9F5E27-E4D9-4F79-99F7-5BB3D4FEBF32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7068C-2A5E-44A1-9DE0-78E09F314D8A}" type="pres">
      <dgm:prSet presAssocID="{5B6BE050-E8A9-487E-B08E-EE97C35A63FB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565E6-9EFD-46A9-BF96-21C215949AA9}" type="pres">
      <dgm:prSet presAssocID="{3C041FA5-6D92-4BF8-826E-53B44CE78E89}" presName="sp" presStyleCnt="0"/>
      <dgm:spPr/>
    </dgm:pt>
    <dgm:pt modelId="{FD44F61C-92CB-404E-B39A-9B67604B6B9E}" type="pres">
      <dgm:prSet presAssocID="{C3E84FCE-33DB-498A-B583-211BEE61156F}" presName="arrowAndChildren" presStyleCnt="0"/>
      <dgm:spPr/>
    </dgm:pt>
    <dgm:pt modelId="{7D341603-C3DA-43B4-B18A-01AC8D95C556}" type="pres">
      <dgm:prSet presAssocID="{C3E84FCE-33DB-498A-B583-211BEE61156F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71DAF263-1D47-48B3-A843-90E06C4912FF}" type="pres">
      <dgm:prSet presAssocID="{C3E84FCE-33DB-498A-B583-211BEE61156F}" presName="arrow" presStyleLbl="node1" presStyleIdx="2" presStyleCnt="4"/>
      <dgm:spPr/>
      <dgm:t>
        <a:bodyPr/>
        <a:lstStyle/>
        <a:p>
          <a:endParaRPr lang="en-US"/>
        </a:p>
      </dgm:t>
    </dgm:pt>
    <dgm:pt modelId="{E1C8726E-9224-468B-80C2-43B149D1562F}" type="pres">
      <dgm:prSet presAssocID="{C3E84FCE-33DB-498A-B583-211BEE61156F}" presName="descendantArrow" presStyleCnt="0"/>
      <dgm:spPr/>
    </dgm:pt>
    <dgm:pt modelId="{D7824F1D-0694-4251-89D1-6CA3B5D3E954}" type="pres">
      <dgm:prSet presAssocID="{94933F72-8D63-48FE-866F-10A336CD0072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11277-EBF7-41A3-8705-18162FA19B0D}" type="pres">
      <dgm:prSet presAssocID="{5E039043-927D-4C4A-8239-CA8EC6FE66AD}" presName="sp" presStyleCnt="0"/>
      <dgm:spPr/>
    </dgm:pt>
    <dgm:pt modelId="{487E80F3-7563-4E7E-9624-147766A04AFF}" type="pres">
      <dgm:prSet presAssocID="{37A0CEDA-9FD4-4EC1-82B6-37D6D859E834}" presName="arrowAndChildren" presStyleCnt="0"/>
      <dgm:spPr/>
    </dgm:pt>
    <dgm:pt modelId="{53F59740-B547-402F-9763-19B83BBF77D3}" type="pres">
      <dgm:prSet presAssocID="{37A0CEDA-9FD4-4EC1-82B6-37D6D859E834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6A5F3BD8-26AF-4C42-BCB5-9F8AD8EBFDC5}" type="pres">
      <dgm:prSet presAssocID="{37A0CEDA-9FD4-4EC1-82B6-37D6D859E834}" presName="arrow" presStyleLbl="node1" presStyleIdx="3" presStyleCnt="4"/>
      <dgm:spPr/>
      <dgm:t>
        <a:bodyPr/>
        <a:lstStyle/>
        <a:p>
          <a:endParaRPr lang="en-US"/>
        </a:p>
      </dgm:t>
    </dgm:pt>
    <dgm:pt modelId="{8BB08010-6888-49F9-B731-D3638DFD8E81}" type="pres">
      <dgm:prSet presAssocID="{37A0CEDA-9FD4-4EC1-82B6-37D6D859E834}" presName="descendantArrow" presStyleCnt="0"/>
      <dgm:spPr/>
    </dgm:pt>
    <dgm:pt modelId="{CBA72446-FFA1-453E-AEEF-75EA6A215165}" type="pres">
      <dgm:prSet presAssocID="{879B3BA8-73BB-4A47-942A-37DF0F857DC9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363A07-EAAB-47E2-9EC5-66BB98EB8DCE}" srcId="{37A0CEDA-9FD4-4EC1-82B6-37D6D859E834}" destId="{879B3BA8-73BB-4A47-942A-37DF0F857DC9}" srcOrd="0" destOrd="0" parTransId="{D9F8050B-1076-40EE-9F48-C763AC677915}" sibTransId="{7B411270-29D6-406B-A4CF-B94A66F34C7E}"/>
    <dgm:cxn modelId="{157AB678-0BE8-4E0B-AA00-AD8433DD8560}" srcId="{5AE09CAC-AEB6-43DC-8DAE-F8924713F875}" destId="{E2F15A74-BF4A-42A1-B55B-85CB08D38F6A}" srcOrd="3" destOrd="0" parTransId="{F34A0EC1-83DF-4D35-8A8B-CE4131E5BE38}" sibTransId="{B3FF953C-53B7-4534-A612-824A3BE84741}"/>
    <dgm:cxn modelId="{687D8A58-E5E7-4165-BE19-7685DE4B3800}" type="presOf" srcId="{C3E84FCE-33DB-498A-B583-211BEE61156F}" destId="{7D341603-C3DA-43B4-B18A-01AC8D95C556}" srcOrd="0" destOrd="0" presId="urn:microsoft.com/office/officeart/2005/8/layout/process4"/>
    <dgm:cxn modelId="{E49BD7CA-8095-4687-B528-26075611A54E}" srcId="{5AE09CAC-AEB6-43DC-8DAE-F8924713F875}" destId="{2FE8DEC8-A577-4491-8D33-BA8ACD8DBEE3}" srcOrd="2" destOrd="0" parTransId="{12069F8E-1703-4AA3-BEEA-CA56D16495B8}" sibTransId="{39A7AC5F-4FE4-4A05-8464-AD470A239467}"/>
    <dgm:cxn modelId="{7F4AD479-A2F0-40B6-AEA5-C4B6EA930617}" srcId="{C3E84FCE-33DB-498A-B583-211BEE61156F}" destId="{94933F72-8D63-48FE-866F-10A336CD0072}" srcOrd="0" destOrd="0" parTransId="{12D14C39-212D-470B-9005-D94882FD7F96}" sibTransId="{C1E2592E-A764-4AC5-911B-140249486F38}"/>
    <dgm:cxn modelId="{1CFDD0A3-E4A0-46D7-BA2B-3D2B01640CAB}" type="presOf" srcId="{37A0CEDA-9FD4-4EC1-82B6-37D6D859E834}" destId="{6A5F3BD8-26AF-4C42-BCB5-9F8AD8EBFDC5}" srcOrd="1" destOrd="0" presId="urn:microsoft.com/office/officeart/2005/8/layout/process4"/>
    <dgm:cxn modelId="{A5EFD069-C790-49C8-9B65-45573BC6FF5F}" type="presOf" srcId="{5AE09CAC-AEB6-43DC-8DAE-F8924713F875}" destId="{B678D1A0-0847-48CA-86C2-788D3D33D7DC}" srcOrd="0" destOrd="0" presId="urn:microsoft.com/office/officeart/2005/8/layout/process4"/>
    <dgm:cxn modelId="{8E4BE586-B10A-4EBE-8A35-342E036A7B0A}" type="presOf" srcId="{5B6BE050-E8A9-487E-B08E-EE97C35A63FB}" destId="{C727068C-2A5E-44A1-9DE0-78E09F314D8A}" srcOrd="0" destOrd="0" presId="urn:microsoft.com/office/officeart/2005/8/layout/process4"/>
    <dgm:cxn modelId="{1A8BE133-4322-449E-A392-B3DCFC62AF74}" srcId="{2FE8DEC8-A577-4491-8D33-BA8ACD8DBEE3}" destId="{5B6BE050-E8A9-487E-B08E-EE97C35A63FB}" srcOrd="1" destOrd="0" parTransId="{065E8C12-B3BD-4CC3-AA75-3C5580A6F94A}" sibTransId="{9BC51BA4-80D4-4F67-8CDA-260EBD989342}"/>
    <dgm:cxn modelId="{E6BD720A-E368-43E9-AA6C-BDEDD3A5AB27}" srcId="{2FE8DEC8-A577-4491-8D33-BA8ACD8DBEE3}" destId="{CD9F5E27-E4D9-4F79-99F7-5BB3D4FEBF32}" srcOrd="0" destOrd="0" parTransId="{4401C39B-E68C-4F8C-912E-49AA575EC557}" sibTransId="{9D65861C-1B71-4901-AB4C-2812CF4AFC80}"/>
    <dgm:cxn modelId="{52257D43-7F50-4D54-87EB-FDE400E40F8D}" type="presOf" srcId="{2FE8DEC8-A577-4491-8D33-BA8ACD8DBEE3}" destId="{665BF8FB-B5BF-48B9-B931-F480A0E14786}" srcOrd="0" destOrd="0" presId="urn:microsoft.com/office/officeart/2005/8/layout/process4"/>
    <dgm:cxn modelId="{54241F73-4EB2-4E16-A3F6-AE794A4FBC2B}" type="presOf" srcId="{2FE8DEC8-A577-4491-8D33-BA8ACD8DBEE3}" destId="{ECF39156-C5BA-4EAD-84EE-6DA5291C9B4E}" srcOrd="1" destOrd="0" presId="urn:microsoft.com/office/officeart/2005/8/layout/process4"/>
    <dgm:cxn modelId="{6E1DC90F-EC74-4816-AC33-C8306915693E}" type="presOf" srcId="{E2F15A74-BF4A-42A1-B55B-85CB08D38F6A}" destId="{74CE352A-7842-49D8-88BD-D3DD2E4D7E4C}" srcOrd="0" destOrd="0" presId="urn:microsoft.com/office/officeart/2005/8/layout/process4"/>
    <dgm:cxn modelId="{466D5FFB-FD10-451D-99D7-ECA48885B053}" type="presOf" srcId="{37A0CEDA-9FD4-4EC1-82B6-37D6D859E834}" destId="{53F59740-B547-402F-9763-19B83BBF77D3}" srcOrd="0" destOrd="0" presId="urn:microsoft.com/office/officeart/2005/8/layout/process4"/>
    <dgm:cxn modelId="{32E19893-DD43-45F2-9557-C66512217396}" type="presOf" srcId="{C3E84FCE-33DB-498A-B583-211BEE61156F}" destId="{71DAF263-1D47-48B3-A843-90E06C4912FF}" srcOrd="1" destOrd="0" presId="urn:microsoft.com/office/officeart/2005/8/layout/process4"/>
    <dgm:cxn modelId="{36760C5F-8524-4D0E-B912-6AB64F560425}" type="presOf" srcId="{879B3BA8-73BB-4A47-942A-37DF0F857DC9}" destId="{CBA72446-FFA1-453E-AEEF-75EA6A215165}" srcOrd="0" destOrd="0" presId="urn:microsoft.com/office/officeart/2005/8/layout/process4"/>
    <dgm:cxn modelId="{C68E8235-6232-4210-9061-213208B6E327}" type="presOf" srcId="{94933F72-8D63-48FE-866F-10A336CD0072}" destId="{D7824F1D-0694-4251-89D1-6CA3B5D3E954}" srcOrd="0" destOrd="0" presId="urn:microsoft.com/office/officeart/2005/8/layout/process4"/>
    <dgm:cxn modelId="{77A82D1B-4C3B-4445-8175-D4A43DB32CEE}" type="presOf" srcId="{CD9F5E27-E4D9-4F79-99F7-5BB3D4FEBF32}" destId="{7578C885-0CD4-4F59-8762-35B62E781975}" srcOrd="0" destOrd="0" presId="urn:microsoft.com/office/officeart/2005/8/layout/process4"/>
    <dgm:cxn modelId="{C9EE82CB-A44F-4952-AF0A-2643B94F6C2A}" srcId="{5AE09CAC-AEB6-43DC-8DAE-F8924713F875}" destId="{37A0CEDA-9FD4-4EC1-82B6-37D6D859E834}" srcOrd="0" destOrd="0" parTransId="{7E24A0D3-BA6F-4D54-B328-B78CF588A7E8}" sibTransId="{5E039043-927D-4C4A-8239-CA8EC6FE66AD}"/>
    <dgm:cxn modelId="{2E6AF8F0-C8F9-4FA5-9B6B-D6260251EE13}" srcId="{5AE09CAC-AEB6-43DC-8DAE-F8924713F875}" destId="{C3E84FCE-33DB-498A-B583-211BEE61156F}" srcOrd="1" destOrd="0" parTransId="{24CB538C-62BC-44B4-9A69-1E8A9E51E2DF}" sibTransId="{3C041FA5-6D92-4BF8-826E-53B44CE78E89}"/>
    <dgm:cxn modelId="{D65E68C5-8DFC-42DF-A3CD-8DAE199EF391}" type="presParOf" srcId="{B678D1A0-0847-48CA-86C2-788D3D33D7DC}" destId="{E837615B-6C1F-4D93-91C6-A2FAA42F5FE7}" srcOrd="0" destOrd="0" presId="urn:microsoft.com/office/officeart/2005/8/layout/process4"/>
    <dgm:cxn modelId="{E4B01565-EE7B-4850-991A-3B5719528559}" type="presParOf" srcId="{E837615B-6C1F-4D93-91C6-A2FAA42F5FE7}" destId="{74CE352A-7842-49D8-88BD-D3DD2E4D7E4C}" srcOrd="0" destOrd="0" presId="urn:microsoft.com/office/officeart/2005/8/layout/process4"/>
    <dgm:cxn modelId="{EAA0A106-5B83-4B96-9C59-C6EE487DE8C4}" type="presParOf" srcId="{B678D1A0-0847-48CA-86C2-788D3D33D7DC}" destId="{9B8EA48F-BBA4-4DD1-8542-3A209DBC7CA5}" srcOrd="1" destOrd="0" presId="urn:microsoft.com/office/officeart/2005/8/layout/process4"/>
    <dgm:cxn modelId="{BA2A1C27-61BA-4814-BA52-0EEF58FE75C2}" type="presParOf" srcId="{B678D1A0-0847-48CA-86C2-788D3D33D7DC}" destId="{0189B7F0-89C8-453D-A051-2830896C3D36}" srcOrd="2" destOrd="0" presId="urn:microsoft.com/office/officeart/2005/8/layout/process4"/>
    <dgm:cxn modelId="{09DCFCF7-3F2E-4943-8226-DA3BC0002AB3}" type="presParOf" srcId="{0189B7F0-89C8-453D-A051-2830896C3D36}" destId="{665BF8FB-B5BF-48B9-B931-F480A0E14786}" srcOrd="0" destOrd="0" presId="urn:microsoft.com/office/officeart/2005/8/layout/process4"/>
    <dgm:cxn modelId="{512E22FE-9CDA-46B5-81C5-5368FA9B4407}" type="presParOf" srcId="{0189B7F0-89C8-453D-A051-2830896C3D36}" destId="{ECF39156-C5BA-4EAD-84EE-6DA5291C9B4E}" srcOrd="1" destOrd="0" presId="urn:microsoft.com/office/officeart/2005/8/layout/process4"/>
    <dgm:cxn modelId="{FCC36196-B1C4-45D8-84F6-93968430F271}" type="presParOf" srcId="{0189B7F0-89C8-453D-A051-2830896C3D36}" destId="{2BCC139F-6970-4391-877D-ECB95421C560}" srcOrd="2" destOrd="0" presId="urn:microsoft.com/office/officeart/2005/8/layout/process4"/>
    <dgm:cxn modelId="{71F3A924-C4FC-4B17-A968-69977B626278}" type="presParOf" srcId="{2BCC139F-6970-4391-877D-ECB95421C560}" destId="{7578C885-0CD4-4F59-8762-35B62E781975}" srcOrd="0" destOrd="0" presId="urn:microsoft.com/office/officeart/2005/8/layout/process4"/>
    <dgm:cxn modelId="{A687026C-7BAD-4296-833B-D1974C1CE6D0}" type="presParOf" srcId="{2BCC139F-6970-4391-877D-ECB95421C560}" destId="{C727068C-2A5E-44A1-9DE0-78E09F314D8A}" srcOrd="1" destOrd="0" presId="urn:microsoft.com/office/officeart/2005/8/layout/process4"/>
    <dgm:cxn modelId="{BA65C90B-AC0F-4B0A-8BC5-288F35BD5FC0}" type="presParOf" srcId="{B678D1A0-0847-48CA-86C2-788D3D33D7DC}" destId="{148565E6-9EFD-46A9-BF96-21C215949AA9}" srcOrd="3" destOrd="0" presId="urn:microsoft.com/office/officeart/2005/8/layout/process4"/>
    <dgm:cxn modelId="{B6B9D65E-A33D-41F8-9E36-3900038BA26A}" type="presParOf" srcId="{B678D1A0-0847-48CA-86C2-788D3D33D7DC}" destId="{FD44F61C-92CB-404E-B39A-9B67604B6B9E}" srcOrd="4" destOrd="0" presId="urn:microsoft.com/office/officeart/2005/8/layout/process4"/>
    <dgm:cxn modelId="{42A75DCF-22F1-4400-9151-81F44C8671C7}" type="presParOf" srcId="{FD44F61C-92CB-404E-B39A-9B67604B6B9E}" destId="{7D341603-C3DA-43B4-B18A-01AC8D95C556}" srcOrd="0" destOrd="0" presId="urn:microsoft.com/office/officeart/2005/8/layout/process4"/>
    <dgm:cxn modelId="{43A2CBC1-3DA5-47B0-B86C-BEC5E95DD46E}" type="presParOf" srcId="{FD44F61C-92CB-404E-B39A-9B67604B6B9E}" destId="{71DAF263-1D47-48B3-A843-90E06C4912FF}" srcOrd="1" destOrd="0" presId="urn:microsoft.com/office/officeart/2005/8/layout/process4"/>
    <dgm:cxn modelId="{D3D05F2B-0066-4430-A18D-661C54A10198}" type="presParOf" srcId="{FD44F61C-92CB-404E-B39A-9B67604B6B9E}" destId="{E1C8726E-9224-468B-80C2-43B149D1562F}" srcOrd="2" destOrd="0" presId="urn:microsoft.com/office/officeart/2005/8/layout/process4"/>
    <dgm:cxn modelId="{381A1A61-28F4-4924-9E95-C49AF964C922}" type="presParOf" srcId="{E1C8726E-9224-468B-80C2-43B149D1562F}" destId="{D7824F1D-0694-4251-89D1-6CA3B5D3E954}" srcOrd="0" destOrd="0" presId="urn:microsoft.com/office/officeart/2005/8/layout/process4"/>
    <dgm:cxn modelId="{025D16E0-961C-4F77-9955-B84ABD67ECE6}" type="presParOf" srcId="{B678D1A0-0847-48CA-86C2-788D3D33D7DC}" destId="{D8711277-EBF7-41A3-8705-18162FA19B0D}" srcOrd="5" destOrd="0" presId="urn:microsoft.com/office/officeart/2005/8/layout/process4"/>
    <dgm:cxn modelId="{D2B6DD85-BB67-43F2-8B69-C10625CFBF80}" type="presParOf" srcId="{B678D1A0-0847-48CA-86C2-788D3D33D7DC}" destId="{487E80F3-7563-4E7E-9624-147766A04AFF}" srcOrd="6" destOrd="0" presId="urn:microsoft.com/office/officeart/2005/8/layout/process4"/>
    <dgm:cxn modelId="{68772218-05CF-41AF-90AB-EF6A4E20A0E7}" type="presParOf" srcId="{487E80F3-7563-4E7E-9624-147766A04AFF}" destId="{53F59740-B547-402F-9763-19B83BBF77D3}" srcOrd="0" destOrd="0" presId="urn:microsoft.com/office/officeart/2005/8/layout/process4"/>
    <dgm:cxn modelId="{3458CB31-B942-4068-B0C0-9E910DE0EFCF}" type="presParOf" srcId="{487E80F3-7563-4E7E-9624-147766A04AFF}" destId="{6A5F3BD8-26AF-4C42-BCB5-9F8AD8EBFDC5}" srcOrd="1" destOrd="0" presId="urn:microsoft.com/office/officeart/2005/8/layout/process4"/>
    <dgm:cxn modelId="{DE693BB4-5858-4C35-9E6E-A4DD475D600A}" type="presParOf" srcId="{487E80F3-7563-4E7E-9624-147766A04AFF}" destId="{8BB08010-6888-49F9-B731-D3638DFD8E81}" srcOrd="2" destOrd="0" presId="urn:microsoft.com/office/officeart/2005/8/layout/process4"/>
    <dgm:cxn modelId="{36E624EE-AB39-44CA-8F09-A83B7178C900}" type="presParOf" srcId="{8BB08010-6888-49F9-B731-D3638DFD8E81}" destId="{CBA72446-FFA1-453E-AEEF-75EA6A21516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E352A-7842-49D8-88BD-D3DD2E4D7E4C}">
      <dsp:nvSpPr>
        <dsp:cNvPr id="0" name=""/>
        <dsp:cNvSpPr/>
      </dsp:nvSpPr>
      <dsp:spPr>
        <a:xfrm>
          <a:off x="0" y="6142719"/>
          <a:ext cx="10153128" cy="1343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Kesimpulan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142719"/>
        <a:ext cx="10153128" cy="1343876"/>
      </dsp:txXfrm>
    </dsp:sp>
    <dsp:sp modelId="{ECF39156-C5BA-4EAD-84EE-6DA5291C9B4E}">
      <dsp:nvSpPr>
        <dsp:cNvPr id="0" name=""/>
        <dsp:cNvSpPr/>
      </dsp:nvSpPr>
      <dsp:spPr>
        <a:xfrm rot="10800000">
          <a:off x="0" y="4095994"/>
          <a:ext cx="10153128" cy="20668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Analisis</a:t>
          </a:r>
          <a:r>
            <a:rPr lang="en-ID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Data </a:t>
          </a:r>
          <a:r>
            <a:rPr lang="en-ID" sz="3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Persentase</a:t>
          </a:r>
          <a:r>
            <a:rPr lang="en-ID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Penggunaan</a:t>
          </a:r>
          <a:r>
            <a:rPr lang="en-ID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4095994"/>
        <a:ext cx="10153128" cy="725475"/>
      </dsp:txXfrm>
    </dsp:sp>
    <dsp:sp modelId="{7578C885-0CD4-4F59-8762-35B62E781975}">
      <dsp:nvSpPr>
        <dsp:cNvPr id="0" name=""/>
        <dsp:cNvSpPr/>
      </dsp:nvSpPr>
      <dsp:spPr>
        <a:xfrm>
          <a:off x="0" y="4821470"/>
          <a:ext cx="5076564" cy="6179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Jenis</a:t>
          </a:r>
          <a:r>
            <a:rPr lang="en-ID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Kelamin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821470"/>
        <a:ext cx="5076564" cy="617997"/>
      </dsp:txXfrm>
    </dsp:sp>
    <dsp:sp modelId="{C727068C-2A5E-44A1-9DE0-78E09F314D8A}">
      <dsp:nvSpPr>
        <dsp:cNvPr id="0" name=""/>
        <dsp:cNvSpPr/>
      </dsp:nvSpPr>
      <dsp:spPr>
        <a:xfrm>
          <a:off x="5076564" y="4821470"/>
          <a:ext cx="5076564" cy="6179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Golongan</a:t>
          </a:r>
          <a:r>
            <a:rPr lang="en-ID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76564" y="4821470"/>
        <a:ext cx="5076564" cy="617997"/>
      </dsp:txXfrm>
    </dsp:sp>
    <dsp:sp modelId="{71DAF263-1D47-48B3-A843-90E06C4912FF}">
      <dsp:nvSpPr>
        <dsp:cNvPr id="0" name=""/>
        <dsp:cNvSpPr/>
      </dsp:nvSpPr>
      <dsp:spPr>
        <a:xfrm rot="10800000">
          <a:off x="0" y="2049270"/>
          <a:ext cx="10153128" cy="20668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Obyek</a:t>
          </a:r>
          <a:r>
            <a:rPr lang="en-ID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2049270"/>
        <a:ext cx="10153128" cy="725475"/>
      </dsp:txXfrm>
    </dsp:sp>
    <dsp:sp modelId="{D7824F1D-0694-4251-89D1-6CA3B5D3E954}">
      <dsp:nvSpPr>
        <dsp:cNvPr id="0" name=""/>
        <dsp:cNvSpPr/>
      </dsp:nvSpPr>
      <dsp:spPr>
        <a:xfrm>
          <a:off x="0" y="2774746"/>
          <a:ext cx="10153128" cy="6179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Obat</a:t>
          </a:r>
          <a:r>
            <a:rPr lang="en-ID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Dispepsia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74746"/>
        <a:ext cx="10153128" cy="617997"/>
      </dsp:txXfrm>
    </dsp:sp>
    <dsp:sp modelId="{6A5F3BD8-26AF-4C42-BCB5-9F8AD8EBFDC5}">
      <dsp:nvSpPr>
        <dsp:cNvPr id="0" name=""/>
        <dsp:cNvSpPr/>
      </dsp:nvSpPr>
      <dsp:spPr>
        <a:xfrm rot="10800000">
          <a:off x="0" y="2546"/>
          <a:ext cx="10153128" cy="20668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Pencarian</a:t>
          </a:r>
          <a:r>
            <a:rPr lang="en-ID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Studi</a:t>
          </a:r>
          <a:r>
            <a:rPr lang="en-ID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Literatur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2546"/>
        <a:ext cx="10153128" cy="725475"/>
      </dsp:txXfrm>
    </dsp:sp>
    <dsp:sp modelId="{CBA72446-FFA1-453E-AEEF-75EA6A215165}">
      <dsp:nvSpPr>
        <dsp:cNvPr id="0" name=""/>
        <dsp:cNvSpPr/>
      </dsp:nvSpPr>
      <dsp:spPr>
        <a:xfrm>
          <a:off x="0" y="728021"/>
          <a:ext cx="10153128" cy="6179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b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Pencarian</a:t>
          </a:r>
          <a:r>
            <a:rPr lang="en-ID" sz="3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3600" b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Literatur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28021"/>
        <a:ext cx="10153128" cy="617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20297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7248e58c28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7248e58c28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384096b25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384096b25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384096b25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384096b25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8384096b2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8384096b2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8384096b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8384096b2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8384096b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8384096b2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8384096b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8384096b2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8384096b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8384096b2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384096b25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384096b25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8384096b25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8384096b25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840813" y="2900716"/>
            <a:ext cx="21828343" cy="4279194"/>
            <a:chOff x="-745100" y="1211803"/>
            <a:chExt cx="10999147" cy="2183400"/>
          </a:xfrm>
        </p:grpSpPr>
        <p:sp>
          <p:nvSpPr>
            <p:cNvPr id="10" name="Google Shape;10;p2"/>
            <p:cNvSpPr/>
            <p:nvPr/>
          </p:nvSpPr>
          <p:spPr>
            <a:xfrm>
              <a:off x="-745100" y="1279388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rgbClr val="44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0800000">
              <a:off x="2836333" y="1604844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rgbClr val="44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9899950">
              <a:off x="6463100" y="1667576"/>
              <a:ext cx="3689208" cy="1271853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rgbClr val="44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" name="Google Shape;13;p2"/>
          <p:cNvCxnSpPr/>
          <p:nvPr/>
        </p:nvCxnSpPr>
        <p:spPr>
          <a:xfrm>
            <a:off x="5026961" y="7554027"/>
            <a:ext cx="8092791" cy="0"/>
          </a:xfrm>
          <a:prstGeom prst="straightConnector1">
            <a:avLst/>
          </a:prstGeom>
          <a:noFill/>
          <a:ln w="28575" cap="flat" cmpd="sng">
            <a:solidFill>
              <a:srgbClr val="A8BB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428875" y="3296218"/>
            <a:ext cx="15288963" cy="2932759"/>
          </a:xfrm>
          <a:prstGeom prst="rect">
            <a:avLst/>
          </a:prstGeom>
        </p:spPr>
        <p:txBody>
          <a:bodyPr spcFirstLastPara="1" wrap="square" lIns="180619" tIns="180619" rIns="180619" bIns="180619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None/>
              <a:defRPr sz="8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428875" y="6301248"/>
            <a:ext cx="15288963" cy="886648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-1167410" y="143085"/>
            <a:ext cx="20481536" cy="9794456"/>
            <a:chOff x="-464250" y="93375"/>
            <a:chExt cx="10320501" cy="4997486"/>
          </a:xfrm>
        </p:grpSpPr>
        <p:sp>
          <p:nvSpPr>
            <p:cNvPr id="31" name="Google Shape;31;p4"/>
            <p:cNvSpPr/>
            <p:nvPr/>
          </p:nvSpPr>
          <p:spPr>
            <a:xfrm>
              <a:off x="-464250" y="93375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rgbClr val="44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 rot="10800000">
              <a:off x="6166875" y="3818950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rgbClr val="446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33;p4"/>
          <p:cNvSpPr txBox="1">
            <a:spLocks noGrp="1"/>
          </p:cNvSpPr>
          <p:nvPr>
            <p:ph type="ctrTitle"/>
          </p:nvPr>
        </p:nvSpPr>
        <p:spPr>
          <a:xfrm>
            <a:off x="3775505" y="3475916"/>
            <a:ext cx="10595704" cy="2169583"/>
          </a:xfrm>
          <a:prstGeom prst="rect">
            <a:avLst/>
          </a:prstGeom>
        </p:spPr>
        <p:txBody>
          <a:bodyPr spcFirstLastPara="1" wrap="square" lIns="180619" tIns="180619" rIns="180619" bIns="180619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63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1"/>
          </p:nvPr>
        </p:nvSpPr>
        <p:spPr>
          <a:xfrm>
            <a:off x="1428875" y="5718063"/>
            <a:ext cx="15288963" cy="886648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1428875" y="5603650"/>
            <a:ext cx="15288963" cy="886648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title" hasCustomPrompt="1"/>
          </p:nvPr>
        </p:nvSpPr>
        <p:spPr>
          <a:xfrm>
            <a:off x="1428875" y="3122585"/>
            <a:ext cx="15288963" cy="2643481"/>
          </a:xfrm>
          <a:prstGeom prst="rect">
            <a:avLst/>
          </a:prstGeom>
        </p:spPr>
        <p:txBody>
          <a:bodyPr spcFirstLastPara="1" wrap="square" lIns="180619" tIns="180619" rIns="180619" bIns="180619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500"/>
              <a:buFont typeface="Roboto Slab Regular"/>
              <a:buNone/>
              <a:defRPr sz="168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Roboto Slab Regular"/>
              <a:buNone/>
              <a:defRPr sz="23700">
                <a:solidFill>
                  <a:schemeClr val="accent4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r>
              <a:t>xx%</a:t>
            </a:r>
          </a:p>
        </p:txBody>
      </p:sp>
      <p:grpSp>
        <p:nvGrpSpPr>
          <p:cNvPr id="87" name="Google Shape;87;p11"/>
          <p:cNvGrpSpPr/>
          <p:nvPr/>
        </p:nvGrpSpPr>
        <p:grpSpPr>
          <a:xfrm rot="1800044">
            <a:off x="-1963415" y="4087997"/>
            <a:ext cx="23283285" cy="2501994"/>
            <a:chOff x="-2669840" y="1413898"/>
            <a:chExt cx="11732540" cy="1276636"/>
          </a:xfrm>
        </p:grpSpPr>
        <p:sp>
          <p:nvSpPr>
            <p:cNvPr id="88" name="Google Shape;88;p11"/>
            <p:cNvSpPr/>
            <p:nvPr/>
          </p:nvSpPr>
          <p:spPr>
            <a:xfrm>
              <a:off x="5373325" y="1418622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1"/>
            <p:cNvSpPr/>
            <p:nvPr/>
          </p:nvSpPr>
          <p:spPr>
            <a:xfrm rot="10800000">
              <a:off x="-2669840" y="1413898"/>
              <a:ext cx="3689376" cy="1271911"/>
            </a:xfrm>
            <a:custGeom>
              <a:avLst/>
              <a:gdLst/>
              <a:ahLst/>
              <a:cxnLst/>
              <a:rect l="l" t="t" r="r" b="b"/>
              <a:pathLst>
                <a:path w="286109" h="98636" extrusionOk="0">
                  <a:moveTo>
                    <a:pt x="55426" y="1"/>
                  </a:moveTo>
                  <a:cubicBezTo>
                    <a:pt x="55339" y="1"/>
                    <a:pt x="55253" y="3"/>
                    <a:pt x="55166" y="7"/>
                  </a:cubicBezTo>
                  <a:cubicBezTo>
                    <a:pt x="48713" y="343"/>
                    <a:pt x="48645" y="10023"/>
                    <a:pt x="55300" y="10225"/>
                  </a:cubicBezTo>
                  <a:lnTo>
                    <a:pt x="54561" y="20845"/>
                  </a:lnTo>
                  <a:lnTo>
                    <a:pt x="54359" y="20845"/>
                  </a:lnTo>
                  <a:cubicBezTo>
                    <a:pt x="50595" y="21316"/>
                    <a:pt x="47906" y="24744"/>
                    <a:pt x="48242" y="28508"/>
                  </a:cubicBezTo>
                  <a:cubicBezTo>
                    <a:pt x="48627" y="32106"/>
                    <a:pt x="51654" y="34844"/>
                    <a:pt x="55208" y="34844"/>
                  </a:cubicBezTo>
                  <a:cubicBezTo>
                    <a:pt x="55372" y="34844"/>
                    <a:pt x="55537" y="34839"/>
                    <a:pt x="55703" y="34827"/>
                  </a:cubicBezTo>
                  <a:lnTo>
                    <a:pt x="58325" y="49749"/>
                  </a:lnTo>
                  <a:cubicBezTo>
                    <a:pt x="56107" y="50153"/>
                    <a:pt x="54561" y="52304"/>
                    <a:pt x="54897" y="54589"/>
                  </a:cubicBezTo>
                  <a:cubicBezTo>
                    <a:pt x="54964" y="54992"/>
                    <a:pt x="55031" y="55329"/>
                    <a:pt x="55166" y="55665"/>
                  </a:cubicBezTo>
                  <a:lnTo>
                    <a:pt x="45486" y="59765"/>
                  </a:lnTo>
                  <a:cubicBezTo>
                    <a:pt x="44175" y="57440"/>
                    <a:pt x="41753" y="56067"/>
                    <a:pt x="39159" y="56067"/>
                  </a:cubicBezTo>
                  <a:cubicBezTo>
                    <a:pt x="38828" y="56067"/>
                    <a:pt x="38494" y="56089"/>
                    <a:pt x="38159" y="56135"/>
                  </a:cubicBezTo>
                  <a:cubicBezTo>
                    <a:pt x="37420" y="56270"/>
                    <a:pt x="36613" y="56471"/>
                    <a:pt x="35941" y="56807"/>
                  </a:cubicBezTo>
                  <a:lnTo>
                    <a:pt x="23707" y="36104"/>
                  </a:lnTo>
                  <a:cubicBezTo>
                    <a:pt x="27001" y="33818"/>
                    <a:pt x="26597" y="28777"/>
                    <a:pt x="22900" y="27097"/>
                  </a:cubicBezTo>
                  <a:cubicBezTo>
                    <a:pt x="22205" y="26793"/>
                    <a:pt x="21498" y="26654"/>
                    <a:pt x="20812" y="26654"/>
                  </a:cubicBezTo>
                  <a:cubicBezTo>
                    <a:pt x="17848" y="26654"/>
                    <a:pt x="15271" y="29254"/>
                    <a:pt x="15708" y="32474"/>
                  </a:cubicBezTo>
                  <a:cubicBezTo>
                    <a:pt x="15775" y="33348"/>
                    <a:pt x="16111" y="34155"/>
                    <a:pt x="16649" y="34827"/>
                  </a:cubicBezTo>
                  <a:lnTo>
                    <a:pt x="8179" y="40742"/>
                  </a:lnTo>
                  <a:cubicBezTo>
                    <a:pt x="7308" y="39708"/>
                    <a:pt x="6256" y="39276"/>
                    <a:pt x="5240" y="39276"/>
                  </a:cubicBezTo>
                  <a:cubicBezTo>
                    <a:pt x="2490" y="39276"/>
                    <a:pt x="1" y="42436"/>
                    <a:pt x="2062" y="45380"/>
                  </a:cubicBezTo>
                  <a:cubicBezTo>
                    <a:pt x="2876" y="46551"/>
                    <a:pt x="3989" y="47042"/>
                    <a:pt x="5089" y="47042"/>
                  </a:cubicBezTo>
                  <a:cubicBezTo>
                    <a:pt x="7714" y="47042"/>
                    <a:pt x="10268" y="44244"/>
                    <a:pt x="8515" y="41213"/>
                  </a:cubicBezTo>
                  <a:lnTo>
                    <a:pt x="16985" y="35297"/>
                  </a:lnTo>
                  <a:cubicBezTo>
                    <a:pt x="17983" y="36353"/>
                    <a:pt x="19390" y="36949"/>
                    <a:pt x="20849" y="36949"/>
                  </a:cubicBezTo>
                  <a:cubicBezTo>
                    <a:pt x="21062" y="36949"/>
                    <a:pt x="21275" y="36936"/>
                    <a:pt x="21489" y="36910"/>
                  </a:cubicBezTo>
                  <a:cubicBezTo>
                    <a:pt x="22026" y="36776"/>
                    <a:pt x="22631" y="36642"/>
                    <a:pt x="23169" y="36373"/>
                  </a:cubicBezTo>
                  <a:lnTo>
                    <a:pt x="35403" y="57143"/>
                  </a:lnTo>
                  <a:cubicBezTo>
                    <a:pt x="31908" y="59227"/>
                    <a:pt x="30832" y="63798"/>
                    <a:pt x="33050" y="67226"/>
                  </a:cubicBezTo>
                  <a:lnTo>
                    <a:pt x="22497" y="75629"/>
                  </a:lnTo>
                  <a:cubicBezTo>
                    <a:pt x="21572" y="74125"/>
                    <a:pt x="19962" y="73329"/>
                    <a:pt x="18338" y="73329"/>
                  </a:cubicBezTo>
                  <a:cubicBezTo>
                    <a:pt x="17130" y="73329"/>
                    <a:pt x="15915" y="73770"/>
                    <a:pt x="14968" y="74688"/>
                  </a:cubicBezTo>
                  <a:cubicBezTo>
                    <a:pt x="12683" y="76771"/>
                    <a:pt x="12885" y="80468"/>
                    <a:pt x="15372" y="82283"/>
                  </a:cubicBezTo>
                  <a:lnTo>
                    <a:pt x="10734" y="86989"/>
                  </a:lnTo>
                  <a:cubicBezTo>
                    <a:pt x="10599" y="86955"/>
                    <a:pt x="10448" y="86938"/>
                    <a:pt x="10297" y="86938"/>
                  </a:cubicBezTo>
                  <a:cubicBezTo>
                    <a:pt x="10145" y="86938"/>
                    <a:pt x="9994" y="86955"/>
                    <a:pt x="9860" y="86989"/>
                  </a:cubicBezTo>
                  <a:lnTo>
                    <a:pt x="9860" y="86921"/>
                  </a:lnTo>
                  <a:cubicBezTo>
                    <a:pt x="7574" y="87190"/>
                    <a:pt x="6768" y="90081"/>
                    <a:pt x="8582" y="91492"/>
                  </a:cubicBezTo>
                  <a:cubicBezTo>
                    <a:pt x="9051" y="91839"/>
                    <a:pt x="9569" y="91994"/>
                    <a:pt x="10073" y="91994"/>
                  </a:cubicBezTo>
                  <a:cubicBezTo>
                    <a:pt x="11524" y="91994"/>
                    <a:pt x="12865" y="90718"/>
                    <a:pt x="12616" y="89072"/>
                  </a:cubicBezTo>
                  <a:cubicBezTo>
                    <a:pt x="12481" y="88266"/>
                    <a:pt x="12011" y="87594"/>
                    <a:pt x="11338" y="87190"/>
                  </a:cubicBezTo>
                  <a:lnTo>
                    <a:pt x="15842" y="82619"/>
                  </a:lnTo>
                  <a:cubicBezTo>
                    <a:pt x="16595" y="83050"/>
                    <a:pt x="17434" y="83265"/>
                    <a:pt x="18290" y="83265"/>
                  </a:cubicBezTo>
                  <a:cubicBezTo>
                    <a:pt x="18504" y="83265"/>
                    <a:pt x="18719" y="83251"/>
                    <a:pt x="18934" y="83224"/>
                  </a:cubicBezTo>
                  <a:cubicBezTo>
                    <a:pt x="19674" y="83090"/>
                    <a:pt x="20413" y="82821"/>
                    <a:pt x="21018" y="82418"/>
                  </a:cubicBezTo>
                  <a:lnTo>
                    <a:pt x="25186" y="87123"/>
                  </a:lnTo>
                  <a:cubicBezTo>
                    <a:pt x="23918" y="88887"/>
                    <a:pt x="25362" y="91102"/>
                    <a:pt x="27182" y="91102"/>
                  </a:cubicBezTo>
                  <a:cubicBezTo>
                    <a:pt x="27582" y="91102"/>
                    <a:pt x="28001" y="90995"/>
                    <a:pt x="28412" y="90753"/>
                  </a:cubicBezTo>
                  <a:cubicBezTo>
                    <a:pt x="30658" y="89406"/>
                    <a:pt x="29658" y="86159"/>
                    <a:pt x="27223" y="86159"/>
                  </a:cubicBezTo>
                  <a:cubicBezTo>
                    <a:pt x="27108" y="86159"/>
                    <a:pt x="26988" y="86167"/>
                    <a:pt x="26866" y="86182"/>
                  </a:cubicBezTo>
                  <a:cubicBezTo>
                    <a:pt x="26463" y="86249"/>
                    <a:pt x="25992" y="86384"/>
                    <a:pt x="25656" y="86720"/>
                  </a:cubicBezTo>
                  <a:lnTo>
                    <a:pt x="21556" y="82082"/>
                  </a:lnTo>
                  <a:cubicBezTo>
                    <a:pt x="22833" y="80939"/>
                    <a:pt x="23438" y="79258"/>
                    <a:pt x="23236" y="77645"/>
                  </a:cubicBezTo>
                  <a:cubicBezTo>
                    <a:pt x="23169" y="77107"/>
                    <a:pt x="23035" y="76637"/>
                    <a:pt x="22833" y="76234"/>
                  </a:cubicBezTo>
                  <a:lnTo>
                    <a:pt x="33386" y="67764"/>
                  </a:lnTo>
                  <a:cubicBezTo>
                    <a:pt x="34804" y="69536"/>
                    <a:pt x="36947" y="70581"/>
                    <a:pt x="39179" y="70581"/>
                  </a:cubicBezTo>
                  <a:cubicBezTo>
                    <a:pt x="39488" y="70581"/>
                    <a:pt x="39798" y="70561"/>
                    <a:pt x="40108" y="70520"/>
                  </a:cubicBezTo>
                  <a:cubicBezTo>
                    <a:pt x="45015" y="69915"/>
                    <a:pt x="47839" y="64672"/>
                    <a:pt x="45755" y="60303"/>
                  </a:cubicBezTo>
                  <a:lnTo>
                    <a:pt x="55434" y="56270"/>
                  </a:lnTo>
                  <a:cubicBezTo>
                    <a:pt x="56219" y="57598"/>
                    <a:pt x="57709" y="58384"/>
                    <a:pt x="59271" y="58384"/>
                  </a:cubicBezTo>
                  <a:cubicBezTo>
                    <a:pt x="59448" y="58384"/>
                    <a:pt x="59626" y="58374"/>
                    <a:pt x="59804" y="58353"/>
                  </a:cubicBezTo>
                  <a:cubicBezTo>
                    <a:pt x="60543" y="58219"/>
                    <a:pt x="61283" y="57950"/>
                    <a:pt x="61888" y="57480"/>
                  </a:cubicBezTo>
                  <a:lnTo>
                    <a:pt x="70492" y="67361"/>
                  </a:lnTo>
                  <a:cubicBezTo>
                    <a:pt x="67467" y="69713"/>
                    <a:pt x="66996" y="74083"/>
                    <a:pt x="69282" y="77175"/>
                  </a:cubicBezTo>
                  <a:cubicBezTo>
                    <a:pt x="70672" y="78963"/>
                    <a:pt x="72767" y="79905"/>
                    <a:pt x="74887" y="79905"/>
                  </a:cubicBezTo>
                  <a:cubicBezTo>
                    <a:pt x="76353" y="79905"/>
                    <a:pt x="77831" y="79454"/>
                    <a:pt x="79096" y="78519"/>
                  </a:cubicBezTo>
                  <a:cubicBezTo>
                    <a:pt x="82188" y="76301"/>
                    <a:pt x="82927" y="71932"/>
                    <a:pt x="80709" y="68772"/>
                  </a:cubicBezTo>
                  <a:cubicBezTo>
                    <a:pt x="79330" y="66808"/>
                    <a:pt x="77145" y="65753"/>
                    <a:pt x="74931" y="65753"/>
                  </a:cubicBezTo>
                  <a:cubicBezTo>
                    <a:pt x="73583" y="65753"/>
                    <a:pt x="72224" y="66144"/>
                    <a:pt x="71029" y="66957"/>
                  </a:cubicBezTo>
                  <a:lnTo>
                    <a:pt x="62358" y="57076"/>
                  </a:lnTo>
                  <a:cubicBezTo>
                    <a:pt x="63097" y="56337"/>
                    <a:pt x="63568" y="55396"/>
                    <a:pt x="63702" y="54320"/>
                  </a:cubicBezTo>
                  <a:lnTo>
                    <a:pt x="81986" y="53648"/>
                  </a:lnTo>
                  <a:cubicBezTo>
                    <a:pt x="81986" y="53850"/>
                    <a:pt x="81986" y="54119"/>
                    <a:pt x="81986" y="54387"/>
                  </a:cubicBezTo>
                  <a:cubicBezTo>
                    <a:pt x="82336" y="56833"/>
                    <a:pt x="84416" y="58314"/>
                    <a:pt x="86549" y="58314"/>
                  </a:cubicBezTo>
                  <a:cubicBezTo>
                    <a:pt x="87700" y="58314"/>
                    <a:pt x="88865" y="57884"/>
                    <a:pt x="89784" y="56942"/>
                  </a:cubicBezTo>
                  <a:cubicBezTo>
                    <a:pt x="92472" y="54186"/>
                    <a:pt x="90792" y="49615"/>
                    <a:pt x="87028" y="49212"/>
                  </a:cubicBezTo>
                  <a:lnTo>
                    <a:pt x="87296" y="39532"/>
                  </a:lnTo>
                  <a:cubicBezTo>
                    <a:pt x="87599" y="39566"/>
                    <a:pt x="87885" y="39582"/>
                    <a:pt x="88162" y="39582"/>
                  </a:cubicBezTo>
                  <a:cubicBezTo>
                    <a:pt x="88439" y="39582"/>
                    <a:pt x="88708" y="39566"/>
                    <a:pt x="88977" y="39532"/>
                  </a:cubicBezTo>
                  <a:cubicBezTo>
                    <a:pt x="89313" y="39465"/>
                    <a:pt x="89649" y="39398"/>
                    <a:pt x="89918" y="39330"/>
                  </a:cubicBezTo>
                  <a:lnTo>
                    <a:pt x="102286" y="68033"/>
                  </a:lnTo>
                  <a:cubicBezTo>
                    <a:pt x="99598" y="70251"/>
                    <a:pt x="99732" y="74352"/>
                    <a:pt x="102555" y="76368"/>
                  </a:cubicBezTo>
                  <a:cubicBezTo>
                    <a:pt x="103482" y="77030"/>
                    <a:pt x="104531" y="77337"/>
                    <a:pt x="105563" y="77337"/>
                  </a:cubicBezTo>
                  <a:cubicBezTo>
                    <a:pt x="107677" y="77337"/>
                    <a:pt x="109719" y="76049"/>
                    <a:pt x="110487" y="73881"/>
                  </a:cubicBezTo>
                  <a:lnTo>
                    <a:pt x="117276" y="74553"/>
                  </a:lnTo>
                  <a:cubicBezTo>
                    <a:pt x="117075" y="75158"/>
                    <a:pt x="117075" y="75830"/>
                    <a:pt x="117142" y="76503"/>
                  </a:cubicBezTo>
                  <a:cubicBezTo>
                    <a:pt x="117344" y="78116"/>
                    <a:pt x="118352" y="79527"/>
                    <a:pt x="119898" y="80267"/>
                  </a:cubicBezTo>
                  <a:lnTo>
                    <a:pt x="116335" y="88199"/>
                  </a:lnTo>
                  <a:cubicBezTo>
                    <a:pt x="115955" y="88102"/>
                    <a:pt x="115593" y="88057"/>
                    <a:pt x="115251" y="88057"/>
                  </a:cubicBezTo>
                  <a:cubicBezTo>
                    <a:pt x="111294" y="88057"/>
                    <a:pt x="109977" y="94035"/>
                    <a:pt x="114184" y="95458"/>
                  </a:cubicBezTo>
                  <a:cubicBezTo>
                    <a:pt x="114653" y="95617"/>
                    <a:pt x="115101" y="95689"/>
                    <a:pt x="115523" y="95689"/>
                  </a:cubicBezTo>
                  <a:cubicBezTo>
                    <a:pt x="119218" y="95689"/>
                    <a:pt x="120915" y="90150"/>
                    <a:pt x="116873" y="88400"/>
                  </a:cubicBezTo>
                  <a:lnTo>
                    <a:pt x="120436" y="80468"/>
                  </a:lnTo>
                  <a:cubicBezTo>
                    <a:pt x="120978" y="80649"/>
                    <a:pt x="121525" y="80735"/>
                    <a:pt x="122061" y="80735"/>
                  </a:cubicBezTo>
                  <a:cubicBezTo>
                    <a:pt x="124119" y="80735"/>
                    <a:pt x="126008" y="79470"/>
                    <a:pt x="126754" y="77444"/>
                  </a:cubicBezTo>
                  <a:lnTo>
                    <a:pt x="145441" y="88199"/>
                  </a:lnTo>
                  <a:cubicBezTo>
                    <a:pt x="142736" y="92995"/>
                    <a:pt x="146330" y="98635"/>
                    <a:pt x="151491" y="98635"/>
                  </a:cubicBezTo>
                  <a:cubicBezTo>
                    <a:pt x="151972" y="98635"/>
                    <a:pt x="152466" y="98586"/>
                    <a:pt x="152970" y="98483"/>
                  </a:cubicBezTo>
                  <a:cubicBezTo>
                    <a:pt x="158885" y="97273"/>
                    <a:pt x="160700" y="89677"/>
                    <a:pt x="155928" y="85980"/>
                  </a:cubicBezTo>
                  <a:lnTo>
                    <a:pt x="160162" y="79527"/>
                  </a:lnTo>
                  <a:cubicBezTo>
                    <a:pt x="160991" y="80094"/>
                    <a:pt x="161918" y="80356"/>
                    <a:pt x="162828" y="80356"/>
                  </a:cubicBezTo>
                  <a:cubicBezTo>
                    <a:pt x="164944" y="80356"/>
                    <a:pt x="166972" y="78940"/>
                    <a:pt x="167489" y="76637"/>
                  </a:cubicBezTo>
                  <a:lnTo>
                    <a:pt x="181337" y="80468"/>
                  </a:lnTo>
                  <a:cubicBezTo>
                    <a:pt x="179159" y="85197"/>
                    <a:pt x="182798" y="90386"/>
                    <a:pt x="187722" y="90386"/>
                  </a:cubicBezTo>
                  <a:cubicBezTo>
                    <a:pt x="188118" y="90386"/>
                    <a:pt x="188522" y="90352"/>
                    <a:pt x="188932" y="90282"/>
                  </a:cubicBezTo>
                  <a:cubicBezTo>
                    <a:pt x="194512" y="89341"/>
                    <a:pt x="196730" y="82552"/>
                    <a:pt x="192831" y="78452"/>
                  </a:cubicBezTo>
                  <a:lnTo>
                    <a:pt x="203183" y="70318"/>
                  </a:lnTo>
                  <a:cubicBezTo>
                    <a:pt x="204490" y="72160"/>
                    <a:pt x="206637" y="73267"/>
                    <a:pt x="208929" y="73267"/>
                  </a:cubicBezTo>
                  <a:cubicBezTo>
                    <a:pt x="209230" y="73267"/>
                    <a:pt x="209533" y="73248"/>
                    <a:pt x="209838" y="73209"/>
                  </a:cubicBezTo>
                  <a:cubicBezTo>
                    <a:pt x="210779" y="73074"/>
                    <a:pt x="211720" y="72738"/>
                    <a:pt x="212594" y="72200"/>
                  </a:cubicBezTo>
                  <a:lnTo>
                    <a:pt x="218374" y="82888"/>
                  </a:lnTo>
                  <a:cubicBezTo>
                    <a:pt x="214161" y="85618"/>
                    <a:pt x="216601" y="91701"/>
                    <a:pt x="220885" y="91701"/>
                  </a:cubicBezTo>
                  <a:cubicBezTo>
                    <a:pt x="221454" y="91701"/>
                    <a:pt x="222054" y="91594"/>
                    <a:pt x="222677" y="91358"/>
                  </a:cubicBezTo>
                  <a:cubicBezTo>
                    <a:pt x="227798" y="89438"/>
                    <a:pt x="226213" y="82092"/>
                    <a:pt x="221116" y="82092"/>
                  </a:cubicBezTo>
                  <a:cubicBezTo>
                    <a:pt x="220861" y="82092"/>
                    <a:pt x="220596" y="82110"/>
                    <a:pt x="220324" y="82149"/>
                  </a:cubicBezTo>
                  <a:cubicBezTo>
                    <a:pt x="219853" y="82216"/>
                    <a:pt x="219383" y="82351"/>
                    <a:pt x="218912" y="82552"/>
                  </a:cubicBezTo>
                  <a:lnTo>
                    <a:pt x="213131" y="71864"/>
                  </a:lnTo>
                  <a:cubicBezTo>
                    <a:pt x="216089" y="69646"/>
                    <a:pt x="216828" y="65479"/>
                    <a:pt x="214812" y="62319"/>
                  </a:cubicBezTo>
                  <a:lnTo>
                    <a:pt x="240960" y="47531"/>
                  </a:lnTo>
                  <a:cubicBezTo>
                    <a:pt x="242347" y="51556"/>
                    <a:pt x="246083" y="53914"/>
                    <a:pt x="249953" y="53914"/>
                  </a:cubicBezTo>
                  <a:cubicBezTo>
                    <a:pt x="251900" y="53914"/>
                    <a:pt x="253882" y="53317"/>
                    <a:pt x="255614" y="52035"/>
                  </a:cubicBezTo>
                  <a:lnTo>
                    <a:pt x="265966" y="67495"/>
                  </a:lnTo>
                  <a:cubicBezTo>
                    <a:pt x="262807" y="69041"/>
                    <a:pt x="261933" y="73142"/>
                    <a:pt x="264084" y="75898"/>
                  </a:cubicBezTo>
                  <a:cubicBezTo>
                    <a:pt x="265166" y="77284"/>
                    <a:pt x="266758" y="77973"/>
                    <a:pt x="268365" y="77973"/>
                  </a:cubicBezTo>
                  <a:cubicBezTo>
                    <a:pt x="269952" y="77973"/>
                    <a:pt x="271552" y="77301"/>
                    <a:pt x="272688" y="75965"/>
                  </a:cubicBezTo>
                  <a:lnTo>
                    <a:pt x="278872" y="82888"/>
                  </a:lnTo>
                  <a:cubicBezTo>
                    <a:pt x="278267" y="83561"/>
                    <a:pt x="277998" y="84434"/>
                    <a:pt x="278065" y="85375"/>
                  </a:cubicBezTo>
                  <a:cubicBezTo>
                    <a:pt x="278313" y="87028"/>
                    <a:pt x="279704" y="87995"/>
                    <a:pt x="281114" y="87995"/>
                  </a:cubicBezTo>
                  <a:cubicBezTo>
                    <a:pt x="281998" y="87995"/>
                    <a:pt x="282889" y="87616"/>
                    <a:pt x="283510" y="86787"/>
                  </a:cubicBezTo>
                  <a:cubicBezTo>
                    <a:pt x="285104" y="84747"/>
                    <a:pt x="283554" y="81921"/>
                    <a:pt x="281096" y="81921"/>
                  </a:cubicBezTo>
                  <a:cubicBezTo>
                    <a:pt x="280963" y="81921"/>
                    <a:pt x="280826" y="81930"/>
                    <a:pt x="280687" y="81947"/>
                  </a:cubicBezTo>
                  <a:cubicBezTo>
                    <a:pt x="280216" y="82014"/>
                    <a:pt x="279746" y="82216"/>
                    <a:pt x="279343" y="82485"/>
                  </a:cubicBezTo>
                  <a:lnTo>
                    <a:pt x="273024" y="75494"/>
                  </a:lnTo>
                  <a:cubicBezTo>
                    <a:pt x="274368" y="73478"/>
                    <a:pt x="274234" y="70856"/>
                    <a:pt x="272688" y="68974"/>
                  </a:cubicBezTo>
                  <a:lnTo>
                    <a:pt x="279679" y="64201"/>
                  </a:lnTo>
                  <a:cubicBezTo>
                    <a:pt x="280351" y="65042"/>
                    <a:pt x="281190" y="65395"/>
                    <a:pt x="282008" y="65395"/>
                  </a:cubicBezTo>
                  <a:cubicBezTo>
                    <a:pt x="284131" y="65395"/>
                    <a:pt x="286109" y="63017"/>
                    <a:pt x="284653" y="60639"/>
                  </a:cubicBezTo>
                  <a:cubicBezTo>
                    <a:pt x="284007" y="59639"/>
                    <a:pt x="283084" y="59220"/>
                    <a:pt x="282169" y="59220"/>
                  </a:cubicBezTo>
                  <a:cubicBezTo>
                    <a:pt x="280132" y="59220"/>
                    <a:pt x="278136" y="61298"/>
                    <a:pt x="279343" y="63664"/>
                  </a:cubicBezTo>
                  <a:lnTo>
                    <a:pt x="272285" y="68503"/>
                  </a:lnTo>
                  <a:cubicBezTo>
                    <a:pt x="271201" y="67467"/>
                    <a:pt x="269788" y="66926"/>
                    <a:pt x="268346" y="66926"/>
                  </a:cubicBezTo>
                  <a:cubicBezTo>
                    <a:pt x="267729" y="66926"/>
                    <a:pt x="267107" y="67025"/>
                    <a:pt x="266504" y="67226"/>
                  </a:cubicBezTo>
                  <a:lnTo>
                    <a:pt x="256085" y="51699"/>
                  </a:lnTo>
                  <a:cubicBezTo>
                    <a:pt x="261664" y="46993"/>
                    <a:pt x="260118" y="38120"/>
                    <a:pt x="253396" y="35499"/>
                  </a:cubicBezTo>
                  <a:cubicBezTo>
                    <a:pt x="252239" y="35052"/>
                    <a:pt x="251075" y="34846"/>
                    <a:pt x="249944" y="34846"/>
                  </a:cubicBezTo>
                  <a:cubicBezTo>
                    <a:pt x="244434" y="34846"/>
                    <a:pt x="239709" y="39749"/>
                    <a:pt x="240490" y="45716"/>
                  </a:cubicBezTo>
                  <a:cubicBezTo>
                    <a:pt x="240557" y="46119"/>
                    <a:pt x="240691" y="46523"/>
                    <a:pt x="240759" y="46926"/>
                  </a:cubicBezTo>
                  <a:lnTo>
                    <a:pt x="214409" y="61849"/>
                  </a:lnTo>
                  <a:cubicBezTo>
                    <a:pt x="213088" y="60126"/>
                    <a:pt x="211081" y="59140"/>
                    <a:pt x="208974" y="59140"/>
                  </a:cubicBezTo>
                  <a:cubicBezTo>
                    <a:pt x="208614" y="59140"/>
                    <a:pt x="208251" y="59168"/>
                    <a:pt x="207888" y="59227"/>
                  </a:cubicBezTo>
                  <a:cubicBezTo>
                    <a:pt x="206342" y="59429"/>
                    <a:pt x="204931" y="60168"/>
                    <a:pt x="203788" y="61311"/>
                  </a:cubicBezTo>
                  <a:lnTo>
                    <a:pt x="180933" y="46052"/>
                  </a:lnTo>
                  <a:cubicBezTo>
                    <a:pt x="181605" y="42960"/>
                    <a:pt x="179723" y="40003"/>
                    <a:pt x="176698" y="39263"/>
                  </a:cubicBezTo>
                  <a:cubicBezTo>
                    <a:pt x="176242" y="39151"/>
                    <a:pt x="175785" y="39098"/>
                    <a:pt x="175335" y="39098"/>
                  </a:cubicBezTo>
                  <a:cubicBezTo>
                    <a:pt x="172810" y="39098"/>
                    <a:pt x="170527" y="40785"/>
                    <a:pt x="169842" y="43296"/>
                  </a:cubicBezTo>
                  <a:cubicBezTo>
                    <a:pt x="169035" y="46321"/>
                    <a:pt x="170716" y="49413"/>
                    <a:pt x="173674" y="50287"/>
                  </a:cubicBezTo>
                  <a:cubicBezTo>
                    <a:pt x="174217" y="50448"/>
                    <a:pt x="174768" y="50524"/>
                    <a:pt x="175311" y="50524"/>
                  </a:cubicBezTo>
                  <a:cubicBezTo>
                    <a:pt x="177720" y="50524"/>
                    <a:pt x="179976" y="49016"/>
                    <a:pt x="180799" y="46657"/>
                  </a:cubicBezTo>
                  <a:lnTo>
                    <a:pt x="203385" y="61782"/>
                  </a:lnTo>
                  <a:cubicBezTo>
                    <a:pt x="202175" y="63260"/>
                    <a:pt x="201637" y="65210"/>
                    <a:pt x="201906" y="67159"/>
                  </a:cubicBezTo>
                  <a:cubicBezTo>
                    <a:pt x="201973" y="68100"/>
                    <a:pt x="202309" y="68974"/>
                    <a:pt x="202780" y="69781"/>
                  </a:cubicBezTo>
                  <a:lnTo>
                    <a:pt x="192428" y="78049"/>
                  </a:lnTo>
                  <a:cubicBezTo>
                    <a:pt x="191046" y="76856"/>
                    <a:pt x="189369" y="76287"/>
                    <a:pt x="187719" y="76287"/>
                  </a:cubicBezTo>
                  <a:cubicBezTo>
                    <a:pt x="185275" y="76287"/>
                    <a:pt x="182889" y="77536"/>
                    <a:pt x="181605" y="79863"/>
                  </a:cubicBezTo>
                  <a:lnTo>
                    <a:pt x="167557" y="76032"/>
                  </a:lnTo>
                  <a:cubicBezTo>
                    <a:pt x="167557" y="75696"/>
                    <a:pt x="167557" y="75293"/>
                    <a:pt x="167557" y="74956"/>
                  </a:cubicBezTo>
                  <a:cubicBezTo>
                    <a:pt x="167422" y="74150"/>
                    <a:pt x="167086" y="73410"/>
                    <a:pt x="166615" y="72738"/>
                  </a:cubicBezTo>
                  <a:lnTo>
                    <a:pt x="180395" y="63260"/>
                  </a:lnTo>
                  <a:cubicBezTo>
                    <a:pt x="181318" y="65203"/>
                    <a:pt x="182951" y="66031"/>
                    <a:pt x="184581" y="66031"/>
                  </a:cubicBezTo>
                  <a:cubicBezTo>
                    <a:pt x="187465" y="66031"/>
                    <a:pt x="190342" y="63439"/>
                    <a:pt x="189268" y="59832"/>
                  </a:cubicBezTo>
                  <a:cubicBezTo>
                    <a:pt x="188565" y="57468"/>
                    <a:pt x="186683" y="56412"/>
                    <a:pt x="184792" y="56412"/>
                  </a:cubicBezTo>
                  <a:cubicBezTo>
                    <a:pt x="182167" y="56412"/>
                    <a:pt x="179523" y="58449"/>
                    <a:pt x="179992" y="61849"/>
                  </a:cubicBezTo>
                  <a:cubicBezTo>
                    <a:pt x="179992" y="62185"/>
                    <a:pt x="180059" y="62454"/>
                    <a:pt x="180194" y="62723"/>
                  </a:cubicBezTo>
                  <a:lnTo>
                    <a:pt x="166212" y="72268"/>
                  </a:lnTo>
                  <a:cubicBezTo>
                    <a:pt x="165263" y="71318"/>
                    <a:pt x="164013" y="70820"/>
                    <a:pt x="162767" y="70820"/>
                  </a:cubicBezTo>
                  <a:cubicBezTo>
                    <a:pt x="161806" y="70820"/>
                    <a:pt x="160847" y="71116"/>
                    <a:pt x="160028" y="71730"/>
                  </a:cubicBezTo>
                  <a:lnTo>
                    <a:pt x="150953" y="62319"/>
                  </a:lnTo>
                  <a:cubicBezTo>
                    <a:pt x="154760" y="57922"/>
                    <a:pt x="151645" y="51216"/>
                    <a:pt x="145989" y="51216"/>
                  </a:cubicBezTo>
                  <a:cubicBezTo>
                    <a:pt x="145853" y="51216"/>
                    <a:pt x="145715" y="51220"/>
                    <a:pt x="145576" y="51228"/>
                  </a:cubicBezTo>
                  <a:lnTo>
                    <a:pt x="144030" y="40473"/>
                  </a:lnTo>
                  <a:lnTo>
                    <a:pt x="144299" y="40473"/>
                  </a:lnTo>
                  <a:cubicBezTo>
                    <a:pt x="146853" y="40204"/>
                    <a:pt x="148735" y="38053"/>
                    <a:pt x="148668" y="35499"/>
                  </a:cubicBezTo>
                  <a:cubicBezTo>
                    <a:pt x="148533" y="32945"/>
                    <a:pt x="146450" y="30995"/>
                    <a:pt x="143895" y="30995"/>
                  </a:cubicBezTo>
                  <a:cubicBezTo>
                    <a:pt x="137913" y="30995"/>
                    <a:pt x="137375" y="39935"/>
                    <a:pt x="143492" y="40473"/>
                  </a:cubicBezTo>
                  <a:lnTo>
                    <a:pt x="144971" y="51295"/>
                  </a:lnTo>
                  <a:cubicBezTo>
                    <a:pt x="141341" y="51833"/>
                    <a:pt x="138787" y="55194"/>
                    <a:pt x="139324" y="58824"/>
                  </a:cubicBezTo>
                  <a:cubicBezTo>
                    <a:pt x="139813" y="62183"/>
                    <a:pt x="142632" y="64543"/>
                    <a:pt x="145866" y="64543"/>
                  </a:cubicBezTo>
                  <a:cubicBezTo>
                    <a:pt x="146192" y="64543"/>
                    <a:pt x="146521" y="64519"/>
                    <a:pt x="146853" y="64470"/>
                  </a:cubicBezTo>
                  <a:cubicBezTo>
                    <a:pt x="148265" y="64336"/>
                    <a:pt x="149542" y="63664"/>
                    <a:pt x="150550" y="62723"/>
                  </a:cubicBezTo>
                  <a:lnTo>
                    <a:pt x="159557" y="72133"/>
                  </a:lnTo>
                  <a:cubicBezTo>
                    <a:pt x="157541" y="74015"/>
                    <a:pt x="157608" y="77309"/>
                    <a:pt x="159692" y="79124"/>
                  </a:cubicBezTo>
                  <a:lnTo>
                    <a:pt x="155390" y="85644"/>
                  </a:lnTo>
                  <a:cubicBezTo>
                    <a:pt x="154193" y="84847"/>
                    <a:pt x="152849" y="84465"/>
                    <a:pt x="151521" y="84465"/>
                  </a:cubicBezTo>
                  <a:cubicBezTo>
                    <a:pt x="149268" y="84465"/>
                    <a:pt x="147064" y="85564"/>
                    <a:pt x="145710" y="87594"/>
                  </a:cubicBezTo>
                  <a:lnTo>
                    <a:pt x="126889" y="76839"/>
                  </a:lnTo>
                  <a:cubicBezTo>
                    <a:pt x="126956" y="76234"/>
                    <a:pt x="127023" y="75696"/>
                    <a:pt x="126956" y="75158"/>
                  </a:cubicBezTo>
                  <a:cubicBezTo>
                    <a:pt x="126584" y="72370"/>
                    <a:pt x="124300" y="70857"/>
                    <a:pt x="122015" y="70857"/>
                  </a:cubicBezTo>
                  <a:cubicBezTo>
                    <a:pt x="120168" y="70857"/>
                    <a:pt x="118319" y="71845"/>
                    <a:pt x="117478" y="73948"/>
                  </a:cubicBezTo>
                  <a:lnTo>
                    <a:pt x="110622" y="73276"/>
                  </a:lnTo>
                  <a:cubicBezTo>
                    <a:pt x="110756" y="72671"/>
                    <a:pt x="110823" y="71999"/>
                    <a:pt x="110756" y="71394"/>
                  </a:cubicBezTo>
                  <a:cubicBezTo>
                    <a:pt x="110387" y="68813"/>
                    <a:pt x="108109" y="66906"/>
                    <a:pt x="105563" y="66906"/>
                  </a:cubicBezTo>
                  <a:cubicBezTo>
                    <a:pt x="105324" y="66906"/>
                    <a:pt x="105083" y="66923"/>
                    <a:pt x="104841" y="66957"/>
                  </a:cubicBezTo>
                  <a:cubicBezTo>
                    <a:pt x="104101" y="67025"/>
                    <a:pt x="103362" y="67294"/>
                    <a:pt x="102757" y="67697"/>
                  </a:cubicBezTo>
                  <a:lnTo>
                    <a:pt x="90456" y="39129"/>
                  </a:lnTo>
                  <a:cubicBezTo>
                    <a:pt x="96734" y="36513"/>
                    <a:pt x="94677" y="27344"/>
                    <a:pt x="88185" y="27344"/>
                  </a:cubicBezTo>
                  <a:cubicBezTo>
                    <a:pt x="88005" y="27344"/>
                    <a:pt x="87820" y="27351"/>
                    <a:pt x="87633" y="27365"/>
                  </a:cubicBezTo>
                  <a:cubicBezTo>
                    <a:pt x="80709" y="27903"/>
                    <a:pt x="79902" y="37784"/>
                    <a:pt x="86692" y="39398"/>
                  </a:cubicBezTo>
                  <a:lnTo>
                    <a:pt x="86423" y="49144"/>
                  </a:lnTo>
                  <a:cubicBezTo>
                    <a:pt x="86221" y="49144"/>
                    <a:pt x="86019" y="49144"/>
                    <a:pt x="85885" y="49212"/>
                  </a:cubicBezTo>
                  <a:cubicBezTo>
                    <a:pt x="83868" y="49480"/>
                    <a:pt x="82255" y="51026"/>
                    <a:pt x="81986" y="53043"/>
                  </a:cubicBezTo>
                  <a:lnTo>
                    <a:pt x="63568" y="53715"/>
                  </a:lnTo>
                  <a:lnTo>
                    <a:pt x="63568" y="53446"/>
                  </a:lnTo>
                  <a:cubicBezTo>
                    <a:pt x="63245" y="51247"/>
                    <a:pt x="61364" y="49607"/>
                    <a:pt x="59186" y="49607"/>
                  </a:cubicBezTo>
                  <a:cubicBezTo>
                    <a:pt x="59101" y="49607"/>
                    <a:pt x="59016" y="49610"/>
                    <a:pt x="58930" y="49615"/>
                  </a:cubicBezTo>
                  <a:lnTo>
                    <a:pt x="56308" y="34759"/>
                  </a:lnTo>
                  <a:cubicBezTo>
                    <a:pt x="60005" y="34222"/>
                    <a:pt x="62627" y="30928"/>
                    <a:pt x="62358" y="27231"/>
                  </a:cubicBezTo>
                  <a:cubicBezTo>
                    <a:pt x="62030" y="23553"/>
                    <a:pt x="59006" y="20773"/>
                    <a:pt x="55356" y="20773"/>
                  </a:cubicBezTo>
                  <a:cubicBezTo>
                    <a:pt x="55270" y="20773"/>
                    <a:pt x="55185" y="20775"/>
                    <a:pt x="55098" y="20778"/>
                  </a:cubicBezTo>
                  <a:lnTo>
                    <a:pt x="55905" y="10225"/>
                  </a:lnTo>
                  <a:lnTo>
                    <a:pt x="56107" y="10225"/>
                  </a:lnTo>
                  <a:cubicBezTo>
                    <a:pt x="58863" y="9821"/>
                    <a:pt x="60812" y="7401"/>
                    <a:pt x="60543" y="4645"/>
                  </a:cubicBezTo>
                  <a:cubicBezTo>
                    <a:pt x="60348" y="1976"/>
                    <a:pt x="58072" y="1"/>
                    <a:pt x="554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90" name="Google Shape;90;p11"/>
          <p:cNvCxnSpPr/>
          <p:nvPr/>
        </p:nvCxnSpPr>
        <p:spPr>
          <a:xfrm>
            <a:off x="5026961" y="7107383"/>
            <a:ext cx="8092791" cy="0"/>
          </a:xfrm>
          <a:prstGeom prst="straightConnector1">
            <a:avLst/>
          </a:prstGeom>
          <a:noFill/>
          <a:ln w="28575" cap="flat" cmpd="sng">
            <a:solidFill>
              <a:srgbClr val="A8BBB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CUSTOM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/>
          <p:nvPr/>
        </p:nvSpPr>
        <p:spPr>
          <a:xfrm rot="10800000">
            <a:off x="11745750" y="641482"/>
            <a:ext cx="7321746" cy="2492789"/>
          </a:xfrm>
          <a:custGeom>
            <a:avLst/>
            <a:gdLst/>
            <a:ahLst/>
            <a:cxnLst/>
            <a:rect l="l" t="t" r="r" b="b"/>
            <a:pathLst>
              <a:path w="286109" h="98636" extrusionOk="0">
                <a:moveTo>
                  <a:pt x="55426" y="1"/>
                </a:moveTo>
                <a:cubicBezTo>
                  <a:pt x="55339" y="1"/>
                  <a:pt x="55253" y="3"/>
                  <a:pt x="55166" y="7"/>
                </a:cubicBezTo>
                <a:cubicBezTo>
                  <a:pt x="48713" y="343"/>
                  <a:pt x="48645" y="10023"/>
                  <a:pt x="55300" y="10225"/>
                </a:cubicBezTo>
                <a:lnTo>
                  <a:pt x="54561" y="20845"/>
                </a:lnTo>
                <a:lnTo>
                  <a:pt x="54359" y="20845"/>
                </a:lnTo>
                <a:cubicBezTo>
                  <a:pt x="50595" y="21316"/>
                  <a:pt x="47906" y="24744"/>
                  <a:pt x="48242" y="28508"/>
                </a:cubicBezTo>
                <a:cubicBezTo>
                  <a:pt x="48627" y="32106"/>
                  <a:pt x="51654" y="34844"/>
                  <a:pt x="55208" y="34844"/>
                </a:cubicBezTo>
                <a:cubicBezTo>
                  <a:pt x="55372" y="34844"/>
                  <a:pt x="55537" y="34839"/>
                  <a:pt x="55703" y="34827"/>
                </a:cubicBezTo>
                <a:lnTo>
                  <a:pt x="58325" y="49749"/>
                </a:lnTo>
                <a:cubicBezTo>
                  <a:pt x="56107" y="50153"/>
                  <a:pt x="54561" y="52304"/>
                  <a:pt x="54897" y="54589"/>
                </a:cubicBezTo>
                <a:cubicBezTo>
                  <a:pt x="54964" y="54992"/>
                  <a:pt x="55031" y="55329"/>
                  <a:pt x="55166" y="55665"/>
                </a:cubicBezTo>
                <a:lnTo>
                  <a:pt x="45486" y="59765"/>
                </a:lnTo>
                <a:cubicBezTo>
                  <a:pt x="44175" y="57440"/>
                  <a:pt x="41753" y="56067"/>
                  <a:pt x="39159" y="56067"/>
                </a:cubicBezTo>
                <a:cubicBezTo>
                  <a:pt x="38828" y="56067"/>
                  <a:pt x="38494" y="56089"/>
                  <a:pt x="38159" y="56135"/>
                </a:cubicBezTo>
                <a:cubicBezTo>
                  <a:pt x="37420" y="56270"/>
                  <a:pt x="36613" y="56471"/>
                  <a:pt x="35941" y="56807"/>
                </a:cubicBezTo>
                <a:lnTo>
                  <a:pt x="23707" y="36104"/>
                </a:lnTo>
                <a:cubicBezTo>
                  <a:pt x="27001" y="33818"/>
                  <a:pt x="26597" y="28777"/>
                  <a:pt x="22900" y="27097"/>
                </a:cubicBezTo>
                <a:cubicBezTo>
                  <a:pt x="22205" y="26793"/>
                  <a:pt x="21498" y="26654"/>
                  <a:pt x="20812" y="26654"/>
                </a:cubicBezTo>
                <a:cubicBezTo>
                  <a:pt x="17848" y="26654"/>
                  <a:pt x="15271" y="29254"/>
                  <a:pt x="15708" y="32474"/>
                </a:cubicBezTo>
                <a:cubicBezTo>
                  <a:pt x="15775" y="33348"/>
                  <a:pt x="16111" y="34155"/>
                  <a:pt x="16649" y="34827"/>
                </a:cubicBezTo>
                <a:lnTo>
                  <a:pt x="8179" y="40742"/>
                </a:lnTo>
                <a:cubicBezTo>
                  <a:pt x="7308" y="39708"/>
                  <a:pt x="6256" y="39276"/>
                  <a:pt x="5240" y="39276"/>
                </a:cubicBezTo>
                <a:cubicBezTo>
                  <a:pt x="2490" y="39276"/>
                  <a:pt x="1" y="42436"/>
                  <a:pt x="2062" y="45380"/>
                </a:cubicBezTo>
                <a:cubicBezTo>
                  <a:pt x="2876" y="46551"/>
                  <a:pt x="3989" y="47042"/>
                  <a:pt x="5089" y="47042"/>
                </a:cubicBezTo>
                <a:cubicBezTo>
                  <a:pt x="7714" y="47042"/>
                  <a:pt x="10268" y="44244"/>
                  <a:pt x="8515" y="41213"/>
                </a:cubicBezTo>
                <a:lnTo>
                  <a:pt x="16985" y="35297"/>
                </a:lnTo>
                <a:cubicBezTo>
                  <a:pt x="17983" y="36353"/>
                  <a:pt x="19390" y="36949"/>
                  <a:pt x="20849" y="36949"/>
                </a:cubicBezTo>
                <a:cubicBezTo>
                  <a:pt x="21062" y="36949"/>
                  <a:pt x="21275" y="36936"/>
                  <a:pt x="21489" y="36910"/>
                </a:cubicBezTo>
                <a:cubicBezTo>
                  <a:pt x="22026" y="36776"/>
                  <a:pt x="22631" y="36642"/>
                  <a:pt x="23169" y="36373"/>
                </a:cubicBezTo>
                <a:lnTo>
                  <a:pt x="35403" y="57143"/>
                </a:lnTo>
                <a:cubicBezTo>
                  <a:pt x="31908" y="59227"/>
                  <a:pt x="30832" y="63798"/>
                  <a:pt x="33050" y="67226"/>
                </a:cubicBezTo>
                <a:lnTo>
                  <a:pt x="22497" y="75629"/>
                </a:lnTo>
                <a:cubicBezTo>
                  <a:pt x="21572" y="74125"/>
                  <a:pt x="19962" y="73329"/>
                  <a:pt x="18338" y="73329"/>
                </a:cubicBezTo>
                <a:cubicBezTo>
                  <a:pt x="17130" y="73329"/>
                  <a:pt x="15915" y="73770"/>
                  <a:pt x="14968" y="74688"/>
                </a:cubicBezTo>
                <a:cubicBezTo>
                  <a:pt x="12683" y="76771"/>
                  <a:pt x="12885" y="80468"/>
                  <a:pt x="15372" y="82283"/>
                </a:cubicBezTo>
                <a:lnTo>
                  <a:pt x="10734" y="86989"/>
                </a:lnTo>
                <a:cubicBezTo>
                  <a:pt x="10599" y="86955"/>
                  <a:pt x="10448" y="86938"/>
                  <a:pt x="10297" y="86938"/>
                </a:cubicBezTo>
                <a:cubicBezTo>
                  <a:pt x="10145" y="86938"/>
                  <a:pt x="9994" y="86955"/>
                  <a:pt x="9860" y="86989"/>
                </a:cubicBezTo>
                <a:lnTo>
                  <a:pt x="9860" y="86921"/>
                </a:lnTo>
                <a:cubicBezTo>
                  <a:pt x="7574" y="87190"/>
                  <a:pt x="6768" y="90081"/>
                  <a:pt x="8582" y="91492"/>
                </a:cubicBezTo>
                <a:cubicBezTo>
                  <a:pt x="9051" y="91839"/>
                  <a:pt x="9569" y="91994"/>
                  <a:pt x="10073" y="91994"/>
                </a:cubicBezTo>
                <a:cubicBezTo>
                  <a:pt x="11524" y="91994"/>
                  <a:pt x="12865" y="90718"/>
                  <a:pt x="12616" y="89072"/>
                </a:cubicBezTo>
                <a:cubicBezTo>
                  <a:pt x="12481" y="88266"/>
                  <a:pt x="12011" y="87594"/>
                  <a:pt x="11338" y="87190"/>
                </a:cubicBezTo>
                <a:lnTo>
                  <a:pt x="15842" y="82619"/>
                </a:lnTo>
                <a:cubicBezTo>
                  <a:pt x="16595" y="83050"/>
                  <a:pt x="17434" y="83265"/>
                  <a:pt x="18290" y="83265"/>
                </a:cubicBezTo>
                <a:cubicBezTo>
                  <a:pt x="18504" y="83265"/>
                  <a:pt x="18719" y="83251"/>
                  <a:pt x="18934" y="83224"/>
                </a:cubicBezTo>
                <a:cubicBezTo>
                  <a:pt x="19674" y="83090"/>
                  <a:pt x="20413" y="82821"/>
                  <a:pt x="21018" y="82418"/>
                </a:cubicBezTo>
                <a:lnTo>
                  <a:pt x="25186" y="87123"/>
                </a:lnTo>
                <a:cubicBezTo>
                  <a:pt x="23918" y="88887"/>
                  <a:pt x="25362" y="91102"/>
                  <a:pt x="27182" y="91102"/>
                </a:cubicBezTo>
                <a:cubicBezTo>
                  <a:pt x="27582" y="91102"/>
                  <a:pt x="28001" y="90995"/>
                  <a:pt x="28412" y="90753"/>
                </a:cubicBezTo>
                <a:cubicBezTo>
                  <a:pt x="30658" y="89406"/>
                  <a:pt x="29658" y="86159"/>
                  <a:pt x="27223" y="86159"/>
                </a:cubicBezTo>
                <a:cubicBezTo>
                  <a:pt x="27108" y="86159"/>
                  <a:pt x="26988" y="86167"/>
                  <a:pt x="26866" y="86182"/>
                </a:cubicBezTo>
                <a:cubicBezTo>
                  <a:pt x="26463" y="86249"/>
                  <a:pt x="25992" y="86384"/>
                  <a:pt x="25656" y="86720"/>
                </a:cubicBezTo>
                <a:lnTo>
                  <a:pt x="21556" y="82082"/>
                </a:lnTo>
                <a:cubicBezTo>
                  <a:pt x="22833" y="80939"/>
                  <a:pt x="23438" y="79258"/>
                  <a:pt x="23236" y="77645"/>
                </a:cubicBezTo>
                <a:cubicBezTo>
                  <a:pt x="23169" y="77107"/>
                  <a:pt x="23035" y="76637"/>
                  <a:pt x="22833" y="76234"/>
                </a:cubicBezTo>
                <a:lnTo>
                  <a:pt x="33386" y="67764"/>
                </a:lnTo>
                <a:cubicBezTo>
                  <a:pt x="34804" y="69536"/>
                  <a:pt x="36947" y="70581"/>
                  <a:pt x="39179" y="70581"/>
                </a:cubicBezTo>
                <a:cubicBezTo>
                  <a:pt x="39488" y="70581"/>
                  <a:pt x="39798" y="70561"/>
                  <a:pt x="40108" y="70520"/>
                </a:cubicBezTo>
                <a:cubicBezTo>
                  <a:pt x="45015" y="69915"/>
                  <a:pt x="47839" y="64672"/>
                  <a:pt x="45755" y="60303"/>
                </a:cubicBezTo>
                <a:lnTo>
                  <a:pt x="55434" y="56270"/>
                </a:lnTo>
                <a:cubicBezTo>
                  <a:pt x="56219" y="57598"/>
                  <a:pt x="57709" y="58384"/>
                  <a:pt x="59271" y="58384"/>
                </a:cubicBezTo>
                <a:cubicBezTo>
                  <a:pt x="59448" y="58384"/>
                  <a:pt x="59626" y="58374"/>
                  <a:pt x="59804" y="58353"/>
                </a:cubicBezTo>
                <a:cubicBezTo>
                  <a:pt x="60543" y="58219"/>
                  <a:pt x="61283" y="57950"/>
                  <a:pt x="61888" y="57480"/>
                </a:cubicBezTo>
                <a:lnTo>
                  <a:pt x="70492" y="67361"/>
                </a:lnTo>
                <a:cubicBezTo>
                  <a:pt x="67467" y="69713"/>
                  <a:pt x="66996" y="74083"/>
                  <a:pt x="69282" y="77175"/>
                </a:cubicBezTo>
                <a:cubicBezTo>
                  <a:pt x="70672" y="78963"/>
                  <a:pt x="72767" y="79905"/>
                  <a:pt x="74887" y="79905"/>
                </a:cubicBezTo>
                <a:cubicBezTo>
                  <a:pt x="76353" y="79905"/>
                  <a:pt x="77831" y="79454"/>
                  <a:pt x="79096" y="78519"/>
                </a:cubicBezTo>
                <a:cubicBezTo>
                  <a:pt x="82188" y="76301"/>
                  <a:pt x="82927" y="71932"/>
                  <a:pt x="80709" y="68772"/>
                </a:cubicBezTo>
                <a:cubicBezTo>
                  <a:pt x="79330" y="66808"/>
                  <a:pt x="77145" y="65753"/>
                  <a:pt x="74931" y="65753"/>
                </a:cubicBezTo>
                <a:cubicBezTo>
                  <a:pt x="73583" y="65753"/>
                  <a:pt x="72224" y="66144"/>
                  <a:pt x="71029" y="66957"/>
                </a:cubicBezTo>
                <a:lnTo>
                  <a:pt x="62358" y="57076"/>
                </a:lnTo>
                <a:cubicBezTo>
                  <a:pt x="63097" y="56337"/>
                  <a:pt x="63568" y="55396"/>
                  <a:pt x="63702" y="54320"/>
                </a:cubicBezTo>
                <a:lnTo>
                  <a:pt x="81986" y="53648"/>
                </a:lnTo>
                <a:cubicBezTo>
                  <a:pt x="81986" y="53850"/>
                  <a:pt x="81986" y="54119"/>
                  <a:pt x="81986" y="54387"/>
                </a:cubicBezTo>
                <a:cubicBezTo>
                  <a:pt x="82336" y="56833"/>
                  <a:pt x="84416" y="58314"/>
                  <a:pt x="86549" y="58314"/>
                </a:cubicBezTo>
                <a:cubicBezTo>
                  <a:pt x="87700" y="58314"/>
                  <a:pt x="88865" y="57884"/>
                  <a:pt x="89784" y="56942"/>
                </a:cubicBezTo>
                <a:cubicBezTo>
                  <a:pt x="92472" y="54186"/>
                  <a:pt x="90792" y="49615"/>
                  <a:pt x="87028" y="49212"/>
                </a:cubicBezTo>
                <a:lnTo>
                  <a:pt x="87296" y="39532"/>
                </a:lnTo>
                <a:cubicBezTo>
                  <a:pt x="87599" y="39566"/>
                  <a:pt x="87885" y="39582"/>
                  <a:pt x="88162" y="39582"/>
                </a:cubicBezTo>
                <a:cubicBezTo>
                  <a:pt x="88439" y="39582"/>
                  <a:pt x="88708" y="39566"/>
                  <a:pt x="88977" y="39532"/>
                </a:cubicBezTo>
                <a:cubicBezTo>
                  <a:pt x="89313" y="39465"/>
                  <a:pt x="89649" y="39398"/>
                  <a:pt x="89918" y="39330"/>
                </a:cubicBezTo>
                <a:lnTo>
                  <a:pt x="102286" y="68033"/>
                </a:lnTo>
                <a:cubicBezTo>
                  <a:pt x="99598" y="70251"/>
                  <a:pt x="99732" y="74352"/>
                  <a:pt x="102555" y="76368"/>
                </a:cubicBezTo>
                <a:cubicBezTo>
                  <a:pt x="103482" y="77030"/>
                  <a:pt x="104531" y="77337"/>
                  <a:pt x="105563" y="77337"/>
                </a:cubicBezTo>
                <a:cubicBezTo>
                  <a:pt x="107677" y="77337"/>
                  <a:pt x="109719" y="76049"/>
                  <a:pt x="110487" y="73881"/>
                </a:cubicBezTo>
                <a:lnTo>
                  <a:pt x="117276" y="74553"/>
                </a:lnTo>
                <a:cubicBezTo>
                  <a:pt x="117075" y="75158"/>
                  <a:pt x="117075" y="75830"/>
                  <a:pt x="117142" y="76503"/>
                </a:cubicBezTo>
                <a:cubicBezTo>
                  <a:pt x="117344" y="78116"/>
                  <a:pt x="118352" y="79527"/>
                  <a:pt x="119898" y="80267"/>
                </a:cubicBezTo>
                <a:lnTo>
                  <a:pt x="116335" y="88199"/>
                </a:lnTo>
                <a:cubicBezTo>
                  <a:pt x="115955" y="88102"/>
                  <a:pt x="115593" y="88057"/>
                  <a:pt x="115251" y="88057"/>
                </a:cubicBezTo>
                <a:cubicBezTo>
                  <a:pt x="111294" y="88057"/>
                  <a:pt x="109977" y="94035"/>
                  <a:pt x="114184" y="95458"/>
                </a:cubicBezTo>
                <a:cubicBezTo>
                  <a:pt x="114653" y="95617"/>
                  <a:pt x="115101" y="95689"/>
                  <a:pt x="115523" y="95689"/>
                </a:cubicBezTo>
                <a:cubicBezTo>
                  <a:pt x="119218" y="95689"/>
                  <a:pt x="120915" y="90150"/>
                  <a:pt x="116873" y="88400"/>
                </a:cubicBezTo>
                <a:lnTo>
                  <a:pt x="120436" y="80468"/>
                </a:lnTo>
                <a:cubicBezTo>
                  <a:pt x="120978" y="80649"/>
                  <a:pt x="121525" y="80735"/>
                  <a:pt x="122061" y="80735"/>
                </a:cubicBezTo>
                <a:cubicBezTo>
                  <a:pt x="124119" y="80735"/>
                  <a:pt x="126008" y="79470"/>
                  <a:pt x="126754" y="77444"/>
                </a:cubicBezTo>
                <a:lnTo>
                  <a:pt x="145441" y="88199"/>
                </a:lnTo>
                <a:cubicBezTo>
                  <a:pt x="142736" y="92995"/>
                  <a:pt x="146330" y="98635"/>
                  <a:pt x="151491" y="98635"/>
                </a:cubicBezTo>
                <a:cubicBezTo>
                  <a:pt x="151972" y="98635"/>
                  <a:pt x="152466" y="98586"/>
                  <a:pt x="152970" y="98483"/>
                </a:cubicBezTo>
                <a:cubicBezTo>
                  <a:pt x="158885" y="97273"/>
                  <a:pt x="160700" y="89677"/>
                  <a:pt x="155928" y="85980"/>
                </a:cubicBezTo>
                <a:lnTo>
                  <a:pt x="160162" y="79527"/>
                </a:lnTo>
                <a:cubicBezTo>
                  <a:pt x="160991" y="80094"/>
                  <a:pt x="161918" y="80356"/>
                  <a:pt x="162828" y="80356"/>
                </a:cubicBezTo>
                <a:cubicBezTo>
                  <a:pt x="164944" y="80356"/>
                  <a:pt x="166972" y="78940"/>
                  <a:pt x="167489" y="76637"/>
                </a:cubicBezTo>
                <a:lnTo>
                  <a:pt x="181337" y="80468"/>
                </a:lnTo>
                <a:cubicBezTo>
                  <a:pt x="179159" y="85197"/>
                  <a:pt x="182798" y="90386"/>
                  <a:pt x="187722" y="90386"/>
                </a:cubicBezTo>
                <a:cubicBezTo>
                  <a:pt x="188118" y="90386"/>
                  <a:pt x="188522" y="90352"/>
                  <a:pt x="188932" y="90282"/>
                </a:cubicBezTo>
                <a:cubicBezTo>
                  <a:pt x="194512" y="89341"/>
                  <a:pt x="196730" y="82552"/>
                  <a:pt x="192831" y="78452"/>
                </a:cubicBezTo>
                <a:lnTo>
                  <a:pt x="203183" y="70318"/>
                </a:lnTo>
                <a:cubicBezTo>
                  <a:pt x="204490" y="72160"/>
                  <a:pt x="206637" y="73267"/>
                  <a:pt x="208929" y="73267"/>
                </a:cubicBezTo>
                <a:cubicBezTo>
                  <a:pt x="209230" y="73267"/>
                  <a:pt x="209533" y="73248"/>
                  <a:pt x="209838" y="73209"/>
                </a:cubicBezTo>
                <a:cubicBezTo>
                  <a:pt x="210779" y="73074"/>
                  <a:pt x="211720" y="72738"/>
                  <a:pt x="212594" y="72200"/>
                </a:cubicBezTo>
                <a:lnTo>
                  <a:pt x="218374" y="82888"/>
                </a:lnTo>
                <a:cubicBezTo>
                  <a:pt x="214161" y="85618"/>
                  <a:pt x="216601" y="91701"/>
                  <a:pt x="220885" y="91701"/>
                </a:cubicBezTo>
                <a:cubicBezTo>
                  <a:pt x="221454" y="91701"/>
                  <a:pt x="222054" y="91594"/>
                  <a:pt x="222677" y="91358"/>
                </a:cubicBezTo>
                <a:cubicBezTo>
                  <a:pt x="227798" y="89438"/>
                  <a:pt x="226213" y="82092"/>
                  <a:pt x="221116" y="82092"/>
                </a:cubicBezTo>
                <a:cubicBezTo>
                  <a:pt x="220861" y="82092"/>
                  <a:pt x="220596" y="82110"/>
                  <a:pt x="220324" y="82149"/>
                </a:cubicBezTo>
                <a:cubicBezTo>
                  <a:pt x="219853" y="82216"/>
                  <a:pt x="219383" y="82351"/>
                  <a:pt x="218912" y="82552"/>
                </a:cubicBezTo>
                <a:lnTo>
                  <a:pt x="213131" y="71864"/>
                </a:lnTo>
                <a:cubicBezTo>
                  <a:pt x="216089" y="69646"/>
                  <a:pt x="216828" y="65479"/>
                  <a:pt x="214812" y="62319"/>
                </a:cubicBezTo>
                <a:lnTo>
                  <a:pt x="240960" y="47531"/>
                </a:lnTo>
                <a:cubicBezTo>
                  <a:pt x="242347" y="51556"/>
                  <a:pt x="246083" y="53914"/>
                  <a:pt x="249953" y="53914"/>
                </a:cubicBezTo>
                <a:cubicBezTo>
                  <a:pt x="251900" y="53914"/>
                  <a:pt x="253882" y="53317"/>
                  <a:pt x="255614" y="52035"/>
                </a:cubicBezTo>
                <a:lnTo>
                  <a:pt x="265966" y="67495"/>
                </a:lnTo>
                <a:cubicBezTo>
                  <a:pt x="262807" y="69041"/>
                  <a:pt x="261933" y="73142"/>
                  <a:pt x="264084" y="75898"/>
                </a:cubicBezTo>
                <a:cubicBezTo>
                  <a:pt x="265166" y="77284"/>
                  <a:pt x="266758" y="77973"/>
                  <a:pt x="268365" y="77973"/>
                </a:cubicBezTo>
                <a:cubicBezTo>
                  <a:pt x="269952" y="77973"/>
                  <a:pt x="271552" y="77301"/>
                  <a:pt x="272688" y="75965"/>
                </a:cubicBezTo>
                <a:lnTo>
                  <a:pt x="278872" y="82888"/>
                </a:lnTo>
                <a:cubicBezTo>
                  <a:pt x="278267" y="83561"/>
                  <a:pt x="277998" y="84434"/>
                  <a:pt x="278065" y="85375"/>
                </a:cubicBezTo>
                <a:cubicBezTo>
                  <a:pt x="278313" y="87028"/>
                  <a:pt x="279704" y="87995"/>
                  <a:pt x="281114" y="87995"/>
                </a:cubicBezTo>
                <a:cubicBezTo>
                  <a:pt x="281998" y="87995"/>
                  <a:pt x="282889" y="87616"/>
                  <a:pt x="283510" y="86787"/>
                </a:cubicBezTo>
                <a:cubicBezTo>
                  <a:pt x="285104" y="84747"/>
                  <a:pt x="283554" y="81921"/>
                  <a:pt x="281096" y="81921"/>
                </a:cubicBezTo>
                <a:cubicBezTo>
                  <a:pt x="280963" y="81921"/>
                  <a:pt x="280826" y="81930"/>
                  <a:pt x="280687" y="81947"/>
                </a:cubicBezTo>
                <a:cubicBezTo>
                  <a:pt x="280216" y="82014"/>
                  <a:pt x="279746" y="82216"/>
                  <a:pt x="279343" y="82485"/>
                </a:cubicBezTo>
                <a:lnTo>
                  <a:pt x="273024" y="75494"/>
                </a:lnTo>
                <a:cubicBezTo>
                  <a:pt x="274368" y="73478"/>
                  <a:pt x="274234" y="70856"/>
                  <a:pt x="272688" y="68974"/>
                </a:cubicBezTo>
                <a:lnTo>
                  <a:pt x="279679" y="64201"/>
                </a:lnTo>
                <a:cubicBezTo>
                  <a:pt x="280351" y="65042"/>
                  <a:pt x="281190" y="65395"/>
                  <a:pt x="282008" y="65395"/>
                </a:cubicBezTo>
                <a:cubicBezTo>
                  <a:pt x="284131" y="65395"/>
                  <a:pt x="286109" y="63017"/>
                  <a:pt x="284653" y="60639"/>
                </a:cubicBezTo>
                <a:cubicBezTo>
                  <a:pt x="284007" y="59639"/>
                  <a:pt x="283084" y="59220"/>
                  <a:pt x="282169" y="59220"/>
                </a:cubicBezTo>
                <a:cubicBezTo>
                  <a:pt x="280132" y="59220"/>
                  <a:pt x="278136" y="61298"/>
                  <a:pt x="279343" y="63664"/>
                </a:cubicBezTo>
                <a:lnTo>
                  <a:pt x="272285" y="68503"/>
                </a:lnTo>
                <a:cubicBezTo>
                  <a:pt x="271201" y="67467"/>
                  <a:pt x="269788" y="66926"/>
                  <a:pt x="268346" y="66926"/>
                </a:cubicBezTo>
                <a:cubicBezTo>
                  <a:pt x="267729" y="66926"/>
                  <a:pt x="267107" y="67025"/>
                  <a:pt x="266504" y="67226"/>
                </a:cubicBezTo>
                <a:lnTo>
                  <a:pt x="256085" y="51699"/>
                </a:lnTo>
                <a:cubicBezTo>
                  <a:pt x="261664" y="46993"/>
                  <a:pt x="260118" y="38120"/>
                  <a:pt x="253396" y="35499"/>
                </a:cubicBezTo>
                <a:cubicBezTo>
                  <a:pt x="252239" y="35052"/>
                  <a:pt x="251075" y="34846"/>
                  <a:pt x="249944" y="34846"/>
                </a:cubicBezTo>
                <a:cubicBezTo>
                  <a:pt x="244434" y="34846"/>
                  <a:pt x="239709" y="39749"/>
                  <a:pt x="240490" y="45716"/>
                </a:cubicBezTo>
                <a:cubicBezTo>
                  <a:pt x="240557" y="46119"/>
                  <a:pt x="240691" y="46523"/>
                  <a:pt x="240759" y="46926"/>
                </a:cubicBezTo>
                <a:lnTo>
                  <a:pt x="214409" y="61849"/>
                </a:lnTo>
                <a:cubicBezTo>
                  <a:pt x="213088" y="60126"/>
                  <a:pt x="211081" y="59140"/>
                  <a:pt x="208974" y="59140"/>
                </a:cubicBezTo>
                <a:cubicBezTo>
                  <a:pt x="208614" y="59140"/>
                  <a:pt x="208251" y="59168"/>
                  <a:pt x="207888" y="59227"/>
                </a:cubicBezTo>
                <a:cubicBezTo>
                  <a:pt x="206342" y="59429"/>
                  <a:pt x="204931" y="60168"/>
                  <a:pt x="203788" y="61311"/>
                </a:cubicBezTo>
                <a:lnTo>
                  <a:pt x="180933" y="46052"/>
                </a:lnTo>
                <a:cubicBezTo>
                  <a:pt x="181605" y="42960"/>
                  <a:pt x="179723" y="40003"/>
                  <a:pt x="176698" y="39263"/>
                </a:cubicBezTo>
                <a:cubicBezTo>
                  <a:pt x="176242" y="39151"/>
                  <a:pt x="175785" y="39098"/>
                  <a:pt x="175335" y="39098"/>
                </a:cubicBezTo>
                <a:cubicBezTo>
                  <a:pt x="172810" y="39098"/>
                  <a:pt x="170527" y="40785"/>
                  <a:pt x="169842" y="43296"/>
                </a:cubicBezTo>
                <a:cubicBezTo>
                  <a:pt x="169035" y="46321"/>
                  <a:pt x="170716" y="49413"/>
                  <a:pt x="173674" y="50287"/>
                </a:cubicBezTo>
                <a:cubicBezTo>
                  <a:pt x="174217" y="50448"/>
                  <a:pt x="174768" y="50524"/>
                  <a:pt x="175311" y="50524"/>
                </a:cubicBezTo>
                <a:cubicBezTo>
                  <a:pt x="177720" y="50524"/>
                  <a:pt x="179976" y="49016"/>
                  <a:pt x="180799" y="46657"/>
                </a:cubicBezTo>
                <a:lnTo>
                  <a:pt x="203385" y="61782"/>
                </a:lnTo>
                <a:cubicBezTo>
                  <a:pt x="202175" y="63260"/>
                  <a:pt x="201637" y="65210"/>
                  <a:pt x="201906" y="67159"/>
                </a:cubicBezTo>
                <a:cubicBezTo>
                  <a:pt x="201973" y="68100"/>
                  <a:pt x="202309" y="68974"/>
                  <a:pt x="202780" y="69781"/>
                </a:cubicBezTo>
                <a:lnTo>
                  <a:pt x="192428" y="78049"/>
                </a:lnTo>
                <a:cubicBezTo>
                  <a:pt x="191046" y="76856"/>
                  <a:pt x="189369" y="76287"/>
                  <a:pt x="187719" y="76287"/>
                </a:cubicBezTo>
                <a:cubicBezTo>
                  <a:pt x="185275" y="76287"/>
                  <a:pt x="182889" y="77536"/>
                  <a:pt x="181605" y="79863"/>
                </a:cubicBezTo>
                <a:lnTo>
                  <a:pt x="167557" y="76032"/>
                </a:lnTo>
                <a:cubicBezTo>
                  <a:pt x="167557" y="75696"/>
                  <a:pt x="167557" y="75293"/>
                  <a:pt x="167557" y="74956"/>
                </a:cubicBezTo>
                <a:cubicBezTo>
                  <a:pt x="167422" y="74150"/>
                  <a:pt x="167086" y="73410"/>
                  <a:pt x="166615" y="72738"/>
                </a:cubicBezTo>
                <a:lnTo>
                  <a:pt x="180395" y="63260"/>
                </a:lnTo>
                <a:cubicBezTo>
                  <a:pt x="181318" y="65203"/>
                  <a:pt x="182951" y="66031"/>
                  <a:pt x="184581" y="66031"/>
                </a:cubicBezTo>
                <a:cubicBezTo>
                  <a:pt x="187465" y="66031"/>
                  <a:pt x="190342" y="63439"/>
                  <a:pt x="189268" y="59832"/>
                </a:cubicBezTo>
                <a:cubicBezTo>
                  <a:pt x="188565" y="57468"/>
                  <a:pt x="186683" y="56412"/>
                  <a:pt x="184792" y="56412"/>
                </a:cubicBezTo>
                <a:cubicBezTo>
                  <a:pt x="182167" y="56412"/>
                  <a:pt x="179523" y="58449"/>
                  <a:pt x="179992" y="61849"/>
                </a:cubicBezTo>
                <a:cubicBezTo>
                  <a:pt x="179992" y="62185"/>
                  <a:pt x="180059" y="62454"/>
                  <a:pt x="180194" y="62723"/>
                </a:cubicBezTo>
                <a:lnTo>
                  <a:pt x="166212" y="72268"/>
                </a:lnTo>
                <a:cubicBezTo>
                  <a:pt x="165263" y="71318"/>
                  <a:pt x="164013" y="70820"/>
                  <a:pt x="162767" y="70820"/>
                </a:cubicBezTo>
                <a:cubicBezTo>
                  <a:pt x="161806" y="70820"/>
                  <a:pt x="160847" y="71116"/>
                  <a:pt x="160028" y="71730"/>
                </a:cubicBezTo>
                <a:lnTo>
                  <a:pt x="150953" y="62319"/>
                </a:lnTo>
                <a:cubicBezTo>
                  <a:pt x="154760" y="57922"/>
                  <a:pt x="151645" y="51216"/>
                  <a:pt x="145989" y="51216"/>
                </a:cubicBezTo>
                <a:cubicBezTo>
                  <a:pt x="145853" y="51216"/>
                  <a:pt x="145715" y="51220"/>
                  <a:pt x="145576" y="51228"/>
                </a:cubicBezTo>
                <a:lnTo>
                  <a:pt x="144030" y="40473"/>
                </a:lnTo>
                <a:lnTo>
                  <a:pt x="144299" y="40473"/>
                </a:lnTo>
                <a:cubicBezTo>
                  <a:pt x="146853" y="40204"/>
                  <a:pt x="148735" y="38053"/>
                  <a:pt x="148668" y="35499"/>
                </a:cubicBezTo>
                <a:cubicBezTo>
                  <a:pt x="148533" y="32945"/>
                  <a:pt x="146450" y="30995"/>
                  <a:pt x="143895" y="30995"/>
                </a:cubicBezTo>
                <a:cubicBezTo>
                  <a:pt x="137913" y="30995"/>
                  <a:pt x="137375" y="39935"/>
                  <a:pt x="143492" y="40473"/>
                </a:cubicBezTo>
                <a:lnTo>
                  <a:pt x="144971" y="51295"/>
                </a:lnTo>
                <a:cubicBezTo>
                  <a:pt x="141341" y="51833"/>
                  <a:pt x="138787" y="55194"/>
                  <a:pt x="139324" y="58824"/>
                </a:cubicBezTo>
                <a:cubicBezTo>
                  <a:pt x="139813" y="62183"/>
                  <a:pt x="142632" y="64543"/>
                  <a:pt x="145866" y="64543"/>
                </a:cubicBezTo>
                <a:cubicBezTo>
                  <a:pt x="146192" y="64543"/>
                  <a:pt x="146521" y="64519"/>
                  <a:pt x="146853" y="64470"/>
                </a:cubicBezTo>
                <a:cubicBezTo>
                  <a:pt x="148265" y="64336"/>
                  <a:pt x="149542" y="63664"/>
                  <a:pt x="150550" y="62723"/>
                </a:cubicBezTo>
                <a:lnTo>
                  <a:pt x="159557" y="72133"/>
                </a:lnTo>
                <a:cubicBezTo>
                  <a:pt x="157541" y="74015"/>
                  <a:pt x="157608" y="77309"/>
                  <a:pt x="159692" y="79124"/>
                </a:cubicBezTo>
                <a:lnTo>
                  <a:pt x="155390" y="85644"/>
                </a:lnTo>
                <a:cubicBezTo>
                  <a:pt x="154193" y="84847"/>
                  <a:pt x="152849" y="84465"/>
                  <a:pt x="151521" y="84465"/>
                </a:cubicBezTo>
                <a:cubicBezTo>
                  <a:pt x="149268" y="84465"/>
                  <a:pt x="147064" y="85564"/>
                  <a:pt x="145710" y="87594"/>
                </a:cubicBezTo>
                <a:lnTo>
                  <a:pt x="126889" y="76839"/>
                </a:lnTo>
                <a:cubicBezTo>
                  <a:pt x="126956" y="76234"/>
                  <a:pt x="127023" y="75696"/>
                  <a:pt x="126956" y="75158"/>
                </a:cubicBezTo>
                <a:cubicBezTo>
                  <a:pt x="126584" y="72370"/>
                  <a:pt x="124300" y="70857"/>
                  <a:pt x="122015" y="70857"/>
                </a:cubicBezTo>
                <a:cubicBezTo>
                  <a:pt x="120168" y="70857"/>
                  <a:pt x="118319" y="71845"/>
                  <a:pt x="117478" y="73948"/>
                </a:cubicBezTo>
                <a:lnTo>
                  <a:pt x="110622" y="73276"/>
                </a:lnTo>
                <a:cubicBezTo>
                  <a:pt x="110756" y="72671"/>
                  <a:pt x="110823" y="71999"/>
                  <a:pt x="110756" y="71394"/>
                </a:cubicBezTo>
                <a:cubicBezTo>
                  <a:pt x="110387" y="68813"/>
                  <a:pt x="108109" y="66906"/>
                  <a:pt x="105563" y="66906"/>
                </a:cubicBezTo>
                <a:cubicBezTo>
                  <a:pt x="105324" y="66906"/>
                  <a:pt x="105083" y="66923"/>
                  <a:pt x="104841" y="66957"/>
                </a:cubicBezTo>
                <a:cubicBezTo>
                  <a:pt x="104101" y="67025"/>
                  <a:pt x="103362" y="67294"/>
                  <a:pt x="102757" y="67697"/>
                </a:cubicBezTo>
                <a:lnTo>
                  <a:pt x="90456" y="39129"/>
                </a:lnTo>
                <a:cubicBezTo>
                  <a:pt x="96734" y="36513"/>
                  <a:pt x="94677" y="27344"/>
                  <a:pt x="88185" y="27344"/>
                </a:cubicBezTo>
                <a:cubicBezTo>
                  <a:pt x="88005" y="27344"/>
                  <a:pt x="87820" y="27351"/>
                  <a:pt x="87633" y="27365"/>
                </a:cubicBezTo>
                <a:cubicBezTo>
                  <a:pt x="80709" y="27903"/>
                  <a:pt x="79902" y="37784"/>
                  <a:pt x="86692" y="39398"/>
                </a:cubicBezTo>
                <a:lnTo>
                  <a:pt x="86423" y="49144"/>
                </a:lnTo>
                <a:cubicBezTo>
                  <a:pt x="86221" y="49144"/>
                  <a:pt x="86019" y="49144"/>
                  <a:pt x="85885" y="49212"/>
                </a:cubicBezTo>
                <a:cubicBezTo>
                  <a:pt x="83868" y="49480"/>
                  <a:pt x="82255" y="51026"/>
                  <a:pt x="81986" y="53043"/>
                </a:cubicBezTo>
                <a:lnTo>
                  <a:pt x="63568" y="53715"/>
                </a:lnTo>
                <a:lnTo>
                  <a:pt x="63568" y="53446"/>
                </a:lnTo>
                <a:cubicBezTo>
                  <a:pt x="63245" y="51247"/>
                  <a:pt x="61364" y="49607"/>
                  <a:pt x="59186" y="49607"/>
                </a:cubicBezTo>
                <a:cubicBezTo>
                  <a:pt x="59101" y="49607"/>
                  <a:pt x="59016" y="49610"/>
                  <a:pt x="58930" y="49615"/>
                </a:cubicBezTo>
                <a:lnTo>
                  <a:pt x="56308" y="34759"/>
                </a:lnTo>
                <a:cubicBezTo>
                  <a:pt x="60005" y="34222"/>
                  <a:pt x="62627" y="30928"/>
                  <a:pt x="62358" y="27231"/>
                </a:cubicBezTo>
                <a:cubicBezTo>
                  <a:pt x="62030" y="23553"/>
                  <a:pt x="59006" y="20773"/>
                  <a:pt x="55356" y="20773"/>
                </a:cubicBezTo>
                <a:cubicBezTo>
                  <a:pt x="55270" y="20773"/>
                  <a:pt x="55185" y="20775"/>
                  <a:pt x="55098" y="20778"/>
                </a:cubicBezTo>
                <a:lnTo>
                  <a:pt x="55905" y="10225"/>
                </a:lnTo>
                <a:lnTo>
                  <a:pt x="56107" y="10225"/>
                </a:lnTo>
                <a:cubicBezTo>
                  <a:pt x="58863" y="9821"/>
                  <a:pt x="60812" y="7401"/>
                  <a:pt x="60543" y="4645"/>
                </a:cubicBezTo>
                <a:cubicBezTo>
                  <a:pt x="60348" y="1976"/>
                  <a:pt x="58072" y="1"/>
                  <a:pt x="55426" y="1"/>
                </a:cubicBezTo>
                <a:close/>
              </a:path>
            </a:pathLst>
          </a:custGeom>
          <a:solidFill>
            <a:srgbClr val="EBF2F2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/>
          </p:nvPr>
        </p:nvSpPr>
        <p:spPr>
          <a:xfrm>
            <a:off x="1428875" y="1056170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body" idx="1"/>
          </p:nvPr>
        </p:nvSpPr>
        <p:spPr>
          <a:xfrm>
            <a:off x="1177383" y="2444848"/>
            <a:ext cx="15540207" cy="6579306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marL="903244" lvl="0" indent="-60216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 sz="2400">
                <a:solidFill>
                  <a:schemeClr val="accent1"/>
                </a:solidFill>
              </a:defRPr>
            </a:lvl1pPr>
            <a:lvl2pPr marL="1806489" lvl="1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 sz="2400">
                <a:solidFill>
                  <a:schemeClr val="accent1"/>
                </a:solidFill>
              </a:defRPr>
            </a:lvl2pPr>
            <a:lvl3pPr marL="2709733" lvl="2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 sz="2400">
                <a:solidFill>
                  <a:schemeClr val="accent1"/>
                </a:solidFill>
              </a:defRPr>
            </a:lvl3pPr>
            <a:lvl4pPr marL="3612977" lvl="3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marL="4516222" lvl="4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marL="5419466" lvl="5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marL="6322710" lvl="6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marL="7225955" lvl="7" indent="-602163" rtl="0">
              <a:spcBef>
                <a:spcPts val="3161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marL="8129199" lvl="8" indent="-602163" rtl="0">
              <a:spcBef>
                <a:spcPts val="3161"/>
              </a:spcBef>
              <a:spcAft>
                <a:spcPts val="3161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/>
          <p:nvPr/>
        </p:nvSpPr>
        <p:spPr>
          <a:xfrm rot="1802385">
            <a:off x="-4508110" y="5945585"/>
            <a:ext cx="7321468" cy="2492694"/>
          </a:xfrm>
          <a:custGeom>
            <a:avLst/>
            <a:gdLst/>
            <a:ahLst/>
            <a:cxnLst/>
            <a:rect l="l" t="t" r="r" b="b"/>
            <a:pathLst>
              <a:path w="286109" h="98636" extrusionOk="0">
                <a:moveTo>
                  <a:pt x="55426" y="1"/>
                </a:moveTo>
                <a:cubicBezTo>
                  <a:pt x="55339" y="1"/>
                  <a:pt x="55253" y="3"/>
                  <a:pt x="55166" y="7"/>
                </a:cubicBezTo>
                <a:cubicBezTo>
                  <a:pt x="48713" y="343"/>
                  <a:pt x="48645" y="10023"/>
                  <a:pt x="55300" y="10225"/>
                </a:cubicBezTo>
                <a:lnTo>
                  <a:pt x="54561" y="20845"/>
                </a:lnTo>
                <a:lnTo>
                  <a:pt x="54359" y="20845"/>
                </a:lnTo>
                <a:cubicBezTo>
                  <a:pt x="50595" y="21316"/>
                  <a:pt x="47906" y="24744"/>
                  <a:pt x="48242" y="28508"/>
                </a:cubicBezTo>
                <a:cubicBezTo>
                  <a:pt x="48627" y="32106"/>
                  <a:pt x="51654" y="34844"/>
                  <a:pt x="55208" y="34844"/>
                </a:cubicBezTo>
                <a:cubicBezTo>
                  <a:pt x="55372" y="34844"/>
                  <a:pt x="55537" y="34839"/>
                  <a:pt x="55703" y="34827"/>
                </a:cubicBezTo>
                <a:lnTo>
                  <a:pt x="58325" y="49749"/>
                </a:lnTo>
                <a:cubicBezTo>
                  <a:pt x="56107" y="50153"/>
                  <a:pt x="54561" y="52304"/>
                  <a:pt x="54897" y="54589"/>
                </a:cubicBezTo>
                <a:cubicBezTo>
                  <a:pt x="54964" y="54992"/>
                  <a:pt x="55031" y="55329"/>
                  <a:pt x="55166" y="55665"/>
                </a:cubicBezTo>
                <a:lnTo>
                  <a:pt x="45486" y="59765"/>
                </a:lnTo>
                <a:cubicBezTo>
                  <a:pt x="44175" y="57440"/>
                  <a:pt x="41753" y="56067"/>
                  <a:pt x="39159" y="56067"/>
                </a:cubicBezTo>
                <a:cubicBezTo>
                  <a:pt x="38828" y="56067"/>
                  <a:pt x="38494" y="56089"/>
                  <a:pt x="38159" y="56135"/>
                </a:cubicBezTo>
                <a:cubicBezTo>
                  <a:pt x="37420" y="56270"/>
                  <a:pt x="36613" y="56471"/>
                  <a:pt x="35941" y="56807"/>
                </a:cubicBezTo>
                <a:lnTo>
                  <a:pt x="23707" y="36104"/>
                </a:lnTo>
                <a:cubicBezTo>
                  <a:pt x="27001" y="33818"/>
                  <a:pt x="26597" y="28777"/>
                  <a:pt x="22900" y="27097"/>
                </a:cubicBezTo>
                <a:cubicBezTo>
                  <a:pt x="22205" y="26793"/>
                  <a:pt x="21498" y="26654"/>
                  <a:pt x="20812" y="26654"/>
                </a:cubicBezTo>
                <a:cubicBezTo>
                  <a:pt x="17848" y="26654"/>
                  <a:pt x="15271" y="29254"/>
                  <a:pt x="15708" y="32474"/>
                </a:cubicBezTo>
                <a:cubicBezTo>
                  <a:pt x="15775" y="33348"/>
                  <a:pt x="16111" y="34155"/>
                  <a:pt x="16649" y="34827"/>
                </a:cubicBezTo>
                <a:lnTo>
                  <a:pt x="8179" y="40742"/>
                </a:lnTo>
                <a:cubicBezTo>
                  <a:pt x="7308" y="39708"/>
                  <a:pt x="6256" y="39276"/>
                  <a:pt x="5240" y="39276"/>
                </a:cubicBezTo>
                <a:cubicBezTo>
                  <a:pt x="2490" y="39276"/>
                  <a:pt x="1" y="42436"/>
                  <a:pt x="2062" y="45380"/>
                </a:cubicBezTo>
                <a:cubicBezTo>
                  <a:pt x="2876" y="46551"/>
                  <a:pt x="3989" y="47042"/>
                  <a:pt x="5089" y="47042"/>
                </a:cubicBezTo>
                <a:cubicBezTo>
                  <a:pt x="7714" y="47042"/>
                  <a:pt x="10268" y="44244"/>
                  <a:pt x="8515" y="41213"/>
                </a:cubicBezTo>
                <a:lnTo>
                  <a:pt x="16985" y="35297"/>
                </a:lnTo>
                <a:cubicBezTo>
                  <a:pt x="17983" y="36353"/>
                  <a:pt x="19390" y="36949"/>
                  <a:pt x="20849" y="36949"/>
                </a:cubicBezTo>
                <a:cubicBezTo>
                  <a:pt x="21062" y="36949"/>
                  <a:pt x="21275" y="36936"/>
                  <a:pt x="21489" y="36910"/>
                </a:cubicBezTo>
                <a:cubicBezTo>
                  <a:pt x="22026" y="36776"/>
                  <a:pt x="22631" y="36642"/>
                  <a:pt x="23169" y="36373"/>
                </a:cubicBezTo>
                <a:lnTo>
                  <a:pt x="35403" y="57143"/>
                </a:lnTo>
                <a:cubicBezTo>
                  <a:pt x="31908" y="59227"/>
                  <a:pt x="30832" y="63798"/>
                  <a:pt x="33050" y="67226"/>
                </a:cubicBezTo>
                <a:lnTo>
                  <a:pt x="22497" y="75629"/>
                </a:lnTo>
                <a:cubicBezTo>
                  <a:pt x="21572" y="74125"/>
                  <a:pt x="19962" y="73329"/>
                  <a:pt x="18338" y="73329"/>
                </a:cubicBezTo>
                <a:cubicBezTo>
                  <a:pt x="17130" y="73329"/>
                  <a:pt x="15915" y="73770"/>
                  <a:pt x="14968" y="74688"/>
                </a:cubicBezTo>
                <a:cubicBezTo>
                  <a:pt x="12683" y="76771"/>
                  <a:pt x="12885" y="80468"/>
                  <a:pt x="15372" y="82283"/>
                </a:cubicBezTo>
                <a:lnTo>
                  <a:pt x="10734" y="86989"/>
                </a:lnTo>
                <a:cubicBezTo>
                  <a:pt x="10599" y="86955"/>
                  <a:pt x="10448" y="86938"/>
                  <a:pt x="10297" y="86938"/>
                </a:cubicBezTo>
                <a:cubicBezTo>
                  <a:pt x="10145" y="86938"/>
                  <a:pt x="9994" y="86955"/>
                  <a:pt x="9860" y="86989"/>
                </a:cubicBezTo>
                <a:lnTo>
                  <a:pt x="9860" y="86921"/>
                </a:lnTo>
                <a:cubicBezTo>
                  <a:pt x="7574" y="87190"/>
                  <a:pt x="6768" y="90081"/>
                  <a:pt x="8582" y="91492"/>
                </a:cubicBezTo>
                <a:cubicBezTo>
                  <a:pt x="9051" y="91839"/>
                  <a:pt x="9569" y="91994"/>
                  <a:pt x="10073" y="91994"/>
                </a:cubicBezTo>
                <a:cubicBezTo>
                  <a:pt x="11524" y="91994"/>
                  <a:pt x="12865" y="90718"/>
                  <a:pt x="12616" y="89072"/>
                </a:cubicBezTo>
                <a:cubicBezTo>
                  <a:pt x="12481" y="88266"/>
                  <a:pt x="12011" y="87594"/>
                  <a:pt x="11338" y="87190"/>
                </a:cubicBezTo>
                <a:lnTo>
                  <a:pt x="15842" y="82619"/>
                </a:lnTo>
                <a:cubicBezTo>
                  <a:pt x="16595" y="83050"/>
                  <a:pt x="17434" y="83265"/>
                  <a:pt x="18290" y="83265"/>
                </a:cubicBezTo>
                <a:cubicBezTo>
                  <a:pt x="18504" y="83265"/>
                  <a:pt x="18719" y="83251"/>
                  <a:pt x="18934" y="83224"/>
                </a:cubicBezTo>
                <a:cubicBezTo>
                  <a:pt x="19674" y="83090"/>
                  <a:pt x="20413" y="82821"/>
                  <a:pt x="21018" y="82418"/>
                </a:cubicBezTo>
                <a:lnTo>
                  <a:pt x="25186" y="87123"/>
                </a:lnTo>
                <a:cubicBezTo>
                  <a:pt x="23918" y="88887"/>
                  <a:pt x="25362" y="91102"/>
                  <a:pt x="27182" y="91102"/>
                </a:cubicBezTo>
                <a:cubicBezTo>
                  <a:pt x="27582" y="91102"/>
                  <a:pt x="28001" y="90995"/>
                  <a:pt x="28412" y="90753"/>
                </a:cubicBezTo>
                <a:cubicBezTo>
                  <a:pt x="30658" y="89406"/>
                  <a:pt x="29658" y="86159"/>
                  <a:pt x="27223" y="86159"/>
                </a:cubicBezTo>
                <a:cubicBezTo>
                  <a:pt x="27108" y="86159"/>
                  <a:pt x="26988" y="86167"/>
                  <a:pt x="26866" y="86182"/>
                </a:cubicBezTo>
                <a:cubicBezTo>
                  <a:pt x="26463" y="86249"/>
                  <a:pt x="25992" y="86384"/>
                  <a:pt x="25656" y="86720"/>
                </a:cubicBezTo>
                <a:lnTo>
                  <a:pt x="21556" y="82082"/>
                </a:lnTo>
                <a:cubicBezTo>
                  <a:pt x="22833" y="80939"/>
                  <a:pt x="23438" y="79258"/>
                  <a:pt x="23236" y="77645"/>
                </a:cubicBezTo>
                <a:cubicBezTo>
                  <a:pt x="23169" y="77107"/>
                  <a:pt x="23035" y="76637"/>
                  <a:pt x="22833" y="76234"/>
                </a:cubicBezTo>
                <a:lnTo>
                  <a:pt x="33386" y="67764"/>
                </a:lnTo>
                <a:cubicBezTo>
                  <a:pt x="34804" y="69536"/>
                  <a:pt x="36947" y="70581"/>
                  <a:pt x="39179" y="70581"/>
                </a:cubicBezTo>
                <a:cubicBezTo>
                  <a:pt x="39488" y="70581"/>
                  <a:pt x="39798" y="70561"/>
                  <a:pt x="40108" y="70520"/>
                </a:cubicBezTo>
                <a:cubicBezTo>
                  <a:pt x="45015" y="69915"/>
                  <a:pt x="47839" y="64672"/>
                  <a:pt x="45755" y="60303"/>
                </a:cubicBezTo>
                <a:lnTo>
                  <a:pt x="55434" y="56270"/>
                </a:lnTo>
                <a:cubicBezTo>
                  <a:pt x="56219" y="57598"/>
                  <a:pt x="57709" y="58384"/>
                  <a:pt x="59271" y="58384"/>
                </a:cubicBezTo>
                <a:cubicBezTo>
                  <a:pt x="59448" y="58384"/>
                  <a:pt x="59626" y="58374"/>
                  <a:pt x="59804" y="58353"/>
                </a:cubicBezTo>
                <a:cubicBezTo>
                  <a:pt x="60543" y="58219"/>
                  <a:pt x="61283" y="57950"/>
                  <a:pt x="61888" y="57480"/>
                </a:cubicBezTo>
                <a:lnTo>
                  <a:pt x="70492" y="67361"/>
                </a:lnTo>
                <a:cubicBezTo>
                  <a:pt x="67467" y="69713"/>
                  <a:pt x="66996" y="74083"/>
                  <a:pt x="69282" y="77175"/>
                </a:cubicBezTo>
                <a:cubicBezTo>
                  <a:pt x="70672" y="78963"/>
                  <a:pt x="72767" y="79905"/>
                  <a:pt x="74887" y="79905"/>
                </a:cubicBezTo>
                <a:cubicBezTo>
                  <a:pt x="76353" y="79905"/>
                  <a:pt x="77831" y="79454"/>
                  <a:pt x="79096" y="78519"/>
                </a:cubicBezTo>
                <a:cubicBezTo>
                  <a:pt x="82188" y="76301"/>
                  <a:pt x="82927" y="71932"/>
                  <a:pt x="80709" y="68772"/>
                </a:cubicBezTo>
                <a:cubicBezTo>
                  <a:pt x="79330" y="66808"/>
                  <a:pt x="77145" y="65753"/>
                  <a:pt x="74931" y="65753"/>
                </a:cubicBezTo>
                <a:cubicBezTo>
                  <a:pt x="73583" y="65753"/>
                  <a:pt x="72224" y="66144"/>
                  <a:pt x="71029" y="66957"/>
                </a:cubicBezTo>
                <a:lnTo>
                  <a:pt x="62358" y="57076"/>
                </a:lnTo>
                <a:cubicBezTo>
                  <a:pt x="63097" y="56337"/>
                  <a:pt x="63568" y="55396"/>
                  <a:pt x="63702" y="54320"/>
                </a:cubicBezTo>
                <a:lnTo>
                  <a:pt x="81986" y="53648"/>
                </a:lnTo>
                <a:cubicBezTo>
                  <a:pt x="81986" y="53850"/>
                  <a:pt x="81986" y="54119"/>
                  <a:pt x="81986" y="54387"/>
                </a:cubicBezTo>
                <a:cubicBezTo>
                  <a:pt x="82336" y="56833"/>
                  <a:pt x="84416" y="58314"/>
                  <a:pt x="86549" y="58314"/>
                </a:cubicBezTo>
                <a:cubicBezTo>
                  <a:pt x="87700" y="58314"/>
                  <a:pt x="88865" y="57884"/>
                  <a:pt x="89784" y="56942"/>
                </a:cubicBezTo>
                <a:cubicBezTo>
                  <a:pt x="92472" y="54186"/>
                  <a:pt x="90792" y="49615"/>
                  <a:pt x="87028" y="49212"/>
                </a:cubicBezTo>
                <a:lnTo>
                  <a:pt x="87296" y="39532"/>
                </a:lnTo>
                <a:cubicBezTo>
                  <a:pt x="87599" y="39566"/>
                  <a:pt x="87885" y="39582"/>
                  <a:pt x="88162" y="39582"/>
                </a:cubicBezTo>
                <a:cubicBezTo>
                  <a:pt x="88439" y="39582"/>
                  <a:pt x="88708" y="39566"/>
                  <a:pt x="88977" y="39532"/>
                </a:cubicBezTo>
                <a:cubicBezTo>
                  <a:pt x="89313" y="39465"/>
                  <a:pt x="89649" y="39398"/>
                  <a:pt x="89918" y="39330"/>
                </a:cubicBezTo>
                <a:lnTo>
                  <a:pt x="102286" y="68033"/>
                </a:lnTo>
                <a:cubicBezTo>
                  <a:pt x="99598" y="70251"/>
                  <a:pt x="99732" y="74352"/>
                  <a:pt x="102555" y="76368"/>
                </a:cubicBezTo>
                <a:cubicBezTo>
                  <a:pt x="103482" y="77030"/>
                  <a:pt x="104531" y="77337"/>
                  <a:pt x="105563" y="77337"/>
                </a:cubicBezTo>
                <a:cubicBezTo>
                  <a:pt x="107677" y="77337"/>
                  <a:pt x="109719" y="76049"/>
                  <a:pt x="110487" y="73881"/>
                </a:cubicBezTo>
                <a:lnTo>
                  <a:pt x="117276" y="74553"/>
                </a:lnTo>
                <a:cubicBezTo>
                  <a:pt x="117075" y="75158"/>
                  <a:pt x="117075" y="75830"/>
                  <a:pt x="117142" y="76503"/>
                </a:cubicBezTo>
                <a:cubicBezTo>
                  <a:pt x="117344" y="78116"/>
                  <a:pt x="118352" y="79527"/>
                  <a:pt x="119898" y="80267"/>
                </a:cubicBezTo>
                <a:lnTo>
                  <a:pt x="116335" y="88199"/>
                </a:lnTo>
                <a:cubicBezTo>
                  <a:pt x="115955" y="88102"/>
                  <a:pt x="115593" y="88057"/>
                  <a:pt x="115251" y="88057"/>
                </a:cubicBezTo>
                <a:cubicBezTo>
                  <a:pt x="111294" y="88057"/>
                  <a:pt x="109977" y="94035"/>
                  <a:pt x="114184" y="95458"/>
                </a:cubicBezTo>
                <a:cubicBezTo>
                  <a:pt x="114653" y="95617"/>
                  <a:pt x="115101" y="95689"/>
                  <a:pt x="115523" y="95689"/>
                </a:cubicBezTo>
                <a:cubicBezTo>
                  <a:pt x="119218" y="95689"/>
                  <a:pt x="120915" y="90150"/>
                  <a:pt x="116873" y="88400"/>
                </a:cubicBezTo>
                <a:lnTo>
                  <a:pt x="120436" y="80468"/>
                </a:lnTo>
                <a:cubicBezTo>
                  <a:pt x="120978" y="80649"/>
                  <a:pt x="121525" y="80735"/>
                  <a:pt x="122061" y="80735"/>
                </a:cubicBezTo>
                <a:cubicBezTo>
                  <a:pt x="124119" y="80735"/>
                  <a:pt x="126008" y="79470"/>
                  <a:pt x="126754" y="77444"/>
                </a:cubicBezTo>
                <a:lnTo>
                  <a:pt x="145441" y="88199"/>
                </a:lnTo>
                <a:cubicBezTo>
                  <a:pt x="142736" y="92995"/>
                  <a:pt x="146330" y="98635"/>
                  <a:pt x="151491" y="98635"/>
                </a:cubicBezTo>
                <a:cubicBezTo>
                  <a:pt x="151972" y="98635"/>
                  <a:pt x="152466" y="98586"/>
                  <a:pt x="152970" y="98483"/>
                </a:cubicBezTo>
                <a:cubicBezTo>
                  <a:pt x="158885" y="97273"/>
                  <a:pt x="160700" y="89677"/>
                  <a:pt x="155928" y="85980"/>
                </a:cubicBezTo>
                <a:lnTo>
                  <a:pt x="160162" y="79527"/>
                </a:lnTo>
                <a:cubicBezTo>
                  <a:pt x="160991" y="80094"/>
                  <a:pt x="161918" y="80356"/>
                  <a:pt x="162828" y="80356"/>
                </a:cubicBezTo>
                <a:cubicBezTo>
                  <a:pt x="164944" y="80356"/>
                  <a:pt x="166972" y="78940"/>
                  <a:pt x="167489" y="76637"/>
                </a:cubicBezTo>
                <a:lnTo>
                  <a:pt x="181337" y="80468"/>
                </a:lnTo>
                <a:cubicBezTo>
                  <a:pt x="179159" y="85197"/>
                  <a:pt x="182798" y="90386"/>
                  <a:pt x="187722" y="90386"/>
                </a:cubicBezTo>
                <a:cubicBezTo>
                  <a:pt x="188118" y="90386"/>
                  <a:pt x="188522" y="90352"/>
                  <a:pt x="188932" y="90282"/>
                </a:cubicBezTo>
                <a:cubicBezTo>
                  <a:pt x="194512" y="89341"/>
                  <a:pt x="196730" y="82552"/>
                  <a:pt x="192831" y="78452"/>
                </a:cubicBezTo>
                <a:lnTo>
                  <a:pt x="203183" y="70318"/>
                </a:lnTo>
                <a:cubicBezTo>
                  <a:pt x="204490" y="72160"/>
                  <a:pt x="206637" y="73267"/>
                  <a:pt x="208929" y="73267"/>
                </a:cubicBezTo>
                <a:cubicBezTo>
                  <a:pt x="209230" y="73267"/>
                  <a:pt x="209533" y="73248"/>
                  <a:pt x="209838" y="73209"/>
                </a:cubicBezTo>
                <a:cubicBezTo>
                  <a:pt x="210779" y="73074"/>
                  <a:pt x="211720" y="72738"/>
                  <a:pt x="212594" y="72200"/>
                </a:cubicBezTo>
                <a:lnTo>
                  <a:pt x="218374" y="82888"/>
                </a:lnTo>
                <a:cubicBezTo>
                  <a:pt x="214161" y="85618"/>
                  <a:pt x="216601" y="91701"/>
                  <a:pt x="220885" y="91701"/>
                </a:cubicBezTo>
                <a:cubicBezTo>
                  <a:pt x="221454" y="91701"/>
                  <a:pt x="222054" y="91594"/>
                  <a:pt x="222677" y="91358"/>
                </a:cubicBezTo>
                <a:cubicBezTo>
                  <a:pt x="227798" y="89438"/>
                  <a:pt x="226213" y="82092"/>
                  <a:pt x="221116" y="82092"/>
                </a:cubicBezTo>
                <a:cubicBezTo>
                  <a:pt x="220861" y="82092"/>
                  <a:pt x="220596" y="82110"/>
                  <a:pt x="220324" y="82149"/>
                </a:cubicBezTo>
                <a:cubicBezTo>
                  <a:pt x="219853" y="82216"/>
                  <a:pt x="219383" y="82351"/>
                  <a:pt x="218912" y="82552"/>
                </a:cubicBezTo>
                <a:lnTo>
                  <a:pt x="213131" y="71864"/>
                </a:lnTo>
                <a:cubicBezTo>
                  <a:pt x="216089" y="69646"/>
                  <a:pt x="216828" y="65479"/>
                  <a:pt x="214812" y="62319"/>
                </a:cubicBezTo>
                <a:lnTo>
                  <a:pt x="240960" y="47531"/>
                </a:lnTo>
                <a:cubicBezTo>
                  <a:pt x="242347" y="51556"/>
                  <a:pt x="246083" y="53914"/>
                  <a:pt x="249953" y="53914"/>
                </a:cubicBezTo>
                <a:cubicBezTo>
                  <a:pt x="251900" y="53914"/>
                  <a:pt x="253882" y="53317"/>
                  <a:pt x="255614" y="52035"/>
                </a:cubicBezTo>
                <a:lnTo>
                  <a:pt x="265966" y="67495"/>
                </a:lnTo>
                <a:cubicBezTo>
                  <a:pt x="262807" y="69041"/>
                  <a:pt x="261933" y="73142"/>
                  <a:pt x="264084" y="75898"/>
                </a:cubicBezTo>
                <a:cubicBezTo>
                  <a:pt x="265166" y="77284"/>
                  <a:pt x="266758" y="77973"/>
                  <a:pt x="268365" y="77973"/>
                </a:cubicBezTo>
                <a:cubicBezTo>
                  <a:pt x="269952" y="77973"/>
                  <a:pt x="271552" y="77301"/>
                  <a:pt x="272688" y="75965"/>
                </a:cubicBezTo>
                <a:lnTo>
                  <a:pt x="278872" y="82888"/>
                </a:lnTo>
                <a:cubicBezTo>
                  <a:pt x="278267" y="83561"/>
                  <a:pt x="277998" y="84434"/>
                  <a:pt x="278065" y="85375"/>
                </a:cubicBezTo>
                <a:cubicBezTo>
                  <a:pt x="278313" y="87028"/>
                  <a:pt x="279704" y="87995"/>
                  <a:pt x="281114" y="87995"/>
                </a:cubicBezTo>
                <a:cubicBezTo>
                  <a:pt x="281998" y="87995"/>
                  <a:pt x="282889" y="87616"/>
                  <a:pt x="283510" y="86787"/>
                </a:cubicBezTo>
                <a:cubicBezTo>
                  <a:pt x="285104" y="84747"/>
                  <a:pt x="283554" y="81921"/>
                  <a:pt x="281096" y="81921"/>
                </a:cubicBezTo>
                <a:cubicBezTo>
                  <a:pt x="280963" y="81921"/>
                  <a:pt x="280826" y="81930"/>
                  <a:pt x="280687" y="81947"/>
                </a:cubicBezTo>
                <a:cubicBezTo>
                  <a:pt x="280216" y="82014"/>
                  <a:pt x="279746" y="82216"/>
                  <a:pt x="279343" y="82485"/>
                </a:cubicBezTo>
                <a:lnTo>
                  <a:pt x="273024" y="75494"/>
                </a:lnTo>
                <a:cubicBezTo>
                  <a:pt x="274368" y="73478"/>
                  <a:pt x="274234" y="70856"/>
                  <a:pt x="272688" y="68974"/>
                </a:cubicBezTo>
                <a:lnTo>
                  <a:pt x="279679" y="64201"/>
                </a:lnTo>
                <a:cubicBezTo>
                  <a:pt x="280351" y="65042"/>
                  <a:pt x="281190" y="65395"/>
                  <a:pt x="282008" y="65395"/>
                </a:cubicBezTo>
                <a:cubicBezTo>
                  <a:pt x="284131" y="65395"/>
                  <a:pt x="286109" y="63017"/>
                  <a:pt x="284653" y="60639"/>
                </a:cubicBezTo>
                <a:cubicBezTo>
                  <a:pt x="284007" y="59639"/>
                  <a:pt x="283084" y="59220"/>
                  <a:pt x="282169" y="59220"/>
                </a:cubicBezTo>
                <a:cubicBezTo>
                  <a:pt x="280132" y="59220"/>
                  <a:pt x="278136" y="61298"/>
                  <a:pt x="279343" y="63664"/>
                </a:cubicBezTo>
                <a:lnTo>
                  <a:pt x="272285" y="68503"/>
                </a:lnTo>
                <a:cubicBezTo>
                  <a:pt x="271201" y="67467"/>
                  <a:pt x="269788" y="66926"/>
                  <a:pt x="268346" y="66926"/>
                </a:cubicBezTo>
                <a:cubicBezTo>
                  <a:pt x="267729" y="66926"/>
                  <a:pt x="267107" y="67025"/>
                  <a:pt x="266504" y="67226"/>
                </a:cubicBezTo>
                <a:lnTo>
                  <a:pt x="256085" y="51699"/>
                </a:lnTo>
                <a:cubicBezTo>
                  <a:pt x="261664" y="46993"/>
                  <a:pt x="260118" y="38120"/>
                  <a:pt x="253396" y="35499"/>
                </a:cubicBezTo>
                <a:cubicBezTo>
                  <a:pt x="252239" y="35052"/>
                  <a:pt x="251075" y="34846"/>
                  <a:pt x="249944" y="34846"/>
                </a:cubicBezTo>
                <a:cubicBezTo>
                  <a:pt x="244434" y="34846"/>
                  <a:pt x="239709" y="39749"/>
                  <a:pt x="240490" y="45716"/>
                </a:cubicBezTo>
                <a:cubicBezTo>
                  <a:pt x="240557" y="46119"/>
                  <a:pt x="240691" y="46523"/>
                  <a:pt x="240759" y="46926"/>
                </a:cubicBezTo>
                <a:lnTo>
                  <a:pt x="214409" y="61849"/>
                </a:lnTo>
                <a:cubicBezTo>
                  <a:pt x="213088" y="60126"/>
                  <a:pt x="211081" y="59140"/>
                  <a:pt x="208974" y="59140"/>
                </a:cubicBezTo>
                <a:cubicBezTo>
                  <a:pt x="208614" y="59140"/>
                  <a:pt x="208251" y="59168"/>
                  <a:pt x="207888" y="59227"/>
                </a:cubicBezTo>
                <a:cubicBezTo>
                  <a:pt x="206342" y="59429"/>
                  <a:pt x="204931" y="60168"/>
                  <a:pt x="203788" y="61311"/>
                </a:cubicBezTo>
                <a:lnTo>
                  <a:pt x="180933" y="46052"/>
                </a:lnTo>
                <a:cubicBezTo>
                  <a:pt x="181605" y="42960"/>
                  <a:pt x="179723" y="40003"/>
                  <a:pt x="176698" y="39263"/>
                </a:cubicBezTo>
                <a:cubicBezTo>
                  <a:pt x="176242" y="39151"/>
                  <a:pt x="175785" y="39098"/>
                  <a:pt x="175335" y="39098"/>
                </a:cubicBezTo>
                <a:cubicBezTo>
                  <a:pt x="172810" y="39098"/>
                  <a:pt x="170527" y="40785"/>
                  <a:pt x="169842" y="43296"/>
                </a:cubicBezTo>
                <a:cubicBezTo>
                  <a:pt x="169035" y="46321"/>
                  <a:pt x="170716" y="49413"/>
                  <a:pt x="173674" y="50287"/>
                </a:cubicBezTo>
                <a:cubicBezTo>
                  <a:pt x="174217" y="50448"/>
                  <a:pt x="174768" y="50524"/>
                  <a:pt x="175311" y="50524"/>
                </a:cubicBezTo>
                <a:cubicBezTo>
                  <a:pt x="177720" y="50524"/>
                  <a:pt x="179976" y="49016"/>
                  <a:pt x="180799" y="46657"/>
                </a:cubicBezTo>
                <a:lnTo>
                  <a:pt x="203385" y="61782"/>
                </a:lnTo>
                <a:cubicBezTo>
                  <a:pt x="202175" y="63260"/>
                  <a:pt x="201637" y="65210"/>
                  <a:pt x="201906" y="67159"/>
                </a:cubicBezTo>
                <a:cubicBezTo>
                  <a:pt x="201973" y="68100"/>
                  <a:pt x="202309" y="68974"/>
                  <a:pt x="202780" y="69781"/>
                </a:cubicBezTo>
                <a:lnTo>
                  <a:pt x="192428" y="78049"/>
                </a:lnTo>
                <a:cubicBezTo>
                  <a:pt x="191046" y="76856"/>
                  <a:pt x="189369" y="76287"/>
                  <a:pt x="187719" y="76287"/>
                </a:cubicBezTo>
                <a:cubicBezTo>
                  <a:pt x="185275" y="76287"/>
                  <a:pt x="182889" y="77536"/>
                  <a:pt x="181605" y="79863"/>
                </a:cubicBezTo>
                <a:lnTo>
                  <a:pt x="167557" y="76032"/>
                </a:lnTo>
                <a:cubicBezTo>
                  <a:pt x="167557" y="75696"/>
                  <a:pt x="167557" y="75293"/>
                  <a:pt x="167557" y="74956"/>
                </a:cubicBezTo>
                <a:cubicBezTo>
                  <a:pt x="167422" y="74150"/>
                  <a:pt x="167086" y="73410"/>
                  <a:pt x="166615" y="72738"/>
                </a:cubicBezTo>
                <a:lnTo>
                  <a:pt x="180395" y="63260"/>
                </a:lnTo>
                <a:cubicBezTo>
                  <a:pt x="181318" y="65203"/>
                  <a:pt x="182951" y="66031"/>
                  <a:pt x="184581" y="66031"/>
                </a:cubicBezTo>
                <a:cubicBezTo>
                  <a:pt x="187465" y="66031"/>
                  <a:pt x="190342" y="63439"/>
                  <a:pt x="189268" y="59832"/>
                </a:cubicBezTo>
                <a:cubicBezTo>
                  <a:pt x="188565" y="57468"/>
                  <a:pt x="186683" y="56412"/>
                  <a:pt x="184792" y="56412"/>
                </a:cubicBezTo>
                <a:cubicBezTo>
                  <a:pt x="182167" y="56412"/>
                  <a:pt x="179523" y="58449"/>
                  <a:pt x="179992" y="61849"/>
                </a:cubicBezTo>
                <a:cubicBezTo>
                  <a:pt x="179992" y="62185"/>
                  <a:pt x="180059" y="62454"/>
                  <a:pt x="180194" y="62723"/>
                </a:cubicBezTo>
                <a:lnTo>
                  <a:pt x="166212" y="72268"/>
                </a:lnTo>
                <a:cubicBezTo>
                  <a:pt x="165263" y="71318"/>
                  <a:pt x="164013" y="70820"/>
                  <a:pt x="162767" y="70820"/>
                </a:cubicBezTo>
                <a:cubicBezTo>
                  <a:pt x="161806" y="70820"/>
                  <a:pt x="160847" y="71116"/>
                  <a:pt x="160028" y="71730"/>
                </a:cubicBezTo>
                <a:lnTo>
                  <a:pt x="150953" y="62319"/>
                </a:lnTo>
                <a:cubicBezTo>
                  <a:pt x="154760" y="57922"/>
                  <a:pt x="151645" y="51216"/>
                  <a:pt x="145989" y="51216"/>
                </a:cubicBezTo>
                <a:cubicBezTo>
                  <a:pt x="145853" y="51216"/>
                  <a:pt x="145715" y="51220"/>
                  <a:pt x="145576" y="51228"/>
                </a:cubicBezTo>
                <a:lnTo>
                  <a:pt x="144030" y="40473"/>
                </a:lnTo>
                <a:lnTo>
                  <a:pt x="144299" y="40473"/>
                </a:lnTo>
                <a:cubicBezTo>
                  <a:pt x="146853" y="40204"/>
                  <a:pt x="148735" y="38053"/>
                  <a:pt x="148668" y="35499"/>
                </a:cubicBezTo>
                <a:cubicBezTo>
                  <a:pt x="148533" y="32945"/>
                  <a:pt x="146450" y="30995"/>
                  <a:pt x="143895" y="30995"/>
                </a:cubicBezTo>
                <a:cubicBezTo>
                  <a:pt x="137913" y="30995"/>
                  <a:pt x="137375" y="39935"/>
                  <a:pt x="143492" y="40473"/>
                </a:cubicBezTo>
                <a:lnTo>
                  <a:pt x="144971" y="51295"/>
                </a:lnTo>
                <a:cubicBezTo>
                  <a:pt x="141341" y="51833"/>
                  <a:pt x="138787" y="55194"/>
                  <a:pt x="139324" y="58824"/>
                </a:cubicBezTo>
                <a:cubicBezTo>
                  <a:pt x="139813" y="62183"/>
                  <a:pt x="142632" y="64543"/>
                  <a:pt x="145866" y="64543"/>
                </a:cubicBezTo>
                <a:cubicBezTo>
                  <a:pt x="146192" y="64543"/>
                  <a:pt x="146521" y="64519"/>
                  <a:pt x="146853" y="64470"/>
                </a:cubicBezTo>
                <a:cubicBezTo>
                  <a:pt x="148265" y="64336"/>
                  <a:pt x="149542" y="63664"/>
                  <a:pt x="150550" y="62723"/>
                </a:cubicBezTo>
                <a:lnTo>
                  <a:pt x="159557" y="72133"/>
                </a:lnTo>
                <a:cubicBezTo>
                  <a:pt x="157541" y="74015"/>
                  <a:pt x="157608" y="77309"/>
                  <a:pt x="159692" y="79124"/>
                </a:cubicBezTo>
                <a:lnTo>
                  <a:pt x="155390" y="85644"/>
                </a:lnTo>
                <a:cubicBezTo>
                  <a:pt x="154193" y="84847"/>
                  <a:pt x="152849" y="84465"/>
                  <a:pt x="151521" y="84465"/>
                </a:cubicBezTo>
                <a:cubicBezTo>
                  <a:pt x="149268" y="84465"/>
                  <a:pt x="147064" y="85564"/>
                  <a:pt x="145710" y="87594"/>
                </a:cubicBezTo>
                <a:lnTo>
                  <a:pt x="126889" y="76839"/>
                </a:lnTo>
                <a:cubicBezTo>
                  <a:pt x="126956" y="76234"/>
                  <a:pt x="127023" y="75696"/>
                  <a:pt x="126956" y="75158"/>
                </a:cubicBezTo>
                <a:cubicBezTo>
                  <a:pt x="126584" y="72370"/>
                  <a:pt x="124300" y="70857"/>
                  <a:pt x="122015" y="70857"/>
                </a:cubicBezTo>
                <a:cubicBezTo>
                  <a:pt x="120168" y="70857"/>
                  <a:pt x="118319" y="71845"/>
                  <a:pt x="117478" y="73948"/>
                </a:cubicBezTo>
                <a:lnTo>
                  <a:pt x="110622" y="73276"/>
                </a:lnTo>
                <a:cubicBezTo>
                  <a:pt x="110756" y="72671"/>
                  <a:pt x="110823" y="71999"/>
                  <a:pt x="110756" y="71394"/>
                </a:cubicBezTo>
                <a:cubicBezTo>
                  <a:pt x="110387" y="68813"/>
                  <a:pt x="108109" y="66906"/>
                  <a:pt x="105563" y="66906"/>
                </a:cubicBezTo>
                <a:cubicBezTo>
                  <a:pt x="105324" y="66906"/>
                  <a:pt x="105083" y="66923"/>
                  <a:pt x="104841" y="66957"/>
                </a:cubicBezTo>
                <a:cubicBezTo>
                  <a:pt x="104101" y="67025"/>
                  <a:pt x="103362" y="67294"/>
                  <a:pt x="102757" y="67697"/>
                </a:cubicBezTo>
                <a:lnTo>
                  <a:pt x="90456" y="39129"/>
                </a:lnTo>
                <a:cubicBezTo>
                  <a:pt x="96734" y="36513"/>
                  <a:pt x="94677" y="27344"/>
                  <a:pt x="88185" y="27344"/>
                </a:cubicBezTo>
                <a:cubicBezTo>
                  <a:pt x="88005" y="27344"/>
                  <a:pt x="87820" y="27351"/>
                  <a:pt x="87633" y="27365"/>
                </a:cubicBezTo>
                <a:cubicBezTo>
                  <a:pt x="80709" y="27903"/>
                  <a:pt x="79902" y="37784"/>
                  <a:pt x="86692" y="39398"/>
                </a:cubicBezTo>
                <a:lnTo>
                  <a:pt x="86423" y="49144"/>
                </a:lnTo>
                <a:cubicBezTo>
                  <a:pt x="86221" y="49144"/>
                  <a:pt x="86019" y="49144"/>
                  <a:pt x="85885" y="49212"/>
                </a:cubicBezTo>
                <a:cubicBezTo>
                  <a:pt x="83868" y="49480"/>
                  <a:pt x="82255" y="51026"/>
                  <a:pt x="81986" y="53043"/>
                </a:cubicBezTo>
                <a:lnTo>
                  <a:pt x="63568" y="53715"/>
                </a:lnTo>
                <a:lnTo>
                  <a:pt x="63568" y="53446"/>
                </a:lnTo>
                <a:cubicBezTo>
                  <a:pt x="63245" y="51247"/>
                  <a:pt x="61364" y="49607"/>
                  <a:pt x="59186" y="49607"/>
                </a:cubicBezTo>
                <a:cubicBezTo>
                  <a:pt x="59101" y="49607"/>
                  <a:pt x="59016" y="49610"/>
                  <a:pt x="58930" y="49615"/>
                </a:cubicBezTo>
                <a:lnTo>
                  <a:pt x="56308" y="34759"/>
                </a:lnTo>
                <a:cubicBezTo>
                  <a:pt x="60005" y="34222"/>
                  <a:pt x="62627" y="30928"/>
                  <a:pt x="62358" y="27231"/>
                </a:cubicBezTo>
                <a:cubicBezTo>
                  <a:pt x="62030" y="23553"/>
                  <a:pt x="59006" y="20773"/>
                  <a:pt x="55356" y="20773"/>
                </a:cubicBezTo>
                <a:cubicBezTo>
                  <a:pt x="55270" y="20773"/>
                  <a:pt x="55185" y="20775"/>
                  <a:pt x="55098" y="20778"/>
                </a:cubicBezTo>
                <a:lnTo>
                  <a:pt x="55905" y="10225"/>
                </a:lnTo>
                <a:lnTo>
                  <a:pt x="56107" y="10225"/>
                </a:lnTo>
                <a:cubicBezTo>
                  <a:pt x="58863" y="9821"/>
                  <a:pt x="60812" y="7401"/>
                  <a:pt x="60543" y="4645"/>
                </a:cubicBezTo>
                <a:cubicBezTo>
                  <a:pt x="60348" y="1976"/>
                  <a:pt x="58072" y="1"/>
                  <a:pt x="55426" y="1"/>
                </a:cubicBezTo>
                <a:close/>
              </a:path>
            </a:pathLst>
          </a:custGeom>
          <a:solidFill>
            <a:srgbClr val="EBF2F2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CUSTOM_3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"/>
          <p:cNvSpPr/>
          <p:nvPr/>
        </p:nvSpPr>
        <p:spPr>
          <a:xfrm>
            <a:off x="6986157" y="0"/>
            <a:ext cx="11160705" cy="10080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"/>
          <p:cNvSpPr/>
          <p:nvPr/>
        </p:nvSpPr>
        <p:spPr>
          <a:xfrm rot="8100000">
            <a:off x="14242802" y="6228272"/>
            <a:ext cx="7321230" cy="2492614"/>
          </a:xfrm>
          <a:custGeom>
            <a:avLst/>
            <a:gdLst/>
            <a:ahLst/>
            <a:cxnLst/>
            <a:rect l="l" t="t" r="r" b="b"/>
            <a:pathLst>
              <a:path w="286109" h="98636" extrusionOk="0">
                <a:moveTo>
                  <a:pt x="55426" y="1"/>
                </a:moveTo>
                <a:cubicBezTo>
                  <a:pt x="55339" y="1"/>
                  <a:pt x="55253" y="3"/>
                  <a:pt x="55166" y="7"/>
                </a:cubicBezTo>
                <a:cubicBezTo>
                  <a:pt x="48713" y="343"/>
                  <a:pt x="48645" y="10023"/>
                  <a:pt x="55300" y="10225"/>
                </a:cubicBezTo>
                <a:lnTo>
                  <a:pt x="54561" y="20845"/>
                </a:lnTo>
                <a:lnTo>
                  <a:pt x="54359" y="20845"/>
                </a:lnTo>
                <a:cubicBezTo>
                  <a:pt x="50595" y="21316"/>
                  <a:pt x="47906" y="24744"/>
                  <a:pt x="48242" y="28508"/>
                </a:cubicBezTo>
                <a:cubicBezTo>
                  <a:pt x="48627" y="32106"/>
                  <a:pt x="51654" y="34844"/>
                  <a:pt x="55208" y="34844"/>
                </a:cubicBezTo>
                <a:cubicBezTo>
                  <a:pt x="55372" y="34844"/>
                  <a:pt x="55537" y="34839"/>
                  <a:pt x="55703" y="34827"/>
                </a:cubicBezTo>
                <a:lnTo>
                  <a:pt x="58325" y="49749"/>
                </a:lnTo>
                <a:cubicBezTo>
                  <a:pt x="56107" y="50153"/>
                  <a:pt x="54561" y="52304"/>
                  <a:pt x="54897" y="54589"/>
                </a:cubicBezTo>
                <a:cubicBezTo>
                  <a:pt x="54964" y="54992"/>
                  <a:pt x="55031" y="55329"/>
                  <a:pt x="55166" y="55665"/>
                </a:cubicBezTo>
                <a:lnTo>
                  <a:pt x="45486" y="59765"/>
                </a:lnTo>
                <a:cubicBezTo>
                  <a:pt x="44175" y="57440"/>
                  <a:pt x="41753" y="56067"/>
                  <a:pt x="39159" y="56067"/>
                </a:cubicBezTo>
                <a:cubicBezTo>
                  <a:pt x="38828" y="56067"/>
                  <a:pt x="38494" y="56089"/>
                  <a:pt x="38159" y="56135"/>
                </a:cubicBezTo>
                <a:cubicBezTo>
                  <a:pt x="37420" y="56270"/>
                  <a:pt x="36613" y="56471"/>
                  <a:pt x="35941" y="56807"/>
                </a:cubicBezTo>
                <a:lnTo>
                  <a:pt x="23707" y="36104"/>
                </a:lnTo>
                <a:cubicBezTo>
                  <a:pt x="27001" y="33818"/>
                  <a:pt x="26597" y="28777"/>
                  <a:pt x="22900" y="27097"/>
                </a:cubicBezTo>
                <a:cubicBezTo>
                  <a:pt x="22205" y="26793"/>
                  <a:pt x="21498" y="26654"/>
                  <a:pt x="20812" y="26654"/>
                </a:cubicBezTo>
                <a:cubicBezTo>
                  <a:pt x="17848" y="26654"/>
                  <a:pt x="15271" y="29254"/>
                  <a:pt x="15708" y="32474"/>
                </a:cubicBezTo>
                <a:cubicBezTo>
                  <a:pt x="15775" y="33348"/>
                  <a:pt x="16111" y="34155"/>
                  <a:pt x="16649" y="34827"/>
                </a:cubicBezTo>
                <a:lnTo>
                  <a:pt x="8179" y="40742"/>
                </a:lnTo>
                <a:cubicBezTo>
                  <a:pt x="7308" y="39708"/>
                  <a:pt x="6256" y="39276"/>
                  <a:pt x="5240" y="39276"/>
                </a:cubicBezTo>
                <a:cubicBezTo>
                  <a:pt x="2490" y="39276"/>
                  <a:pt x="1" y="42436"/>
                  <a:pt x="2062" y="45380"/>
                </a:cubicBezTo>
                <a:cubicBezTo>
                  <a:pt x="2876" y="46551"/>
                  <a:pt x="3989" y="47042"/>
                  <a:pt x="5089" y="47042"/>
                </a:cubicBezTo>
                <a:cubicBezTo>
                  <a:pt x="7714" y="47042"/>
                  <a:pt x="10268" y="44244"/>
                  <a:pt x="8515" y="41213"/>
                </a:cubicBezTo>
                <a:lnTo>
                  <a:pt x="16985" y="35297"/>
                </a:lnTo>
                <a:cubicBezTo>
                  <a:pt x="17983" y="36353"/>
                  <a:pt x="19390" y="36949"/>
                  <a:pt x="20849" y="36949"/>
                </a:cubicBezTo>
                <a:cubicBezTo>
                  <a:pt x="21062" y="36949"/>
                  <a:pt x="21275" y="36936"/>
                  <a:pt x="21489" y="36910"/>
                </a:cubicBezTo>
                <a:cubicBezTo>
                  <a:pt x="22026" y="36776"/>
                  <a:pt x="22631" y="36642"/>
                  <a:pt x="23169" y="36373"/>
                </a:cubicBezTo>
                <a:lnTo>
                  <a:pt x="35403" y="57143"/>
                </a:lnTo>
                <a:cubicBezTo>
                  <a:pt x="31908" y="59227"/>
                  <a:pt x="30832" y="63798"/>
                  <a:pt x="33050" y="67226"/>
                </a:cubicBezTo>
                <a:lnTo>
                  <a:pt x="22497" y="75629"/>
                </a:lnTo>
                <a:cubicBezTo>
                  <a:pt x="21572" y="74125"/>
                  <a:pt x="19962" y="73329"/>
                  <a:pt x="18338" y="73329"/>
                </a:cubicBezTo>
                <a:cubicBezTo>
                  <a:pt x="17130" y="73329"/>
                  <a:pt x="15915" y="73770"/>
                  <a:pt x="14968" y="74688"/>
                </a:cubicBezTo>
                <a:cubicBezTo>
                  <a:pt x="12683" y="76771"/>
                  <a:pt x="12885" y="80468"/>
                  <a:pt x="15372" y="82283"/>
                </a:cubicBezTo>
                <a:lnTo>
                  <a:pt x="10734" y="86989"/>
                </a:lnTo>
                <a:cubicBezTo>
                  <a:pt x="10599" y="86955"/>
                  <a:pt x="10448" y="86938"/>
                  <a:pt x="10297" y="86938"/>
                </a:cubicBezTo>
                <a:cubicBezTo>
                  <a:pt x="10145" y="86938"/>
                  <a:pt x="9994" y="86955"/>
                  <a:pt x="9860" y="86989"/>
                </a:cubicBezTo>
                <a:lnTo>
                  <a:pt x="9860" y="86921"/>
                </a:lnTo>
                <a:cubicBezTo>
                  <a:pt x="7574" y="87190"/>
                  <a:pt x="6768" y="90081"/>
                  <a:pt x="8582" y="91492"/>
                </a:cubicBezTo>
                <a:cubicBezTo>
                  <a:pt x="9051" y="91839"/>
                  <a:pt x="9569" y="91994"/>
                  <a:pt x="10073" y="91994"/>
                </a:cubicBezTo>
                <a:cubicBezTo>
                  <a:pt x="11524" y="91994"/>
                  <a:pt x="12865" y="90718"/>
                  <a:pt x="12616" y="89072"/>
                </a:cubicBezTo>
                <a:cubicBezTo>
                  <a:pt x="12481" y="88266"/>
                  <a:pt x="12011" y="87594"/>
                  <a:pt x="11338" y="87190"/>
                </a:cubicBezTo>
                <a:lnTo>
                  <a:pt x="15842" y="82619"/>
                </a:lnTo>
                <a:cubicBezTo>
                  <a:pt x="16595" y="83050"/>
                  <a:pt x="17434" y="83265"/>
                  <a:pt x="18290" y="83265"/>
                </a:cubicBezTo>
                <a:cubicBezTo>
                  <a:pt x="18504" y="83265"/>
                  <a:pt x="18719" y="83251"/>
                  <a:pt x="18934" y="83224"/>
                </a:cubicBezTo>
                <a:cubicBezTo>
                  <a:pt x="19674" y="83090"/>
                  <a:pt x="20413" y="82821"/>
                  <a:pt x="21018" y="82418"/>
                </a:cubicBezTo>
                <a:lnTo>
                  <a:pt x="25186" y="87123"/>
                </a:lnTo>
                <a:cubicBezTo>
                  <a:pt x="23918" y="88887"/>
                  <a:pt x="25362" y="91102"/>
                  <a:pt x="27182" y="91102"/>
                </a:cubicBezTo>
                <a:cubicBezTo>
                  <a:pt x="27582" y="91102"/>
                  <a:pt x="28001" y="90995"/>
                  <a:pt x="28412" y="90753"/>
                </a:cubicBezTo>
                <a:cubicBezTo>
                  <a:pt x="30658" y="89406"/>
                  <a:pt x="29658" y="86159"/>
                  <a:pt x="27223" y="86159"/>
                </a:cubicBezTo>
                <a:cubicBezTo>
                  <a:pt x="27108" y="86159"/>
                  <a:pt x="26988" y="86167"/>
                  <a:pt x="26866" y="86182"/>
                </a:cubicBezTo>
                <a:cubicBezTo>
                  <a:pt x="26463" y="86249"/>
                  <a:pt x="25992" y="86384"/>
                  <a:pt x="25656" y="86720"/>
                </a:cubicBezTo>
                <a:lnTo>
                  <a:pt x="21556" y="82082"/>
                </a:lnTo>
                <a:cubicBezTo>
                  <a:pt x="22833" y="80939"/>
                  <a:pt x="23438" y="79258"/>
                  <a:pt x="23236" y="77645"/>
                </a:cubicBezTo>
                <a:cubicBezTo>
                  <a:pt x="23169" y="77107"/>
                  <a:pt x="23035" y="76637"/>
                  <a:pt x="22833" y="76234"/>
                </a:cubicBezTo>
                <a:lnTo>
                  <a:pt x="33386" y="67764"/>
                </a:lnTo>
                <a:cubicBezTo>
                  <a:pt x="34804" y="69536"/>
                  <a:pt x="36947" y="70581"/>
                  <a:pt x="39179" y="70581"/>
                </a:cubicBezTo>
                <a:cubicBezTo>
                  <a:pt x="39488" y="70581"/>
                  <a:pt x="39798" y="70561"/>
                  <a:pt x="40108" y="70520"/>
                </a:cubicBezTo>
                <a:cubicBezTo>
                  <a:pt x="45015" y="69915"/>
                  <a:pt x="47839" y="64672"/>
                  <a:pt x="45755" y="60303"/>
                </a:cubicBezTo>
                <a:lnTo>
                  <a:pt x="55434" y="56270"/>
                </a:lnTo>
                <a:cubicBezTo>
                  <a:pt x="56219" y="57598"/>
                  <a:pt x="57709" y="58384"/>
                  <a:pt x="59271" y="58384"/>
                </a:cubicBezTo>
                <a:cubicBezTo>
                  <a:pt x="59448" y="58384"/>
                  <a:pt x="59626" y="58374"/>
                  <a:pt x="59804" y="58353"/>
                </a:cubicBezTo>
                <a:cubicBezTo>
                  <a:pt x="60543" y="58219"/>
                  <a:pt x="61283" y="57950"/>
                  <a:pt x="61888" y="57480"/>
                </a:cubicBezTo>
                <a:lnTo>
                  <a:pt x="70492" y="67361"/>
                </a:lnTo>
                <a:cubicBezTo>
                  <a:pt x="67467" y="69713"/>
                  <a:pt x="66996" y="74083"/>
                  <a:pt x="69282" y="77175"/>
                </a:cubicBezTo>
                <a:cubicBezTo>
                  <a:pt x="70672" y="78963"/>
                  <a:pt x="72767" y="79905"/>
                  <a:pt x="74887" y="79905"/>
                </a:cubicBezTo>
                <a:cubicBezTo>
                  <a:pt x="76353" y="79905"/>
                  <a:pt x="77831" y="79454"/>
                  <a:pt x="79096" y="78519"/>
                </a:cubicBezTo>
                <a:cubicBezTo>
                  <a:pt x="82188" y="76301"/>
                  <a:pt x="82927" y="71932"/>
                  <a:pt x="80709" y="68772"/>
                </a:cubicBezTo>
                <a:cubicBezTo>
                  <a:pt x="79330" y="66808"/>
                  <a:pt x="77145" y="65753"/>
                  <a:pt x="74931" y="65753"/>
                </a:cubicBezTo>
                <a:cubicBezTo>
                  <a:pt x="73583" y="65753"/>
                  <a:pt x="72224" y="66144"/>
                  <a:pt x="71029" y="66957"/>
                </a:cubicBezTo>
                <a:lnTo>
                  <a:pt x="62358" y="57076"/>
                </a:lnTo>
                <a:cubicBezTo>
                  <a:pt x="63097" y="56337"/>
                  <a:pt x="63568" y="55396"/>
                  <a:pt x="63702" y="54320"/>
                </a:cubicBezTo>
                <a:lnTo>
                  <a:pt x="81986" y="53648"/>
                </a:lnTo>
                <a:cubicBezTo>
                  <a:pt x="81986" y="53850"/>
                  <a:pt x="81986" y="54119"/>
                  <a:pt x="81986" y="54387"/>
                </a:cubicBezTo>
                <a:cubicBezTo>
                  <a:pt x="82336" y="56833"/>
                  <a:pt x="84416" y="58314"/>
                  <a:pt x="86549" y="58314"/>
                </a:cubicBezTo>
                <a:cubicBezTo>
                  <a:pt x="87700" y="58314"/>
                  <a:pt x="88865" y="57884"/>
                  <a:pt x="89784" y="56942"/>
                </a:cubicBezTo>
                <a:cubicBezTo>
                  <a:pt x="92472" y="54186"/>
                  <a:pt x="90792" y="49615"/>
                  <a:pt x="87028" y="49212"/>
                </a:cubicBezTo>
                <a:lnTo>
                  <a:pt x="87296" y="39532"/>
                </a:lnTo>
                <a:cubicBezTo>
                  <a:pt x="87599" y="39566"/>
                  <a:pt x="87885" y="39582"/>
                  <a:pt x="88162" y="39582"/>
                </a:cubicBezTo>
                <a:cubicBezTo>
                  <a:pt x="88439" y="39582"/>
                  <a:pt x="88708" y="39566"/>
                  <a:pt x="88977" y="39532"/>
                </a:cubicBezTo>
                <a:cubicBezTo>
                  <a:pt x="89313" y="39465"/>
                  <a:pt x="89649" y="39398"/>
                  <a:pt x="89918" y="39330"/>
                </a:cubicBezTo>
                <a:lnTo>
                  <a:pt x="102286" y="68033"/>
                </a:lnTo>
                <a:cubicBezTo>
                  <a:pt x="99598" y="70251"/>
                  <a:pt x="99732" y="74352"/>
                  <a:pt x="102555" y="76368"/>
                </a:cubicBezTo>
                <a:cubicBezTo>
                  <a:pt x="103482" y="77030"/>
                  <a:pt x="104531" y="77337"/>
                  <a:pt x="105563" y="77337"/>
                </a:cubicBezTo>
                <a:cubicBezTo>
                  <a:pt x="107677" y="77337"/>
                  <a:pt x="109719" y="76049"/>
                  <a:pt x="110487" y="73881"/>
                </a:cubicBezTo>
                <a:lnTo>
                  <a:pt x="117276" y="74553"/>
                </a:lnTo>
                <a:cubicBezTo>
                  <a:pt x="117075" y="75158"/>
                  <a:pt x="117075" y="75830"/>
                  <a:pt x="117142" y="76503"/>
                </a:cubicBezTo>
                <a:cubicBezTo>
                  <a:pt x="117344" y="78116"/>
                  <a:pt x="118352" y="79527"/>
                  <a:pt x="119898" y="80267"/>
                </a:cubicBezTo>
                <a:lnTo>
                  <a:pt x="116335" y="88199"/>
                </a:lnTo>
                <a:cubicBezTo>
                  <a:pt x="115955" y="88102"/>
                  <a:pt x="115593" y="88057"/>
                  <a:pt x="115251" y="88057"/>
                </a:cubicBezTo>
                <a:cubicBezTo>
                  <a:pt x="111294" y="88057"/>
                  <a:pt x="109977" y="94035"/>
                  <a:pt x="114184" y="95458"/>
                </a:cubicBezTo>
                <a:cubicBezTo>
                  <a:pt x="114653" y="95617"/>
                  <a:pt x="115101" y="95689"/>
                  <a:pt x="115523" y="95689"/>
                </a:cubicBezTo>
                <a:cubicBezTo>
                  <a:pt x="119218" y="95689"/>
                  <a:pt x="120915" y="90150"/>
                  <a:pt x="116873" y="88400"/>
                </a:cubicBezTo>
                <a:lnTo>
                  <a:pt x="120436" y="80468"/>
                </a:lnTo>
                <a:cubicBezTo>
                  <a:pt x="120978" y="80649"/>
                  <a:pt x="121525" y="80735"/>
                  <a:pt x="122061" y="80735"/>
                </a:cubicBezTo>
                <a:cubicBezTo>
                  <a:pt x="124119" y="80735"/>
                  <a:pt x="126008" y="79470"/>
                  <a:pt x="126754" y="77444"/>
                </a:cubicBezTo>
                <a:lnTo>
                  <a:pt x="145441" y="88199"/>
                </a:lnTo>
                <a:cubicBezTo>
                  <a:pt x="142736" y="92995"/>
                  <a:pt x="146330" y="98635"/>
                  <a:pt x="151491" y="98635"/>
                </a:cubicBezTo>
                <a:cubicBezTo>
                  <a:pt x="151972" y="98635"/>
                  <a:pt x="152466" y="98586"/>
                  <a:pt x="152970" y="98483"/>
                </a:cubicBezTo>
                <a:cubicBezTo>
                  <a:pt x="158885" y="97273"/>
                  <a:pt x="160700" y="89677"/>
                  <a:pt x="155928" y="85980"/>
                </a:cubicBezTo>
                <a:lnTo>
                  <a:pt x="160162" y="79527"/>
                </a:lnTo>
                <a:cubicBezTo>
                  <a:pt x="160991" y="80094"/>
                  <a:pt x="161918" y="80356"/>
                  <a:pt x="162828" y="80356"/>
                </a:cubicBezTo>
                <a:cubicBezTo>
                  <a:pt x="164944" y="80356"/>
                  <a:pt x="166972" y="78940"/>
                  <a:pt x="167489" y="76637"/>
                </a:cubicBezTo>
                <a:lnTo>
                  <a:pt x="181337" y="80468"/>
                </a:lnTo>
                <a:cubicBezTo>
                  <a:pt x="179159" y="85197"/>
                  <a:pt x="182798" y="90386"/>
                  <a:pt x="187722" y="90386"/>
                </a:cubicBezTo>
                <a:cubicBezTo>
                  <a:pt x="188118" y="90386"/>
                  <a:pt x="188522" y="90352"/>
                  <a:pt x="188932" y="90282"/>
                </a:cubicBezTo>
                <a:cubicBezTo>
                  <a:pt x="194512" y="89341"/>
                  <a:pt x="196730" y="82552"/>
                  <a:pt x="192831" y="78452"/>
                </a:cubicBezTo>
                <a:lnTo>
                  <a:pt x="203183" y="70318"/>
                </a:lnTo>
                <a:cubicBezTo>
                  <a:pt x="204490" y="72160"/>
                  <a:pt x="206637" y="73267"/>
                  <a:pt x="208929" y="73267"/>
                </a:cubicBezTo>
                <a:cubicBezTo>
                  <a:pt x="209230" y="73267"/>
                  <a:pt x="209533" y="73248"/>
                  <a:pt x="209838" y="73209"/>
                </a:cubicBezTo>
                <a:cubicBezTo>
                  <a:pt x="210779" y="73074"/>
                  <a:pt x="211720" y="72738"/>
                  <a:pt x="212594" y="72200"/>
                </a:cubicBezTo>
                <a:lnTo>
                  <a:pt x="218374" y="82888"/>
                </a:lnTo>
                <a:cubicBezTo>
                  <a:pt x="214161" y="85618"/>
                  <a:pt x="216601" y="91701"/>
                  <a:pt x="220885" y="91701"/>
                </a:cubicBezTo>
                <a:cubicBezTo>
                  <a:pt x="221454" y="91701"/>
                  <a:pt x="222054" y="91594"/>
                  <a:pt x="222677" y="91358"/>
                </a:cubicBezTo>
                <a:cubicBezTo>
                  <a:pt x="227798" y="89438"/>
                  <a:pt x="226213" y="82092"/>
                  <a:pt x="221116" y="82092"/>
                </a:cubicBezTo>
                <a:cubicBezTo>
                  <a:pt x="220861" y="82092"/>
                  <a:pt x="220596" y="82110"/>
                  <a:pt x="220324" y="82149"/>
                </a:cubicBezTo>
                <a:cubicBezTo>
                  <a:pt x="219853" y="82216"/>
                  <a:pt x="219383" y="82351"/>
                  <a:pt x="218912" y="82552"/>
                </a:cubicBezTo>
                <a:lnTo>
                  <a:pt x="213131" y="71864"/>
                </a:lnTo>
                <a:cubicBezTo>
                  <a:pt x="216089" y="69646"/>
                  <a:pt x="216828" y="65479"/>
                  <a:pt x="214812" y="62319"/>
                </a:cubicBezTo>
                <a:lnTo>
                  <a:pt x="240960" y="47531"/>
                </a:lnTo>
                <a:cubicBezTo>
                  <a:pt x="242347" y="51556"/>
                  <a:pt x="246083" y="53914"/>
                  <a:pt x="249953" y="53914"/>
                </a:cubicBezTo>
                <a:cubicBezTo>
                  <a:pt x="251900" y="53914"/>
                  <a:pt x="253882" y="53317"/>
                  <a:pt x="255614" y="52035"/>
                </a:cubicBezTo>
                <a:lnTo>
                  <a:pt x="265966" y="67495"/>
                </a:lnTo>
                <a:cubicBezTo>
                  <a:pt x="262807" y="69041"/>
                  <a:pt x="261933" y="73142"/>
                  <a:pt x="264084" y="75898"/>
                </a:cubicBezTo>
                <a:cubicBezTo>
                  <a:pt x="265166" y="77284"/>
                  <a:pt x="266758" y="77973"/>
                  <a:pt x="268365" y="77973"/>
                </a:cubicBezTo>
                <a:cubicBezTo>
                  <a:pt x="269952" y="77973"/>
                  <a:pt x="271552" y="77301"/>
                  <a:pt x="272688" y="75965"/>
                </a:cubicBezTo>
                <a:lnTo>
                  <a:pt x="278872" y="82888"/>
                </a:lnTo>
                <a:cubicBezTo>
                  <a:pt x="278267" y="83561"/>
                  <a:pt x="277998" y="84434"/>
                  <a:pt x="278065" y="85375"/>
                </a:cubicBezTo>
                <a:cubicBezTo>
                  <a:pt x="278313" y="87028"/>
                  <a:pt x="279704" y="87995"/>
                  <a:pt x="281114" y="87995"/>
                </a:cubicBezTo>
                <a:cubicBezTo>
                  <a:pt x="281998" y="87995"/>
                  <a:pt x="282889" y="87616"/>
                  <a:pt x="283510" y="86787"/>
                </a:cubicBezTo>
                <a:cubicBezTo>
                  <a:pt x="285104" y="84747"/>
                  <a:pt x="283554" y="81921"/>
                  <a:pt x="281096" y="81921"/>
                </a:cubicBezTo>
                <a:cubicBezTo>
                  <a:pt x="280963" y="81921"/>
                  <a:pt x="280826" y="81930"/>
                  <a:pt x="280687" y="81947"/>
                </a:cubicBezTo>
                <a:cubicBezTo>
                  <a:pt x="280216" y="82014"/>
                  <a:pt x="279746" y="82216"/>
                  <a:pt x="279343" y="82485"/>
                </a:cubicBezTo>
                <a:lnTo>
                  <a:pt x="273024" y="75494"/>
                </a:lnTo>
                <a:cubicBezTo>
                  <a:pt x="274368" y="73478"/>
                  <a:pt x="274234" y="70856"/>
                  <a:pt x="272688" y="68974"/>
                </a:cubicBezTo>
                <a:lnTo>
                  <a:pt x="279679" y="64201"/>
                </a:lnTo>
                <a:cubicBezTo>
                  <a:pt x="280351" y="65042"/>
                  <a:pt x="281190" y="65395"/>
                  <a:pt x="282008" y="65395"/>
                </a:cubicBezTo>
                <a:cubicBezTo>
                  <a:pt x="284131" y="65395"/>
                  <a:pt x="286109" y="63017"/>
                  <a:pt x="284653" y="60639"/>
                </a:cubicBezTo>
                <a:cubicBezTo>
                  <a:pt x="284007" y="59639"/>
                  <a:pt x="283084" y="59220"/>
                  <a:pt x="282169" y="59220"/>
                </a:cubicBezTo>
                <a:cubicBezTo>
                  <a:pt x="280132" y="59220"/>
                  <a:pt x="278136" y="61298"/>
                  <a:pt x="279343" y="63664"/>
                </a:cubicBezTo>
                <a:lnTo>
                  <a:pt x="272285" y="68503"/>
                </a:lnTo>
                <a:cubicBezTo>
                  <a:pt x="271201" y="67467"/>
                  <a:pt x="269788" y="66926"/>
                  <a:pt x="268346" y="66926"/>
                </a:cubicBezTo>
                <a:cubicBezTo>
                  <a:pt x="267729" y="66926"/>
                  <a:pt x="267107" y="67025"/>
                  <a:pt x="266504" y="67226"/>
                </a:cubicBezTo>
                <a:lnTo>
                  <a:pt x="256085" y="51699"/>
                </a:lnTo>
                <a:cubicBezTo>
                  <a:pt x="261664" y="46993"/>
                  <a:pt x="260118" y="38120"/>
                  <a:pt x="253396" y="35499"/>
                </a:cubicBezTo>
                <a:cubicBezTo>
                  <a:pt x="252239" y="35052"/>
                  <a:pt x="251075" y="34846"/>
                  <a:pt x="249944" y="34846"/>
                </a:cubicBezTo>
                <a:cubicBezTo>
                  <a:pt x="244434" y="34846"/>
                  <a:pt x="239709" y="39749"/>
                  <a:pt x="240490" y="45716"/>
                </a:cubicBezTo>
                <a:cubicBezTo>
                  <a:pt x="240557" y="46119"/>
                  <a:pt x="240691" y="46523"/>
                  <a:pt x="240759" y="46926"/>
                </a:cubicBezTo>
                <a:lnTo>
                  <a:pt x="214409" y="61849"/>
                </a:lnTo>
                <a:cubicBezTo>
                  <a:pt x="213088" y="60126"/>
                  <a:pt x="211081" y="59140"/>
                  <a:pt x="208974" y="59140"/>
                </a:cubicBezTo>
                <a:cubicBezTo>
                  <a:pt x="208614" y="59140"/>
                  <a:pt x="208251" y="59168"/>
                  <a:pt x="207888" y="59227"/>
                </a:cubicBezTo>
                <a:cubicBezTo>
                  <a:pt x="206342" y="59429"/>
                  <a:pt x="204931" y="60168"/>
                  <a:pt x="203788" y="61311"/>
                </a:cubicBezTo>
                <a:lnTo>
                  <a:pt x="180933" y="46052"/>
                </a:lnTo>
                <a:cubicBezTo>
                  <a:pt x="181605" y="42960"/>
                  <a:pt x="179723" y="40003"/>
                  <a:pt x="176698" y="39263"/>
                </a:cubicBezTo>
                <a:cubicBezTo>
                  <a:pt x="176242" y="39151"/>
                  <a:pt x="175785" y="39098"/>
                  <a:pt x="175335" y="39098"/>
                </a:cubicBezTo>
                <a:cubicBezTo>
                  <a:pt x="172810" y="39098"/>
                  <a:pt x="170527" y="40785"/>
                  <a:pt x="169842" y="43296"/>
                </a:cubicBezTo>
                <a:cubicBezTo>
                  <a:pt x="169035" y="46321"/>
                  <a:pt x="170716" y="49413"/>
                  <a:pt x="173674" y="50287"/>
                </a:cubicBezTo>
                <a:cubicBezTo>
                  <a:pt x="174217" y="50448"/>
                  <a:pt x="174768" y="50524"/>
                  <a:pt x="175311" y="50524"/>
                </a:cubicBezTo>
                <a:cubicBezTo>
                  <a:pt x="177720" y="50524"/>
                  <a:pt x="179976" y="49016"/>
                  <a:pt x="180799" y="46657"/>
                </a:cubicBezTo>
                <a:lnTo>
                  <a:pt x="203385" y="61782"/>
                </a:lnTo>
                <a:cubicBezTo>
                  <a:pt x="202175" y="63260"/>
                  <a:pt x="201637" y="65210"/>
                  <a:pt x="201906" y="67159"/>
                </a:cubicBezTo>
                <a:cubicBezTo>
                  <a:pt x="201973" y="68100"/>
                  <a:pt x="202309" y="68974"/>
                  <a:pt x="202780" y="69781"/>
                </a:cubicBezTo>
                <a:lnTo>
                  <a:pt x="192428" y="78049"/>
                </a:lnTo>
                <a:cubicBezTo>
                  <a:pt x="191046" y="76856"/>
                  <a:pt x="189369" y="76287"/>
                  <a:pt x="187719" y="76287"/>
                </a:cubicBezTo>
                <a:cubicBezTo>
                  <a:pt x="185275" y="76287"/>
                  <a:pt x="182889" y="77536"/>
                  <a:pt x="181605" y="79863"/>
                </a:cubicBezTo>
                <a:lnTo>
                  <a:pt x="167557" y="76032"/>
                </a:lnTo>
                <a:cubicBezTo>
                  <a:pt x="167557" y="75696"/>
                  <a:pt x="167557" y="75293"/>
                  <a:pt x="167557" y="74956"/>
                </a:cubicBezTo>
                <a:cubicBezTo>
                  <a:pt x="167422" y="74150"/>
                  <a:pt x="167086" y="73410"/>
                  <a:pt x="166615" y="72738"/>
                </a:cubicBezTo>
                <a:lnTo>
                  <a:pt x="180395" y="63260"/>
                </a:lnTo>
                <a:cubicBezTo>
                  <a:pt x="181318" y="65203"/>
                  <a:pt x="182951" y="66031"/>
                  <a:pt x="184581" y="66031"/>
                </a:cubicBezTo>
                <a:cubicBezTo>
                  <a:pt x="187465" y="66031"/>
                  <a:pt x="190342" y="63439"/>
                  <a:pt x="189268" y="59832"/>
                </a:cubicBezTo>
                <a:cubicBezTo>
                  <a:pt x="188565" y="57468"/>
                  <a:pt x="186683" y="56412"/>
                  <a:pt x="184792" y="56412"/>
                </a:cubicBezTo>
                <a:cubicBezTo>
                  <a:pt x="182167" y="56412"/>
                  <a:pt x="179523" y="58449"/>
                  <a:pt x="179992" y="61849"/>
                </a:cubicBezTo>
                <a:cubicBezTo>
                  <a:pt x="179992" y="62185"/>
                  <a:pt x="180059" y="62454"/>
                  <a:pt x="180194" y="62723"/>
                </a:cubicBezTo>
                <a:lnTo>
                  <a:pt x="166212" y="72268"/>
                </a:lnTo>
                <a:cubicBezTo>
                  <a:pt x="165263" y="71318"/>
                  <a:pt x="164013" y="70820"/>
                  <a:pt x="162767" y="70820"/>
                </a:cubicBezTo>
                <a:cubicBezTo>
                  <a:pt x="161806" y="70820"/>
                  <a:pt x="160847" y="71116"/>
                  <a:pt x="160028" y="71730"/>
                </a:cubicBezTo>
                <a:lnTo>
                  <a:pt x="150953" y="62319"/>
                </a:lnTo>
                <a:cubicBezTo>
                  <a:pt x="154760" y="57922"/>
                  <a:pt x="151645" y="51216"/>
                  <a:pt x="145989" y="51216"/>
                </a:cubicBezTo>
                <a:cubicBezTo>
                  <a:pt x="145853" y="51216"/>
                  <a:pt x="145715" y="51220"/>
                  <a:pt x="145576" y="51228"/>
                </a:cubicBezTo>
                <a:lnTo>
                  <a:pt x="144030" y="40473"/>
                </a:lnTo>
                <a:lnTo>
                  <a:pt x="144299" y="40473"/>
                </a:lnTo>
                <a:cubicBezTo>
                  <a:pt x="146853" y="40204"/>
                  <a:pt x="148735" y="38053"/>
                  <a:pt x="148668" y="35499"/>
                </a:cubicBezTo>
                <a:cubicBezTo>
                  <a:pt x="148533" y="32945"/>
                  <a:pt x="146450" y="30995"/>
                  <a:pt x="143895" y="30995"/>
                </a:cubicBezTo>
                <a:cubicBezTo>
                  <a:pt x="137913" y="30995"/>
                  <a:pt x="137375" y="39935"/>
                  <a:pt x="143492" y="40473"/>
                </a:cubicBezTo>
                <a:lnTo>
                  <a:pt x="144971" y="51295"/>
                </a:lnTo>
                <a:cubicBezTo>
                  <a:pt x="141341" y="51833"/>
                  <a:pt x="138787" y="55194"/>
                  <a:pt x="139324" y="58824"/>
                </a:cubicBezTo>
                <a:cubicBezTo>
                  <a:pt x="139813" y="62183"/>
                  <a:pt x="142632" y="64543"/>
                  <a:pt x="145866" y="64543"/>
                </a:cubicBezTo>
                <a:cubicBezTo>
                  <a:pt x="146192" y="64543"/>
                  <a:pt x="146521" y="64519"/>
                  <a:pt x="146853" y="64470"/>
                </a:cubicBezTo>
                <a:cubicBezTo>
                  <a:pt x="148265" y="64336"/>
                  <a:pt x="149542" y="63664"/>
                  <a:pt x="150550" y="62723"/>
                </a:cubicBezTo>
                <a:lnTo>
                  <a:pt x="159557" y="72133"/>
                </a:lnTo>
                <a:cubicBezTo>
                  <a:pt x="157541" y="74015"/>
                  <a:pt x="157608" y="77309"/>
                  <a:pt x="159692" y="79124"/>
                </a:cubicBezTo>
                <a:lnTo>
                  <a:pt x="155390" y="85644"/>
                </a:lnTo>
                <a:cubicBezTo>
                  <a:pt x="154193" y="84847"/>
                  <a:pt x="152849" y="84465"/>
                  <a:pt x="151521" y="84465"/>
                </a:cubicBezTo>
                <a:cubicBezTo>
                  <a:pt x="149268" y="84465"/>
                  <a:pt x="147064" y="85564"/>
                  <a:pt x="145710" y="87594"/>
                </a:cubicBezTo>
                <a:lnTo>
                  <a:pt x="126889" y="76839"/>
                </a:lnTo>
                <a:cubicBezTo>
                  <a:pt x="126956" y="76234"/>
                  <a:pt x="127023" y="75696"/>
                  <a:pt x="126956" y="75158"/>
                </a:cubicBezTo>
                <a:cubicBezTo>
                  <a:pt x="126584" y="72370"/>
                  <a:pt x="124300" y="70857"/>
                  <a:pt x="122015" y="70857"/>
                </a:cubicBezTo>
                <a:cubicBezTo>
                  <a:pt x="120168" y="70857"/>
                  <a:pt x="118319" y="71845"/>
                  <a:pt x="117478" y="73948"/>
                </a:cubicBezTo>
                <a:lnTo>
                  <a:pt x="110622" y="73276"/>
                </a:lnTo>
                <a:cubicBezTo>
                  <a:pt x="110756" y="72671"/>
                  <a:pt x="110823" y="71999"/>
                  <a:pt x="110756" y="71394"/>
                </a:cubicBezTo>
                <a:cubicBezTo>
                  <a:pt x="110387" y="68813"/>
                  <a:pt x="108109" y="66906"/>
                  <a:pt x="105563" y="66906"/>
                </a:cubicBezTo>
                <a:cubicBezTo>
                  <a:pt x="105324" y="66906"/>
                  <a:pt x="105083" y="66923"/>
                  <a:pt x="104841" y="66957"/>
                </a:cubicBezTo>
                <a:cubicBezTo>
                  <a:pt x="104101" y="67025"/>
                  <a:pt x="103362" y="67294"/>
                  <a:pt x="102757" y="67697"/>
                </a:cubicBezTo>
                <a:lnTo>
                  <a:pt x="90456" y="39129"/>
                </a:lnTo>
                <a:cubicBezTo>
                  <a:pt x="96734" y="36513"/>
                  <a:pt x="94677" y="27344"/>
                  <a:pt x="88185" y="27344"/>
                </a:cubicBezTo>
                <a:cubicBezTo>
                  <a:pt x="88005" y="27344"/>
                  <a:pt x="87820" y="27351"/>
                  <a:pt x="87633" y="27365"/>
                </a:cubicBezTo>
                <a:cubicBezTo>
                  <a:pt x="80709" y="27903"/>
                  <a:pt x="79902" y="37784"/>
                  <a:pt x="86692" y="39398"/>
                </a:cubicBezTo>
                <a:lnTo>
                  <a:pt x="86423" y="49144"/>
                </a:lnTo>
                <a:cubicBezTo>
                  <a:pt x="86221" y="49144"/>
                  <a:pt x="86019" y="49144"/>
                  <a:pt x="85885" y="49212"/>
                </a:cubicBezTo>
                <a:cubicBezTo>
                  <a:pt x="83868" y="49480"/>
                  <a:pt x="82255" y="51026"/>
                  <a:pt x="81986" y="53043"/>
                </a:cubicBezTo>
                <a:lnTo>
                  <a:pt x="63568" y="53715"/>
                </a:lnTo>
                <a:lnTo>
                  <a:pt x="63568" y="53446"/>
                </a:lnTo>
                <a:cubicBezTo>
                  <a:pt x="63245" y="51247"/>
                  <a:pt x="61364" y="49607"/>
                  <a:pt x="59186" y="49607"/>
                </a:cubicBezTo>
                <a:cubicBezTo>
                  <a:pt x="59101" y="49607"/>
                  <a:pt x="59016" y="49610"/>
                  <a:pt x="58930" y="49615"/>
                </a:cubicBezTo>
                <a:lnTo>
                  <a:pt x="56308" y="34759"/>
                </a:lnTo>
                <a:cubicBezTo>
                  <a:pt x="60005" y="34222"/>
                  <a:pt x="62627" y="30928"/>
                  <a:pt x="62358" y="27231"/>
                </a:cubicBezTo>
                <a:cubicBezTo>
                  <a:pt x="62030" y="23553"/>
                  <a:pt x="59006" y="20773"/>
                  <a:pt x="55356" y="20773"/>
                </a:cubicBezTo>
                <a:cubicBezTo>
                  <a:pt x="55270" y="20773"/>
                  <a:pt x="55185" y="20775"/>
                  <a:pt x="55098" y="20778"/>
                </a:cubicBezTo>
                <a:lnTo>
                  <a:pt x="55905" y="10225"/>
                </a:lnTo>
                <a:lnTo>
                  <a:pt x="56107" y="10225"/>
                </a:lnTo>
                <a:cubicBezTo>
                  <a:pt x="58863" y="9821"/>
                  <a:pt x="60812" y="7401"/>
                  <a:pt x="60543" y="4645"/>
                </a:cubicBezTo>
                <a:cubicBezTo>
                  <a:pt x="60348" y="1976"/>
                  <a:pt x="58072" y="1"/>
                  <a:pt x="554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6"/>
          <p:cNvSpPr/>
          <p:nvPr/>
        </p:nvSpPr>
        <p:spPr>
          <a:xfrm rot="9000014">
            <a:off x="-2347718" y="940907"/>
            <a:ext cx="7321796" cy="2492806"/>
          </a:xfrm>
          <a:custGeom>
            <a:avLst/>
            <a:gdLst/>
            <a:ahLst/>
            <a:cxnLst/>
            <a:rect l="l" t="t" r="r" b="b"/>
            <a:pathLst>
              <a:path w="286109" h="98636" extrusionOk="0">
                <a:moveTo>
                  <a:pt x="55426" y="1"/>
                </a:moveTo>
                <a:cubicBezTo>
                  <a:pt x="55339" y="1"/>
                  <a:pt x="55253" y="3"/>
                  <a:pt x="55166" y="7"/>
                </a:cubicBezTo>
                <a:cubicBezTo>
                  <a:pt x="48713" y="343"/>
                  <a:pt x="48645" y="10023"/>
                  <a:pt x="55300" y="10225"/>
                </a:cubicBezTo>
                <a:lnTo>
                  <a:pt x="54561" y="20845"/>
                </a:lnTo>
                <a:lnTo>
                  <a:pt x="54359" y="20845"/>
                </a:lnTo>
                <a:cubicBezTo>
                  <a:pt x="50595" y="21316"/>
                  <a:pt x="47906" y="24744"/>
                  <a:pt x="48242" y="28508"/>
                </a:cubicBezTo>
                <a:cubicBezTo>
                  <a:pt x="48627" y="32106"/>
                  <a:pt x="51654" y="34844"/>
                  <a:pt x="55208" y="34844"/>
                </a:cubicBezTo>
                <a:cubicBezTo>
                  <a:pt x="55372" y="34844"/>
                  <a:pt x="55537" y="34839"/>
                  <a:pt x="55703" y="34827"/>
                </a:cubicBezTo>
                <a:lnTo>
                  <a:pt x="58325" y="49749"/>
                </a:lnTo>
                <a:cubicBezTo>
                  <a:pt x="56107" y="50153"/>
                  <a:pt x="54561" y="52304"/>
                  <a:pt x="54897" y="54589"/>
                </a:cubicBezTo>
                <a:cubicBezTo>
                  <a:pt x="54964" y="54992"/>
                  <a:pt x="55031" y="55329"/>
                  <a:pt x="55166" y="55665"/>
                </a:cubicBezTo>
                <a:lnTo>
                  <a:pt x="45486" y="59765"/>
                </a:lnTo>
                <a:cubicBezTo>
                  <a:pt x="44175" y="57440"/>
                  <a:pt x="41753" y="56067"/>
                  <a:pt x="39159" y="56067"/>
                </a:cubicBezTo>
                <a:cubicBezTo>
                  <a:pt x="38828" y="56067"/>
                  <a:pt x="38494" y="56089"/>
                  <a:pt x="38159" y="56135"/>
                </a:cubicBezTo>
                <a:cubicBezTo>
                  <a:pt x="37420" y="56270"/>
                  <a:pt x="36613" y="56471"/>
                  <a:pt x="35941" y="56807"/>
                </a:cubicBezTo>
                <a:lnTo>
                  <a:pt x="23707" y="36104"/>
                </a:lnTo>
                <a:cubicBezTo>
                  <a:pt x="27001" y="33818"/>
                  <a:pt x="26597" y="28777"/>
                  <a:pt x="22900" y="27097"/>
                </a:cubicBezTo>
                <a:cubicBezTo>
                  <a:pt x="22205" y="26793"/>
                  <a:pt x="21498" y="26654"/>
                  <a:pt x="20812" y="26654"/>
                </a:cubicBezTo>
                <a:cubicBezTo>
                  <a:pt x="17848" y="26654"/>
                  <a:pt x="15271" y="29254"/>
                  <a:pt x="15708" y="32474"/>
                </a:cubicBezTo>
                <a:cubicBezTo>
                  <a:pt x="15775" y="33348"/>
                  <a:pt x="16111" y="34155"/>
                  <a:pt x="16649" y="34827"/>
                </a:cubicBezTo>
                <a:lnTo>
                  <a:pt x="8179" y="40742"/>
                </a:lnTo>
                <a:cubicBezTo>
                  <a:pt x="7308" y="39708"/>
                  <a:pt x="6256" y="39276"/>
                  <a:pt x="5240" y="39276"/>
                </a:cubicBezTo>
                <a:cubicBezTo>
                  <a:pt x="2490" y="39276"/>
                  <a:pt x="1" y="42436"/>
                  <a:pt x="2062" y="45380"/>
                </a:cubicBezTo>
                <a:cubicBezTo>
                  <a:pt x="2876" y="46551"/>
                  <a:pt x="3989" y="47042"/>
                  <a:pt x="5089" y="47042"/>
                </a:cubicBezTo>
                <a:cubicBezTo>
                  <a:pt x="7714" y="47042"/>
                  <a:pt x="10268" y="44244"/>
                  <a:pt x="8515" y="41213"/>
                </a:cubicBezTo>
                <a:lnTo>
                  <a:pt x="16985" y="35297"/>
                </a:lnTo>
                <a:cubicBezTo>
                  <a:pt x="17983" y="36353"/>
                  <a:pt x="19390" y="36949"/>
                  <a:pt x="20849" y="36949"/>
                </a:cubicBezTo>
                <a:cubicBezTo>
                  <a:pt x="21062" y="36949"/>
                  <a:pt x="21275" y="36936"/>
                  <a:pt x="21489" y="36910"/>
                </a:cubicBezTo>
                <a:cubicBezTo>
                  <a:pt x="22026" y="36776"/>
                  <a:pt x="22631" y="36642"/>
                  <a:pt x="23169" y="36373"/>
                </a:cubicBezTo>
                <a:lnTo>
                  <a:pt x="35403" y="57143"/>
                </a:lnTo>
                <a:cubicBezTo>
                  <a:pt x="31908" y="59227"/>
                  <a:pt x="30832" y="63798"/>
                  <a:pt x="33050" y="67226"/>
                </a:cubicBezTo>
                <a:lnTo>
                  <a:pt x="22497" y="75629"/>
                </a:lnTo>
                <a:cubicBezTo>
                  <a:pt x="21572" y="74125"/>
                  <a:pt x="19962" y="73329"/>
                  <a:pt x="18338" y="73329"/>
                </a:cubicBezTo>
                <a:cubicBezTo>
                  <a:pt x="17130" y="73329"/>
                  <a:pt x="15915" y="73770"/>
                  <a:pt x="14968" y="74688"/>
                </a:cubicBezTo>
                <a:cubicBezTo>
                  <a:pt x="12683" y="76771"/>
                  <a:pt x="12885" y="80468"/>
                  <a:pt x="15372" y="82283"/>
                </a:cubicBezTo>
                <a:lnTo>
                  <a:pt x="10734" y="86989"/>
                </a:lnTo>
                <a:cubicBezTo>
                  <a:pt x="10599" y="86955"/>
                  <a:pt x="10448" y="86938"/>
                  <a:pt x="10297" y="86938"/>
                </a:cubicBezTo>
                <a:cubicBezTo>
                  <a:pt x="10145" y="86938"/>
                  <a:pt x="9994" y="86955"/>
                  <a:pt x="9860" y="86989"/>
                </a:cubicBezTo>
                <a:lnTo>
                  <a:pt x="9860" y="86921"/>
                </a:lnTo>
                <a:cubicBezTo>
                  <a:pt x="7574" y="87190"/>
                  <a:pt x="6768" y="90081"/>
                  <a:pt x="8582" y="91492"/>
                </a:cubicBezTo>
                <a:cubicBezTo>
                  <a:pt x="9051" y="91839"/>
                  <a:pt x="9569" y="91994"/>
                  <a:pt x="10073" y="91994"/>
                </a:cubicBezTo>
                <a:cubicBezTo>
                  <a:pt x="11524" y="91994"/>
                  <a:pt x="12865" y="90718"/>
                  <a:pt x="12616" y="89072"/>
                </a:cubicBezTo>
                <a:cubicBezTo>
                  <a:pt x="12481" y="88266"/>
                  <a:pt x="12011" y="87594"/>
                  <a:pt x="11338" y="87190"/>
                </a:cubicBezTo>
                <a:lnTo>
                  <a:pt x="15842" y="82619"/>
                </a:lnTo>
                <a:cubicBezTo>
                  <a:pt x="16595" y="83050"/>
                  <a:pt x="17434" y="83265"/>
                  <a:pt x="18290" y="83265"/>
                </a:cubicBezTo>
                <a:cubicBezTo>
                  <a:pt x="18504" y="83265"/>
                  <a:pt x="18719" y="83251"/>
                  <a:pt x="18934" y="83224"/>
                </a:cubicBezTo>
                <a:cubicBezTo>
                  <a:pt x="19674" y="83090"/>
                  <a:pt x="20413" y="82821"/>
                  <a:pt x="21018" y="82418"/>
                </a:cubicBezTo>
                <a:lnTo>
                  <a:pt x="25186" y="87123"/>
                </a:lnTo>
                <a:cubicBezTo>
                  <a:pt x="23918" y="88887"/>
                  <a:pt x="25362" y="91102"/>
                  <a:pt x="27182" y="91102"/>
                </a:cubicBezTo>
                <a:cubicBezTo>
                  <a:pt x="27582" y="91102"/>
                  <a:pt x="28001" y="90995"/>
                  <a:pt x="28412" y="90753"/>
                </a:cubicBezTo>
                <a:cubicBezTo>
                  <a:pt x="30658" y="89406"/>
                  <a:pt x="29658" y="86159"/>
                  <a:pt x="27223" y="86159"/>
                </a:cubicBezTo>
                <a:cubicBezTo>
                  <a:pt x="27108" y="86159"/>
                  <a:pt x="26988" y="86167"/>
                  <a:pt x="26866" y="86182"/>
                </a:cubicBezTo>
                <a:cubicBezTo>
                  <a:pt x="26463" y="86249"/>
                  <a:pt x="25992" y="86384"/>
                  <a:pt x="25656" y="86720"/>
                </a:cubicBezTo>
                <a:lnTo>
                  <a:pt x="21556" y="82082"/>
                </a:lnTo>
                <a:cubicBezTo>
                  <a:pt x="22833" y="80939"/>
                  <a:pt x="23438" y="79258"/>
                  <a:pt x="23236" y="77645"/>
                </a:cubicBezTo>
                <a:cubicBezTo>
                  <a:pt x="23169" y="77107"/>
                  <a:pt x="23035" y="76637"/>
                  <a:pt x="22833" y="76234"/>
                </a:cubicBezTo>
                <a:lnTo>
                  <a:pt x="33386" y="67764"/>
                </a:lnTo>
                <a:cubicBezTo>
                  <a:pt x="34804" y="69536"/>
                  <a:pt x="36947" y="70581"/>
                  <a:pt x="39179" y="70581"/>
                </a:cubicBezTo>
                <a:cubicBezTo>
                  <a:pt x="39488" y="70581"/>
                  <a:pt x="39798" y="70561"/>
                  <a:pt x="40108" y="70520"/>
                </a:cubicBezTo>
                <a:cubicBezTo>
                  <a:pt x="45015" y="69915"/>
                  <a:pt x="47839" y="64672"/>
                  <a:pt x="45755" y="60303"/>
                </a:cubicBezTo>
                <a:lnTo>
                  <a:pt x="55434" y="56270"/>
                </a:lnTo>
                <a:cubicBezTo>
                  <a:pt x="56219" y="57598"/>
                  <a:pt x="57709" y="58384"/>
                  <a:pt x="59271" y="58384"/>
                </a:cubicBezTo>
                <a:cubicBezTo>
                  <a:pt x="59448" y="58384"/>
                  <a:pt x="59626" y="58374"/>
                  <a:pt x="59804" y="58353"/>
                </a:cubicBezTo>
                <a:cubicBezTo>
                  <a:pt x="60543" y="58219"/>
                  <a:pt x="61283" y="57950"/>
                  <a:pt x="61888" y="57480"/>
                </a:cubicBezTo>
                <a:lnTo>
                  <a:pt x="70492" y="67361"/>
                </a:lnTo>
                <a:cubicBezTo>
                  <a:pt x="67467" y="69713"/>
                  <a:pt x="66996" y="74083"/>
                  <a:pt x="69282" y="77175"/>
                </a:cubicBezTo>
                <a:cubicBezTo>
                  <a:pt x="70672" y="78963"/>
                  <a:pt x="72767" y="79905"/>
                  <a:pt x="74887" y="79905"/>
                </a:cubicBezTo>
                <a:cubicBezTo>
                  <a:pt x="76353" y="79905"/>
                  <a:pt x="77831" y="79454"/>
                  <a:pt x="79096" y="78519"/>
                </a:cubicBezTo>
                <a:cubicBezTo>
                  <a:pt x="82188" y="76301"/>
                  <a:pt x="82927" y="71932"/>
                  <a:pt x="80709" y="68772"/>
                </a:cubicBezTo>
                <a:cubicBezTo>
                  <a:pt x="79330" y="66808"/>
                  <a:pt x="77145" y="65753"/>
                  <a:pt x="74931" y="65753"/>
                </a:cubicBezTo>
                <a:cubicBezTo>
                  <a:pt x="73583" y="65753"/>
                  <a:pt x="72224" y="66144"/>
                  <a:pt x="71029" y="66957"/>
                </a:cubicBezTo>
                <a:lnTo>
                  <a:pt x="62358" y="57076"/>
                </a:lnTo>
                <a:cubicBezTo>
                  <a:pt x="63097" y="56337"/>
                  <a:pt x="63568" y="55396"/>
                  <a:pt x="63702" y="54320"/>
                </a:cubicBezTo>
                <a:lnTo>
                  <a:pt x="81986" y="53648"/>
                </a:lnTo>
                <a:cubicBezTo>
                  <a:pt x="81986" y="53850"/>
                  <a:pt x="81986" y="54119"/>
                  <a:pt x="81986" y="54387"/>
                </a:cubicBezTo>
                <a:cubicBezTo>
                  <a:pt x="82336" y="56833"/>
                  <a:pt x="84416" y="58314"/>
                  <a:pt x="86549" y="58314"/>
                </a:cubicBezTo>
                <a:cubicBezTo>
                  <a:pt x="87700" y="58314"/>
                  <a:pt x="88865" y="57884"/>
                  <a:pt x="89784" y="56942"/>
                </a:cubicBezTo>
                <a:cubicBezTo>
                  <a:pt x="92472" y="54186"/>
                  <a:pt x="90792" y="49615"/>
                  <a:pt x="87028" y="49212"/>
                </a:cubicBezTo>
                <a:lnTo>
                  <a:pt x="87296" y="39532"/>
                </a:lnTo>
                <a:cubicBezTo>
                  <a:pt x="87599" y="39566"/>
                  <a:pt x="87885" y="39582"/>
                  <a:pt x="88162" y="39582"/>
                </a:cubicBezTo>
                <a:cubicBezTo>
                  <a:pt x="88439" y="39582"/>
                  <a:pt x="88708" y="39566"/>
                  <a:pt x="88977" y="39532"/>
                </a:cubicBezTo>
                <a:cubicBezTo>
                  <a:pt x="89313" y="39465"/>
                  <a:pt x="89649" y="39398"/>
                  <a:pt x="89918" y="39330"/>
                </a:cubicBezTo>
                <a:lnTo>
                  <a:pt x="102286" y="68033"/>
                </a:lnTo>
                <a:cubicBezTo>
                  <a:pt x="99598" y="70251"/>
                  <a:pt x="99732" y="74352"/>
                  <a:pt x="102555" y="76368"/>
                </a:cubicBezTo>
                <a:cubicBezTo>
                  <a:pt x="103482" y="77030"/>
                  <a:pt x="104531" y="77337"/>
                  <a:pt x="105563" y="77337"/>
                </a:cubicBezTo>
                <a:cubicBezTo>
                  <a:pt x="107677" y="77337"/>
                  <a:pt x="109719" y="76049"/>
                  <a:pt x="110487" y="73881"/>
                </a:cubicBezTo>
                <a:lnTo>
                  <a:pt x="117276" y="74553"/>
                </a:lnTo>
                <a:cubicBezTo>
                  <a:pt x="117075" y="75158"/>
                  <a:pt x="117075" y="75830"/>
                  <a:pt x="117142" y="76503"/>
                </a:cubicBezTo>
                <a:cubicBezTo>
                  <a:pt x="117344" y="78116"/>
                  <a:pt x="118352" y="79527"/>
                  <a:pt x="119898" y="80267"/>
                </a:cubicBezTo>
                <a:lnTo>
                  <a:pt x="116335" y="88199"/>
                </a:lnTo>
                <a:cubicBezTo>
                  <a:pt x="115955" y="88102"/>
                  <a:pt x="115593" y="88057"/>
                  <a:pt x="115251" y="88057"/>
                </a:cubicBezTo>
                <a:cubicBezTo>
                  <a:pt x="111294" y="88057"/>
                  <a:pt x="109977" y="94035"/>
                  <a:pt x="114184" y="95458"/>
                </a:cubicBezTo>
                <a:cubicBezTo>
                  <a:pt x="114653" y="95617"/>
                  <a:pt x="115101" y="95689"/>
                  <a:pt x="115523" y="95689"/>
                </a:cubicBezTo>
                <a:cubicBezTo>
                  <a:pt x="119218" y="95689"/>
                  <a:pt x="120915" y="90150"/>
                  <a:pt x="116873" y="88400"/>
                </a:cubicBezTo>
                <a:lnTo>
                  <a:pt x="120436" y="80468"/>
                </a:lnTo>
                <a:cubicBezTo>
                  <a:pt x="120978" y="80649"/>
                  <a:pt x="121525" y="80735"/>
                  <a:pt x="122061" y="80735"/>
                </a:cubicBezTo>
                <a:cubicBezTo>
                  <a:pt x="124119" y="80735"/>
                  <a:pt x="126008" y="79470"/>
                  <a:pt x="126754" y="77444"/>
                </a:cubicBezTo>
                <a:lnTo>
                  <a:pt x="145441" y="88199"/>
                </a:lnTo>
                <a:cubicBezTo>
                  <a:pt x="142736" y="92995"/>
                  <a:pt x="146330" y="98635"/>
                  <a:pt x="151491" y="98635"/>
                </a:cubicBezTo>
                <a:cubicBezTo>
                  <a:pt x="151972" y="98635"/>
                  <a:pt x="152466" y="98586"/>
                  <a:pt x="152970" y="98483"/>
                </a:cubicBezTo>
                <a:cubicBezTo>
                  <a:pt x="158885" y="97273"/>
                  <a:pt x="160700" y="89677"/>
                  <a:pt x="155928" y="85980"/>
                </a:cubicBezTo>
                <a:lnTo>
                  <a:pt x="160162" y="79527"/>
                </a:lnTo>
                <a:cubicBezTo>
                  <a:pt x="160991" y="80094"/>
                  <a:pt x="161918" y="80356"/>
                  <a:pt x="162828" y="80356"/>
                </a:cubicBezTo>
                <a:cubicBezTo>
                  <a:pt x="164944" y="80356"/>
                  <a:pt x="166972" y="78940"/>
                  <a:pt x="167489" y="76637"/>
                </a:cubicBezTo>
                <a:lnTo>
                  <a:pt x="181337" y="80468"/>
                </a:lnTo>
                <a:cubicBezTo>
                  <a:pt x="179159" y="85197"/>
                  <a:pt x="182798" y="90386"/>
                  <a:pt x="187722" y="90386"/>
                </a:cubicBezTo>
                <a:cubicBezTo>
                  <a:pt x="188118" y="90386"/>
                  <a:pt x="188522" y="90352"/>
                  <a:pt x="188932" y="90282"/>
                </a:cubicBezTo>
                <a:cubicBezTo>
                  <a:pt x="194512" y="89341"/>
                  <a:pt x="196730" y="82552"/>
                  <a:pt x="192831" y="78452"/>
                </a:cubicBezTo>
                <a:lnTo>
                  <a:pt x="203183" y="70318"/>
                </a:lnTo>
                <a:cubicBezTo>
                  <a:pt x="204490" y="72160"/>
                  <a:pt x="206637" y="73267"/>
                  <a:pt x="208929" y="73267"/>
                </a:cubicBezTo>
                <a:cubicBezTo>
                  <a:pt x="209230" y="73267"/>
                  <a:pt x="209533" y="73248"/>
                  <a:pt x="209838" y="73209"/>
                </a:cubicBezTo>
                <a:cubicBezTo>
                  <a:pt x="210779" y="73074"/>
                  <a:pt x="211720" y="72738"/>
                  <a:pt x="212594" y="72200"/>
                </a:cubicBezTo>
                <a:lnTo>
                  <a:pt x="218374" y="82888"/>
                </a:lnTo>
                <a:cubicBezTo>
                  <a:pt x="214161" y="85618"/>
                  <a:pt x="216601" y="91701"/>
                  <a:pt x="220885" y="91701"/>
                </a:cubicBezTo>
                <a:cubicBezTo>
                  <a:pt x="221454" y="91701"/>
                  <a:pt x="222054" y="91594"/>
                  <a:pt x="222677" y="91358"/>
                </a:cubicBezTo>
                <a:cubicBezTo>
                  <a:pt x="227798" y="89438"/>
                  <a:pt x="226213" y="82092"/>
                  <a:pt x="221116" y="82092"/>
                </a:cubicBezTo>
                <a:cubicBezTo>
                  <a:pt x="220861" y="82092"/>
                  <a:pt x="220596" y="82110"/>
                  <a:pt x="220324" y="82149"/>
                </a:cubicBezTo>
                <a:cubicBezTo>
                  <a:pt x="219853" y="82216"/>
                  <a:pt x="219383" y="82351"/>
                  <a:pt x="218912" y="82552"/>
                </a:cubicBezTo>
                <a:lnTo>
                  <a:pt x="213131" y="71864"/>
                </a:lnTo>
                <a:cubicBezTo>
                  <a:pt x="216089" y="69646"/>
                  <a:pt x="216828" y="65479"/>
                  <a:pt x="214812" y="62319"/>
                </a:cubicBezTo>
                <a:lnTo>
                  <a:pt x="240960" y="47531"/>
                </a:lnTo>
                <a:cubicBezTo>
                  <a:pt x="242347" y="51556"/>
                  <a:pt x="246083" y="53914"/>
                  <a:pt x="249953" y="53914"/>
                </a:cubicBezTo>
                <a:cubicBezTo>
                  <a:pt x="251900" y="53914"/>
                  <a:pt x="253882" y="53317"/>
                  <a:pt x="255614" y="52035"/>
                </a:cubicBezTo>
                <a:lnTo>
                  <a:pt x="265966" y="67495"/>
                </a:lnTo>
                <a:cubicBezTo>
                  <a:pt x="262807" y="69041"/>
                  <a:pt x="261933" y="73142"/>
                  <a:pt x="264084" y="75898"/>
                </a:cubicBezTo>
                <a:cubicBezTo>
                  <a:pt x="265166" y="77284"/>
                  <a:pt x="266758" y="77973"/>
                  <a:pt x="268365" y="77973"/>
                </a:cubicBezTo>
                <a:cubicBezTo>
                  <a:pt x="269952" y="77973"/>
                  <a:pt x="271552" y="77301"/>
                  <a:pt x="272688" y="75965"/>
                </a:cubicBezTo>
                <a:lnTo>
                  <a:pt x="278872" y="82888"/>
                </a:lnTo>
                <a:cubicBezTo>
                  <a:pt x="278267" y="83561"/>
                  <a:pt x="277998" y="84434"/>
                  <a:pt x="278065" y="85375"/>
                </a:cubicBezTo>
                <a:cubicBezTo>
                  <a:pt x="278313" y="87028"/>
                  <a:pt x="279704" y="87995"/>
                  <a:pt x="281114" y="87995"/>
                </a:cubicBezTo>
                <a:cubicBezTo>
                  <a:pt x="281998" y="87995"/>
                  <a:pt x="282889" y="87616"/>
                  <a:pt x="283510" y="86787"/>
                </a:cubicBezTo>
                <a:cubicBezTo>
                  <a:pt x="285104" y="84747"/>
                  <a:pt x="283554" y="81921"/>
                  <a:pt x="281096" y="81921"/>
                </a:cubicBezTo>
                <a:cubicBezTo>
                  <a:pt x="280963" y="81921"/>
                  <a:pt x="280826" y="81930"/>
                  <a:pt x="280687" y="81947"/>
                </a:cubicBezTo>
                <a:cubicBezTo>
                  <a:pt x="280216" y="82014"/>
                  <a:pt x="279746" y="82216"/>
                  <a:pt x="279343" y="82485"/>
                </a:cubicBezTo>
                <a:lnTo>
                  <a:pt x="273024" y="75494"/>
                </a:lnTo>
                <a:cubicBezTo>
                  <a:pt x="274368" y="73478"/>
                  <a:pt x="274234" y="70856"/>
                  <a:pt x="272688" y="68974"/>
                </a:cubicBezTo>
                <a:lnTo>
                  <a:pt x="279679" y="64201"/>
                </a:lnTo>
                <a:cubicBezTo>
                  <a:pt x="280351" y="65042"/>
                  <a:pt x="281190" y="65395"/>
                  <a:pt x="282008" y="65395"/>
                </a:cubicBezTo>
                <a:cubicBezTo>
                  <a:pt x="284131" y="65395"/>
                  <a:pt x="286109" y="63017"/>
                  <a:pt x="284653" y="60639"/>
                </a:cubicBezTo>
                <a:cubicBezTo>
                  <a:pt x="284007" y="59639"/>
                  <a:pt x="283084" y="59220"/>
                  <a:pt x="282169" y="59220"/>
                </a:cubicBezTo>
                <a:cubicBezTo>
                  <a:pt x="280132" y="59220"/>
                  <a:pt x="278136" y="61298"/>
                  <a:pt x="279343" y="63664"/>
                </a:cubicBezTo>
                <a:lnTo>
                  <a:pt x="272285" y="68503"/>
                </a:lnTo>
                <a:cubicBezTo>
                  <a:pt x="271201" y="67467"/>
                  <a:pt x="269788" y="66926"/>
                  <a:pt x="268346" y="66926"/>
                </a:cubicBezTo>
                <a:cubicBezTo>
                  <a:pt x="267729" y="66926"/>
                  <a:pt x="267107" y="67025"/>
                  <a:pt x="266504" y="67226"/>
                </a:cubicBezTo>
                <a:lnTo>
                  <a:pt x="256085" y="51699"/>
                </a:lnTo>
                <a:cubicBezTo>
                  <a:pt x="261664" y="46993"/>
                  <a:pt x="260118" y="38120"/>
                  <a:pt x="253396" y="35499"/>
                </a:cubicBezTo>
                <a:cubicBezTo>
                  <a:pt x="252239" y="35052"/>
                  <a:pt x="251075" y="34846"/>
                  <a:pt x="249944" y="34846"/>
                </a:cubicBezTo>
                <a:cubicBezTo>
                  <a:pt x="244434" y="34846"/>
                  <a:pt x="239709" y="39749"/>
                  <a:pt x="240490" y="45716"/>
                </a:cubicBezTo>
                <a:cubicBezTo>
                  <a:pt x="240557" y="46119"/>
                  <a:pt x="240691" y="46523"/>
                  <a:pt x="240759" y="46926"/>
                </a:cubicBezTo>
                <a:lnTo>
                  <a:pt x="214409" y="61849"/>
                </a:lnTo>
                <a:cubicBezTo>
                  <a:pt x="213088" y="60126"/>
                  <a:pt x="211081" y="59140"/>
                  <a:pt x="208974" y="59140"/>
                </a:cubicBezTo>
                <a:cubicBezTo>
                  <a:pt x="208614" y="59140"/>
                  <a:pt x="208251" y="59168"/>
                  <a:pt x="207888" y="59227"/>
                </a:cubicBezTo>
                <a:cubicBezTo>
                  <a:pt x="206342" y="59429"/>
                  <a:pt x="204931" y="60168"/>
                  <a:pt x="203788" y="61311"/>
                </a:cubicBezTo>
                <a:lnTo>
                  <a:pt x="180933" y="46052"/>
                </a:lnTo>
                <a:cubicBezTo>
                  <a:pt x="181605" y="42960"/>
                  <a:pt x="179723" y="40003"/>
                  <a:pt x="176698" y="39263"/>
                </a:cubicBezTo>
                <a:cubicBezTo>
                  <a:pt x="176242" y="39151"/>
                  <a:pt x="175785" y="39098"/>
                  <a:pt x="175335" y="39098"/>
                </a:cubicBezTo>
                <a:cubicBezTo>
                  <a:pt x="172810" y="39098"/>
                  <a:pt x="170527" y="40785"/>
                  <a:pt x="169842" y="43296"/>
                </a:cubicBezTo>
                <a:cubicBezTo>
                  <a:pt x="169035" y="46321"/>
                  <a:pt x="170716" y="49413"/>
                  <a:pt x="173674" y="50287"/>
                </a:cubicBezTo>
                <a:cubicBezTo>
                  <a:pt x="174217" y="50448"/>
                  <a:pt x="174768" y="50524"/>
                  <a:pt x="175311" y="50524"/>
                </a:cubicBezTo>
                <a:cubicBezTo>
                  <a:pt x="177720" y="50524"/>
                  <a:pt x="179976" y="49016"/>
                  <a:pt x="180799" y="46657"/>
                </a:cubicBezTo>
                <a:lnTo>
                  <a:pt x="203385" y="61782"/>
                </a:lnTo>
                <a:cubicBezTo>
                  <a:pt x="202175" y="63260"/>
                  <a:pt x="201637" y="65210"/>
                  <a:pt x="201906" y="67159"/>
                </a:cubicBezTo>
                <a:cubicBezTo>
                  <a:pt x="201973" y="68100"/>
                  <a:pt x="202309" y="68974"/>
                  <a:pt x="202780" y="69781"/>
                </a:cubicBezTo>
                <a:lnTo>
                  <a:pt x="192428" y="78049"/>
                </a:lnTo>
                <a:cubicBezTo>
                  <a:pt x="191046" y="76856"/>
                  <a:pt x="189369" y="76287"/>
                  <a:pt x="187719" y="76287"/>
                </a:cubicBezTo>
                <a:cubicBezTo>
                  <a:pt x="185275" y="76287"/>
                  <a:pt x="182889" y="77536"/>
                  <a:pt x="181605" y="79863"/>
                </a:cubicBezTo>
                <a:lnTo>
                  <a:pt x="167557" y="76032"/>
                </a:lnTo>
                <a:cubicBezTo>
                  <a:pt x="167557" y="75696"/>
                  <a:pt x="167557" y="75293"/>
                  <a:pt x="167557" y="74956"/>
                </a:cubicBezTo>
                <a:cubicBezTo>
                  <a:pt x="167422" y="74150"/>
                  <a:pt x="167086" y="73410"/>
                  <a:pt x="166615" y="72738"/>
                </a:cubicBezTo>
                <a:lnTo>
                  <a:pt x="180395" y="63260"/>
                </a:lnTo>
                <a:cubicBezTo>
                  <a:pt x="181318" y="65203"/>
                  <a:pt x="182951" y="66031"/>
                  <a:pt x="184581" y="66031"/>
                </a:cubicBezTo>
                <a:cubicBezTo>
                  <a:pt x="187465" y="66031"/>
                  <a:pt x="190342" y="63439"/>
                  <a:pt x="189268" y="59832"/>
                </a:cubicBezTo>
                <a:cubicBezTo>
                  <a:pt x="188565" y="57468"/>
                  <a:pt x="186683" y="56412"/>
                  <a:pt x="184792" y="56412"/>
                </a:cubicBezTo>
                <a:cubicBezTo>
                  <a:pt x="182167" y="56412"/>
                  <a:pt x="179523" y="58449"/>
                  <a:pt x="179992" y="61849"/>
                </a:cubicBezTo>
                <a:cubicBezTo>
                  <a:pt x="179992" y="62185"/>
                  <a:pt x="180059" y="62454"/>
                  <a:pt x="180194" y="62723"/>
                </a:cubicBezTo>
                <a:lnTo>
                  <a:pt x="166212" y="72268"/>
                </a:lnTo>
                <a:cubicBezTo>
                  <a:pt x="165263" y="71318"/>
                  <a:pt x="164013" y="70820"/>
                  <a:pt x="162767" y="70820"/>
                </a:cubicBezTo>
                <a:cubicBezTo>
                  <a:pt x="161806" y="70820"/>
                  <a:pt x="160847" y="71116"/>
                  <a:pt x="160028" y="71730"/>
                </a:cubicBezTo>
                <a:lnTo>
                  <a:pt x="150953" y="62319"/>
                </a:lnTo>
                <a:cubicBezTo>
                  <a:pt x="154760" y="57922"/>
                  <a:pt x="151645" y="51216"/>
                  <a:pt x="145989" y="51216"/>
                </a:cubicBezTo>
                <a:cubicBezTo>
                  <a:pt x="145853" y="51216"/>
                  <a:pt x="145715" y="51220"/>
                  <a:pt x="145576" y="51228"/>
                </a:cubicBezTo>
                <a:lnTo>
                  <a:pt x="144030" y="40473"/>
                </a:lnTo>
                <a:lnTo>
                  <a:pt x="144299" y="40473"/>
                </a:lnTo>
                <a:cubicBezTo>
                  <a:pt x="146853" y="40204"/>
                  <a:pt x="148735" y="38053"/>
                  <a:pt x="148668" y="35499"/>
                </a:cubicBezTo>
                <a:cubicBezTo>
                  <a:pt x="148533" y="32945"/>
                  <a:pt x="146450" y="30995"/>
                  <a:pt x="143895" y="30995"/>
                </a:cubicBezTo>
                <a:cubicBezTo>
                  <a:pt x="137913" y="30995"/>
                  <a:pt x="137375" y="39935"/>
                  <a:pt x="143492" y="40473"/>
                </a:cubicBezTo>
                <a:lnTo>
                  <a:pt x="144971" y="51295"/>
                </a:lnTo>
                <a:cubicBezTo>
                  <a:pt x="141341" y="51833"/>
                  <a:pt x="138787" y="55194"/>
                  <a:pt x="139324" y="58824"/>
                </a:cubicBezTo>
                <a:cubicBezTo>
                  <a:pt x="139813" y="62183"/>
                  <a:pt x="142632" y="64543"/>
                  <a:pt x="145866" y="64543"/>
                </a:cubicBezTo>
                <a:cubicBezTo>
                  <a:pt x="146192" y="64543"/>
                  <a:pt x="146521" y="64519"/>
                  <a:pt x="146853" y="64470"/>
                </a:cubicBezTo>
                <a:cubicBezTo>
                  <a:pt x="148265" y="64336"/>
                  <a:pt x="149542" y="63664"/>
                  <a:pt x="150550" y="62723"/>
                </a:cubicBezTo>
                <a:lnTo>
                  <a:pt x="159557" y="72133"/>
                </a:lnTo>
                <a:cubicBezTo>
                  <a:pt x="157541" y="74015"/>
                  <a:pt x="157608" y="77309"/>
                  <a:pt x="159692" y="79124"/>
                </a:cubicBezTo>
                <a:lnTo>
                  <a:pt x="155390" y="85644"/>
                </a:lnTo>
                <a:cubicBezTo>
                  <a:pt x="154193" y="84847"/>
                  <a:pt x="152849" y="84465"/>
                  <a:pt x="151521" y="84465"/>
                </a:cubicBezTo>
                <a:cubicBezTo>
                  <a:pt x="149268" y="84465"/>
                  <a:pt x="147064" y="85564"/>
                  <a:pt x="145710" y="87594"/>
                </a:cubicBezTo>
                <a:lnTo>
                  <a:pt x="126889" y="76839"/>
                </a:lnTo>
                <a:cubicBezTo>
                  <a:pt x="126956" y="76234"/>
                  <a:pt x="127023" y="75696"/>
                  <a:pt x="126956" y="75158"/>
                </a:cubicBezTo>
                <a:cubicBezTo>
                  <a:pt x="126584" y="72370"/>
                  <a:pt x="124300" y="70857"/>
                  <a:pt x="122015" y="70857"/>
                </a:cubicBezTo>
                <a:cubicBezTo>
                  <a:pt x="120168" y="70857"/>
                  <a:pt x="118319" y="71845"/>
                  <a:pt x="117478" y="73948"/>
                </a:cubicBezTo>
                <a:lnTo>
                  <a:pt x="110622" y="73276"/>
                </a:lnTo>
                <a:cubicBezTo>
                  <a:pt x="110756" y="72671"/>
                  <a:pt x="110823" y="71999"/>
                  <a:pt x="110756" y="71394"/>
                </a:cubicBezTo>
                <a:cubicBezTo>
                  <a:pt x="110387" y="68813"/>
                  <a:pt x="108109" y="66906"/>
                  <a:pt x="105563" y="66906"/>
                </a:cubicBezTo>
                <a:cubicBezTo>
                  <a:pt x="105324" y="66906"/>
                  <a:pt x="105083" y="66923"/>
                  <a:pt x="104841" y="66957"/>
                </a:cubicBezTo>
                <a:cubicBezTo>
                  <a:pt x="104101" y="67025"/>
                  <a:pt x="103362" y="67294"/>
                  <a:pt x="102757" y="67697"/>
                </a:cubicBezTo>
                <a:lnTo>
                  <a:pt x="90456" y="39129"/>
                </a:lnTo>
                <a:cubicBezTo>
                  <a:pt x="96734" y="36513"/>
                  <a:pt x="94677" y="27344"/>
                  <a:pt x="88185" y="27344"/>
                </a:cubicBezTo>
                <a:cubicBezTo>
                  <a:pt x="88005" y="27344"/>
                  <a:pt x="87820" y="27351"/>
                  <a:pt x="87633" y="27365"/>
                </a:cubicBezTo>
                <a:cubicBezTo>
                  <a:pt x="80709" y="27903"/>
                  <a:pt x="79902" y="37784"/>
                  <a:pt x="86692" y="39398"/>
                </a:cubicBezTo>
                <a:lnTo>
                  <a:pt x="86423" y="49144"/>
                </a:lnTo>
                <a:cubicBezTo>
                  <a:pt x="86221" y="49144"/>
                  <a:pt x="86019" y="49144"/>
                  <a:pt x="85885" y="49212"/>
                </a:cubicBezTo>
                <a:cubicBezTo>
                  <a:pt x="83868" y="49480"/>
                  <a:pt x="82255" y="51026"/>
                  <a:pt x="81986" y="53043"/>
                </a:cubicBezTo>
                <a:lnTo>
                  <a:pt x="63568" y="53715"/>
                </a:lnTo>
                <a:lnTo>
                  <a:pt x="63568" y="53446"/>
                </a:lnTo>
                <a:cubicBezTo>
                  <a:pt x="63245" y="51247"/>
                  <a:pt x="61364" y="49607"/>
                  <a:pt x="59186" y="49607"/>
                </a:cubicBezTo>
                <a:cubicBezTo>
                  <a:pt x="59101" y="49607"/>
                  <a:pt x="59016" y="49610"/>
                  <a:pt x="58930" y="49615"/>
                </a:cubicBezTo>
                <a:lnTo>
                  <a:pt x="56308" y="34759"/>
                </a:lnTo>
                <a:cubicBezTo>
                  <a:pt x="60005" y="34222"/>
                  <a:pt x="62627" y="30928"/>
                  <a:pt x="62358" y="27231"/>
                </a:cubicBezTo>
                <a:cubicBezTo>
                  <a:pt x="62030" y="23553"/>
                  <a:pt x="59006" y="20773"/>
                  <a:pt x="55356" y="20773"/>
                </a:cubicBezTo>
                <a:cubicBezTo>
                  <a:pt x="55270" y="20773"/>
                  <a:pt x="55185" y="20775"/>
                  <a:pt x="55098" y="20778"/>
                </a:cubicBezTo>
                <a:lnTo>
                  <a:pt x="55905" y="10225"/>
                </a:lnTo>
                <a:lnTo>
                  <a:pt x="56107" y="10225"/>
                </a:lnTo>
                <a:cubicBezTo>
                  <a:pt x="58863" y="9821"/>
                  <a:pt x="60812" y="7401"/>
                  <a:pt x="60543" y="4645"/>
                </a:cubicBezTo>
                <a:cubicBezTo>
                  <a:pt x="60348" y="1976"/>
                  <a:pt x="58072" y="1"/>
                  <a:pt x="55426" y="1"/>
                </a:cubicBezTo>
                <a:close/>
              </a:path>
            </a:pathLst>
          </a:custGeom>
          <a:solidFill>
            <a:srgbClr val="EBF2F2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6"/>
          <p:cNvSpPr txBox="1">
            <a:spLocks noGrp="1"/>
          </p:cNvSpPr>
          <p:nvPr>
            <p:ph type="title"/>
          </p:nvPr>
        </p:nvSpPr>
        <p:spPr>
          <a:xfrm>
            <a:off x="1428875" y="3179410"/>
            <a:ext cx="5364830" cy="3721806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subTitle" idx="1"/>
          </p:nvPr>
        </p:nvSpPr>
        <p:spPr>
          <a:xfrm>
            <a:off x="9991409" y="1075874"/>
            <a:ext cx="5664894" cy="1693333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16"/>
          <p:cNvSpPr txBox="1">
            <a:spLocks noGrp="1"/>
          </p:cNvSpPr>
          <p:nvPr>
            <p:ph type="subTitle" idx="2"/>
          </p:nvPr>
        </p:nvSpPr>
        <p:spPr>
          <a:xfrm>
            <a:off x="9991409" y="3160824"/>
            <a:ext cx="5664894" cy="1693333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subTitle" idx="3"/>
          </p:nvPr>
        </p:nvSpPr>
        <p:spPr>
          <a:xfrm>
            <a:off x="9991409" y="5245772"/>
            <a:ext cx="5664894" cy="1693333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subTitle" idx="4"/>
          </p:nvPr>
        </p:nvSpPr>
        <p:spPr>
          <a:xfrm>
            <a:off x="9991409" y="7330722"/>
            <a:ext cx="5664894" cy="1693333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4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/>
          <p:nvPr/>
        </p:nvSpPr>
        <p:spPr>
          <a:xfrm rot="9899950">
            <a:off x="11347094" y="-94965"/>
            <a:ext cx="7321413" cy="2492675"/>
          </a:xfrm>
          <a:custGeom>
            <a:avLst/>
            <a:gdLst/>
            <a:ahLst/>
            <a:cxnLst/>
            <a:rect l="l" t="t" r="r" b="b"/>
            <a:pathLst>
              <a:path w="286109" h="98636" extrusionOk="0">
                <a:moveTo>
                  <a:pt x="55426" y="1"/>
                </a:moveTo>
                <a:cubicBezTo>
                  <a:pt x="55339" y="1"/>
                  <a:pt x="55253" y="3"/>
                  <a:pt x="55166" y="7"/>
                </a:cubicBezTo>
                <a:cubicBezTo>
                  <a:pt x="48713" y="343"/>
                  <a:pt x="48645" y="10023"/>
                  <a:pt x="55300" y="10225"/>
                </a:cubicBezTo>
                <a:lnTo>
                  <a:pt x="54561" y="20845"/>
                </a:lnTo>
                <a:lnTo>
                  <a:pt x="54359" y="20845"/>
                </a:lnTo>
                <a:cubicBezTo>
                  <a:pt x="50595" y="21316"/>
                  <a:pt x="47906" y="24744"/>
                  <a:pt x="48242" y="28508"/>
                </a:cubicBezTo>
                <a:cubicBezTo>
                  <a:pt x="48627" y="32106"/>
                  <a:pt x="51654" y="34844"/>
                  <a:pt x="55208" y="34844"/>
                </a:cubicBezTo>
                <a:cubicBezTo>
                  <a:pt x="55372" y="34844"/>
                  <a:pt x="55537" y="34839"/>
                  <a:pt x="55703" y="34827"/>
                </a:cubicBezTo>
                <a:lnTo>
                  <a:pt x="58325" y="49749"/>
                </a:lnTo>
                <a:cubicBezTo>
                  <a:pt x="56107" y="50153"/>
                  <a:pt x="54561" y="52304"/>
                  <a:pt x="54897" y="54589"/>
                </a:cubicBezTo>
                <a:cubicBezTo>
                  <a:pt x="54964" y="54992"/>
                  <a:pt x="55031" y="55329"/>
                  <a:pt x="55166" y="55665"/>
                </a:cubicBezTo>
                <a:lnTo>
                  <a:pt x="45486" y="59765"/>
                </a:lnTo>
                <a:cubicBezTo>
                  <a:pt x="44175" y="57440"/>
                  <a:pt x="41753" y="56067"/>
                  <a:pt x="39159" y="56067"/>
                </a:cubicBezTo>
                <a:cubicBezTo>
                  <a:pt x="38828" y="56067"/>
                  <a:pt x="38494" y="56089"/>
                  <a:pt x="38159" y="56135"/>
                </a:cubicBezTo>
                <a:cubicBezTo>
                  <a:pt x="37420" y="56270"/>
                  <a:pt x="36613" y="56471"/>
                  <a:pt x="35941" y="56807"/>
                </a:cubicBezTo>
                <a:lnTo>
                  <a:pt x="23707" y="36104"/>
                </a:lnTo>
                <a:cubicBezTo>
                  <a:pt x="27001" y="33818"/>
                  <a:pt x="26597" y="28777"/>
                  <a:pt x="22900" y="27097"/>
                </a:cubicBezTo>
                <a:cubicBezTo>
                  <a:pt x="22205" y="26793"/>
                  <a:pt x="21498" y="26654"/>
                  <a:pt x="20812" y="26654"/>
                </a:cubicBezTo>
                <a:cubicBezTo>
                  <a:pt x="17848" y="26654"/>
                  <a:pt x="15271" y="29254"/>
                  <a:pt x="15708" y="32474"/>
                </a:cubicBezTo>
                <a:cubicBezTo>
                  <a:pt x="15775" y="33348"/>
                  <a:pt x="16111" y="34155"/>
                  <a:pt x="16649" y="34827"/>
                </a:cubicBezTo>
                <a:lnTo>
                  <a:pt x="8179" y="40742"/>
                </a:lnTo>
                <a:cubicBezTo>
                  <a:pt x="7308" y="39708"/>
                  <a:pt x="6256" y="39276"/>
                  <a:pt x="5240" y="39276"/>
                </a:cubicBezTo>
                <a:cubicBezTo>
                  <a:pt x="2490" y="39276"/>
                  <a:pt x="1" y="42436"/>
                  <a:pt x="2062" y="45380"/>
                </a:cubicBezTo>
                <a:cubicBezTo>
                  <a:pt x="2876" y="46551"/>
                  <a:pt x="3989" y="47042"/>
                  <a:pt x="5089" y="47042"/>
                </a:cubicBezTo>
                <a:cubicBezTo>
                  <a:pt x="7714" y="47042"/>
                  <a:pt x="10268" y="44244"/>
                  <a:pt x="8515" y="41213"/>
                </a:cubicBezTo>
                <a:lnTo>
                  <a:pt x="16985" y="35297"/>
                </a:lnTo>
                <a:cubicBezTo>
                  <a:pt x="17983" y="36353"/>
                  <a:pt x="19390" y="36949"/>
                  <a:pt x="20849" y="36949"/>
                </a:cubicBezTo>
                <a:cubicBezTo>
                  <a:pt x="21062" y="36949"/>
                  <a:pt x="21275" y="36936"/>
                  <a:pt x="21489" y="36910"/>
                </a:cubicBezTo>
                <a:cubicBezTo>
                  <a:pt x="22026" y="36776"/>
                  <a:pt x="22631" y="36642"/>
                  <a:pt x="23169" y="36373"/>
                </a:cubicBezTo>
                <a:lnTo>
                  <a:pt x="35403" y="57143"/>
                </a:lnTo>
                <a:cubicBezTo>
                  <a:pt x="31908" y="59227"/>
                  <a:pt x="30832" y="63798"/>
                  <a:pt x="33050" y="67226"/>
                </a:cubicBezTo>
                <a:lnTo>
                  <a:pt x="22497" y="75629"/>
                </a:lnTo>
                <a:cubicBezTo>
                  <a:pt x="21572" y="74125"/>
                  <a:pt x="19962" y="73329"/>
                  <a:pt x="18338" y="73329"/>
                </a:cubicBezTo>
                <a:cubicBezTo>
                  <a:pt x="17130" y="73329"/>
                  <a:pt x="15915" y="73770"/>
                  <a:pt x="14968" y="74688"/>
                </a:cubicBezTo>
                <a:cubicBezTo>
                  <a:pt x="12683" y="76771"/>
                  <a:pt x="12885" y="80468"/>
                  <a:pt x="15372" y="82283"/>
                </a:cubicBezTo>
                <a:lnTo>
                  <a:pt x="10734" y="86989"/>
                </a:lnTo>
                <a:cubicBezTo>
                  <a:pt x="10599" y="86955"/>
                  <a:pt x="10448" y="86938"/>
                  <a:pt x="10297" y="86938"/>
                </a:cubicBezTo>
                <a:cubicBezTo>
                  <a:pt x="10145" y="86938"/>
                  <a:pt x="9994" y="86955"/>
                  <a:pt x="9860" y="86989"/>
                </a:cubicBezTo>
                <a:lnTo>
                  <a:pt x="9860" y="86921"/>
                </a:lnTo>
                <a:cubicBezTo>
                  <a:pt x="7574" y="87190"/>
                  <a:pt x="6768" y="90081"/>
                  <a:pt x="8582" y="91492"/>
                </a:cubicBezTo>
                <a:cubicBezTo>
                  <a:pt x="9051" y="91839"/>
                  <a:pt x="9569" y="91994"/>
                  <a:pt x="10073" y="91994"/>
                </a:cubicBezTo>
                <a:cubicBezTo>
                  <a:pt x="11524" y="91994"/>
                  <a:pt x="12865" y="90718"/>
                  <a:pt x="12616" y="89072"/>
                </a:cubicBezTo>
                <a:cubicBezTo>
                  <a:pt x="12481" y="88266"/>
                  <a:pt x="12011" y="87594"/>
                  <a:pt x="11338" y="87190"/>
                </a:cubicBezTo>
                <a:lnTo>
                  <a:pt x="15842" y="82619"/>
                </a:lnTo>
                <a:cubicBezTo>
                  <a:pt x="16595" y="83050"/>
                  <a:pt x="17434" y="83265"/>
                  <a:pt x="18290" y="83265"/>
                </a:cubicBezTo>
                <a:cubicBezTo>
                  <a:pt x="18504" y="83265"/>
                  <a:pt x="18719" y="83251"/>
                  <a:pt x="18934" y="83224"/>
                </a:cubicBezTo>
                <a:cubicBezTo>
                  <a:pt x="19674" y="83090"/>
                  <a:pt x="20413" y="82821"/>
                  <a:pt x="21018" y="82418"/>
                </a:cubicBezTo>
                <a:lnTo>
                  <a:pt x="25186" y="87123"/>
                </a:lnTo>
                <a:cubicBezTo>
                  <a:pt x="23918" y="88887"/>
                  <a:pt x="25362" y="91102"/>
                  <a:pt x="27182" y="91102"/>
                </a:cubicBezTo>
                <a:cubicBezTo>
                  <a:pt x="27582" y="91102"/>
                  <a:pt x="28001" y="90995"/>
                  <a:pt x="28412" y="90753"/>
                </a:cubicBezTo>
                <a:cubicBezTo>
                  <a:pt x="30658" y="89406"/>
                  <a:pt x="29658" y="86159"/>
                  <a:pt x="27223" y="86159"/>
                </a:cubicBezTo>
                <a:cubicBezTo>
                  <a:pt x="27108" y="86159"/>
                  <a:pt x="26988" y="86167"/>
                  <a:pt x="26866" y="86182"/>
                </a:cubicBezTo>
                <a:cubicBezTo>
                  <a:pt x="26463" y="86249"/>
                  <a:pt x="25992" y="86384"/>
                  <a:pt x="25656" y="86720"/>
                </a:cubicBezTo>
                <a:lnTo>
                  <a:pt x="21556" y="82082"/>
                </a:lnTo>
                <a:cubicBezTo>
                  <a:pt x="22833" y="80939"/>
                  <a:pt x="23438" y="79258"/>
                  <a:pt x="23236" y="77645"/>
                </a:cubicBezTo>
                <a:cubicBezTo>
                  <a:pt x="23169" y="77107"/>
                  <a:pt x="23035" y="76637"/>
                  <a:pt x="22833" y="76234"/>
                </a:cubicBezTo>
                <a:lnTo>
                  <a:pt x="33386" y="67764"/>
                </a:lnTo>
                <a:cubicBezTo>
                  <a:pt x="34804" y="69536"/>
                  <a:pt x="36947" y="70581"/>
                  <a:pt x="39179" y="70581"/>
                </a:cubicBezTo>
                <a:cubicBezTo>
                  <a:pt x="39488" y="70581"/>
                  <a:pt x="39798" y="70561"/>
                  <a:pt x="40108" y="70520"/>
                </a:cubicBezTo>
                <a:cubicBezTo>
                  <a:pt x="45015" y="69915"/>
                  <a:pt x="47839" y="64672"/>
                  <a:pt x="45755" y="60303"/>
                </a:cubicBezTo>
                <a:lnTo>
                  <a:pt x="55434" y="56270"/>
                </a:lnTo>
                <a:cubicBezTo>
                  <a:pt x="56219" y="57598"/>
                  <a:pt x="57709" y="58384"/>
                  <a:pt x="59271" y="58384"/>
                </a:cubicBezTo>
                <a:cubicBezTo>
                  <a:pt x="59448" y="58384"/>
                  <a:pt x="59626" y="58374"/>
                  <a:pt x="59804" y="58353"/>
                </a:cubicBezTo>
                <a:cubicBezTo>
                  <a:pt x="60543" y="58219"/>
                  <a:pt x="61283" y="57950"/>
                  <a:pt x="61888" y="57480"/>
                </a:cubicBezTo>
                <a:lnTo>
                  <a:pt x="70492" y="67361"/>
                </a:lnTo>
                <a:cubicBezTo>
                  <a:pt x="67467" y="69713"/>
                  <a:pt x="66996" y="74083"/>
                  <a:pt x="69282" y="77175"/>
                </a:cubicBezTo>
                <a:cubicBezTo>
                  <a:pt x="70672" y="78963"/>
                  <a:pt x="72767" y="79905"/>
                  <a:pt x="74887" y="79905"/>
                </a:cubicBezTo>
                <a:cubicBezTo>
                  <a:pt x="76353" y="79905"/>
                  <a:pt x="77831" y="79454"/>
                  <a:pt x="79096" y="78519"/>
                </a:cubicBezTo>
                <a:cubicBezTo>
                  <a:pt x="82188" y="76301"/>
                  <a:pt x="82927" y="71932"/>
                  <a:pt x="80709" y="68772"/>
                </a:cubicBezTo>
                <a:cubicBezTo>
                  <a:pt x="79330" y="66808"/>
                  <a:pt x="77145" y="65753"/>
                  <a:pt x="74931" y="65753"/>
                </a:cubicBezTo>
                <a:cubicBezTo>
                  <a:pt x="73583" y="65753"/>
                  <a:pt x="72224" y="66144"/>
                  <a:pt x="71029" y="66957"/>
                </a:cubicBezTo>
                <a:lnTo>
                  <a:pt x="62358" y="57076"/>
                </a:lnTo>
                <a:cubicBezTo>
                  <a:pt x="63097" y="56337"/>
                  <a:pt x="63568" y="55396"/>
                  <a:pt x="63702" y="54320"/>
                </a:cubicBezTo>
                <a:lnTo>
                  <a:pt x="81986" y="53648"/>
                </a:lnTo>
                <a:cubicBezTo>
                  <a:pt x="81986" y="53850"/>
                  <a:pt x="81986" y="54119"/>
                  <a:pt x="81986" y="54387"/>
                </a:cubicBezTo>
                <a:cubicBezTo>
                  <a:pt x="82336" y="56833"/>
                  <a:pt x="84416" y="58314"/>
                  <a:pt x="86549" y="58314"/>
                </a:cubicBezTo>
                <a:cubicBezTo>
                  <a:pt x="87700" y="58314"/>
                  <a:pt x="88865" y="57884"/>
                  <a:pt x="89784" y="56942"/>
                </a:cubicBezTo>
                <a:cubicBezTo>
                  <a:pt x="92472" y="54186"/>
                  <a:pt x="90792" y="49615"/>
                  <a:pt x="87028" y="49212"/>
                </a:cubicBezTo>
                <a:lnTo>
                  <a:pt x="87296" y="39532"/>
                </a:lnTo>
                <a:cubicBezTo>
                  <a:pt x="87599" y="39566"/>
                  <a:pt x="87885" y="39582"/>
                  <a:pt x="88162" y="39582"/>
                </a:cubicBezTo>
                <a:cubicBezTo>
                  <a:pt x="88439" y="39582"/>
                  <a:pt x="88708" y="39566"/>
                  <a:pt x="88977" y="39532"/>
                </a:cubicBezTo>
                <a:cubicBezTo>
                  <a:pt x="89313" y="39465"/>
                  <a:pt x="89649" y="39398"/>
                  <a:pt x="89918" y="39330"/>
                </a:cubicBezTo>
                <a:lnTo>
                  <a:pt x="102286" y="68033"/>
                </a:lnTo>
                <a:cubicBezTo>
                  <a:pt x="99598" y="70251"/>
                  <a:pt x="99732" y="74352"/>
                  <a:pt x="102555" y="76368"/>
                </a:cubicBezTo>
                <a:cubicBezTo>
                  <a:pt x="103482" y="77030"/>
                  <a:pt x="104531" y="77337"/>
                  <a:pt x="105563" y="77337"/>
                </a:cubicBezTo>
                <a:cubicBezTo>
                  <a:pt x="107677" y="77337"/>
                  <a:pt x="109719" y="76049"/>
                  <a:pt x="110487" y="73881"/>
                </a:cubicBezTo>
                <a:lnTo>
                  <a:pt x="117276" y="74553"/>
                </a:lnTo>
                <a:cubicBezTo>
                  <a:pt x="117075" y="75158"/>
                  <a:pt x="117075" y="75830"/>
                  <a:pt x="117142" y="76503"/>
                </a:cubicBezTo>
                <a:cubicBezTo>
                  <a:pt x="117344" y="78116"/>
                  <a:pt x="118352" y="79527"/>
                  <a:pt x="119898" y="80267"/>
                </a:cubicBezTo>
                <a:lnTo>
                  <a:pt x="116335" y="88199"/>
                </a:lnTo>
                <a:cubicBezTo>
                  <a:pt x="115955" y="88102"/>
                  <a:pt x="115593" y="88057"/>
                  <a:pt x="115251" y="88057"/>
                </a:cubicBezTo>
                <a:cubicBezTo>
                  <a:pt x="111294" y="88057"/>
                  <a:pt x="109977" y="94035"/>
                  <a:pt x="114184" y="95458"/>
                </a:cubicBezTo>
                <a:cubicBezTo>
                  <a:pt x="114653" y="95617"/>
                  <a:pt x="115101" y="95689"/>
                  <a:pt x="115523" y="95689"/>
                </a:cubicBezTo>
                <a:cubicBezTo>
                  <a:pt x="119218" y="95689"/>
                  <a:pt x="120915" y="90150"/>
                  <a:pt x="116873" y="88400"/>
                </a:cubicBezTo>
                <a:lnTo>
                  <a:pt x="120436" y="80468"/>
                </a:lnTo>
                <a:cubicBezTo>
                  <a:pt x="120978" y="80649"/>
                  <a:pt x="121525" y="80735"/>
                  <a:pt x="122061" y="80735"/>
                </a:cubicBezTo>
                <a:cubicBezTo>
                  <a:pt x="124119" y="80735"/>
                  <a:pt x="126008" y="79470"/>
                  <a:pt x="126754" y="77444"/>
                </a:cubicBezTo>
                <a:lnTo>
                  <a:pt x="145441" y="88199"/>
                </a:lnTo>
                <a:cubicBezTo>
                  <a:pt x="142736" y="92995"/>
                  <a:pt x="146330" y="98635"/>
                  <a:pt x="151491" y="98635"/>
                </a:cubicBezTo>
                <a:cubicBezTo>
                  <a:pt x="151972" y="98635"/>
                  <a:pt x="152466" y="98586"/>
                  <a:pt x="152970" y="98483"/>
                </a:cubicBezTo>
                <a:cubicBezTo>
                  <a:pt x="158885" y="97273"/>
                  <a:pt x="160700" y="89677"/>
                  <a:pt x="155928" y="85980"/>
                </a:cubicBezTo>
                <a:lnTo>
                  <a:pt x="160162" y="79527"/>
                </a:lnTo>
                <a:cubicBezTo>
                  <a:pt x="160991" y="80094"/>
                  <a:pt x="161918" y="80356"/>
                  <a:pt x="162828" y="80356"/>
                </a:cubicBezTo>
                <a:cubicBezTo>
                  <a:pt x="164944" y="80356"/>
                  <a:pt x="166972" y="78940"/>
                  <a:pt x="167489" y="76637"/>
                </a:cubicBezTo>
                <a:lnTo>
                  <a:pt x="181337" y="80468"/>
                </a:lnTo>
                <a:cubicBezTo>
                  <a:pt x="179159" y="85197"/>
                  <a:pt x="182798" y="90386"/>
                  <a:pt x="187722" y="90386"/>
                </a:cubicBezTo>
                <a:cubicBezTo>
                  <a:pt x="188118" y="90386"/>
                  <a:pt x="188522" y="90352"/>
                  <a:pt x="188932" y="90282"/>
                </a:cubicBezTo>
                <a:cubicBezTo>
                  <a:pt x="194512" y="89341"/>
                  <a:pt x="196730" y="82552"/>
                  <a:pt x="192831" y="78452"/>
                </a:cubicBezTo>
                <a:lnTo>
                  <a:pt x="203183" y="70318"/>
                </a:lnTo>
                <a:cubicBezTo>
                  <a:pt x="204490" y="72160"/>
                  <a:pt x="206637" y="73267"/>
                  <a:pt x="208929" y="73267"/>
                </a:cubicBezTo>
                <a:cubicBezTo>
                  <a:pt x="209230" y="73267"/>
                  <a:pt x="209533" y="73248"/>
                  <a:pt x="209838" y="73209"/>
                </a:cubicBezTo>
                <a:cubicBezTo>
                  <a:pt x="210779" y="73074"/>
                  <a:pt x="211720" y="72738"/>
                  <a:pt x="212594" y="72200"/>
                </a:cubicBezTo>
                <a:lnTo>
                  <a:pt x="218374" y="82888"/>
                </a:lnTo>
                <a:cubicBezTo>
                  <a:pt x="214161" y="85618"/>
                  <a:pt x="216601" y="91701"/>
                  <a:pt x="220885" y="91701"/>
                </a:cubicBezTo>
                <a:cubicBezTo>
                  <a:pt x="221454" y="91701"/>
                  <a:pt x="222054" y="91594"/>
                  <a:pt x="222677" y="91358"/>
                </a:cubicBezTo>
                <a:cubicBezTo>
                  <a:pt x="227798" y="89438"/>
                  <a:pt x="226213" y="82092"/>
                  <a:pt x="221116" y="82092"/>
                </a:cubicBezTo>
                <a:cubicBezTo>
                  <a:pt x="220861" y="82092"/>
                  <a:pt x="220596" y="82110"/>
                  <a:pt x="220324" y="82149"/>
                </a:cubicBezTo>
                <a:cubicBezTo>
                  <a:pt x="219853" y="82216"/>
                  <a:pt x="219383" y="82351"/>
                  <a:pt x="218912" y="82552"/>
                </a:cubicBezTo>
                <a:lnTo>
                  <a:pt x="213131" y="71864"/>
                </a:lnTo>
                <a:cubicBezTo>
                  <a:pt x="216089" y="69646"/>
                  <a:pt x="216828" y="65479"/>
                  <a:pt x="214812" y="62319"/>
                </a:cubicBezTo>
                <a:lnTo>
                  <a:pt x="240960" y="47531"/>
                </a:lnTo>
                <a:cubicBezTo>
                  <a:pt x="242347" y="51556"/>
                  <a:pt x="246083" y="53914"/>
                  <a:pt x="249953" y="53914"/>
                </a:cubicBezTo>
                <a:cubicBezTo>
                  <a:pt x="251900" y="53914"/>
                  <a:pt x="253882" y="53317"/>
                  <a:pt x="255614" y="52035"/>
                </a:cubicBezTo>
                <a:lnTo>
                  <a:pt x="265966" y="67495"/>
                </a:lnTo>
                <a:cubicBezTo>
                  <a:pt x="262807" y="69041"/>
                  <a:pt x="261933" y="73142"/>
                  <a:pt x="264084" y="75898"/>
                </a:cubicBezTo>
                <a:cubicBezTo>
                  <a:pt x="265166" y="77284"/>
                  <a:pt x="266758" y="77973"/>
                  <a:pt x="268365" y="77973"/>
                </a:cubicBezTo>
                <a:cubicBezTo>
                  <a:pt x="269952" y="77973"/>
                  <a:pt x="271552" y="77301"/>
                  <a:pt x="272688" y="75965"/>
                </a:cubicBezTo>
                <a:lnTo>
                  <a:pt x="278872" y="82888"/>
                </a:lnTo>
                <a:cubicBezTo>
                  <a:pt x="278267" y="83561"/>
                  <a:pt x="277998" y="84434"/>
                  <a:pt x="278065" y="85375"/>
                </a:cubicBezTo>
                <a:cubicBezTo>
                  <a:pt x="278313" y="87028"/>
                  <a:pt x="279704" y="87995"/>
                  <a:pt x="281114" y="87995"/>
                </a:cubicBezTo>
                <a:cubicBezTo>
                  <a:pt x="281998" y="87995"/>
                  <a:pt x="282889" y="87616"/>
                  <a:pt x="283510" y="86787"/>
                </a:cubicBezTo>
                <a:cubicBezTo>
                  <a:pt x="285104" y="84747"/>
                  <a:pt x="283554" y="81921"/>
                  <a:pt x="281096" y="81921"/>
                </a:cubicBezTo>
                <a:cubicBezTo>
                  <a:pt x="280963" y="81921"/>
                  <a:pt x="280826" y="81930"/>
                  <a:pt x="280687" y="81947"/>
                </a:cubicBezTo>
                <a:cubicBezTo>
                  <a:pt x="280216" y="82014"/>
                  <a:pt x="279746" y="82216"/>
                  <a:pt x="279343" y="82485"/>
                </a:cubicBezTo>
                <a:lnTo>
                  <a:pt x="273024" y="75494"/>
                </a:lnTo>
                <a:cubicBezTo>
                  <a:pt x="274368" y="73478"/>
                  <a:pt x="274234" y="70856"/>
                  <a:pt x="272688" y="68974"/>
                </a:cubicBezTo>
                <a:lnTo>
                  <a:pt x="279679" y="64201"/>
                </a:lnTo>
                <a:cubicBezTo>
                  <a:pt x="280351" y="65042"/>
                  <a:pt x="281190" y="65395"/>
                  <a:pt x="282008" y="65395"/>
                </a:cubicBezTo>
                <a:cubicBezTo>
                  <a:pt x="284131" y="65395"/>
                  <a:pt x="286109" y="63017"/>
                  <a:pt x="284653" y="60639"/>
                </a:cubicBezTo>
                <a:cubicBezTo>
                  <a:pt x="284007" y="59639"/>
                  <a:pt x="283084" y="59220"/>
                  <a:pt x="282169" y="59220"/>
                </a:cubicBezTo>
                <a:cubicBezTo>
                  <a:pt x="280132" y="59220"/>
                  <a:pt x="278136" y="61298"/>
                  <a:pt x="279343" y="63664"/>
                </a:cubicBezTo>
                <a:lnTo>
                  <a:pt x="272285" y="68503"/>
                </a:lnTo>
                <a:cubicBezTo>
                  <a:pt x="271201" y="67467"/>
                  <a:pt x="269788" y="66926"/>
                  <a:pt x="268346" y="66926"/>
                </a:cubicBezTo>
                <a:cubicBezTo>
                  <a:pt x="267729" y="66926"/>
                  <a:pt x="267107" y="67025"/>
                  <a:pt x="266504" y="67226"/>
                </a:cubicBezTo>
                <a:lnTo>
                  <a:pt x="256085" y="51699"/>
                </a:lnTo>
                <a:cubicBezTo>
                  <a:pt x="261664" y="46993"/>
                  <a:pt x="260118" y="38120"/>
                  <a:pt x="253396" y="35499"/>
                </a:cubicBezTo>
                <a:cubicBezTo>
                  <a:pt x="252239" y="35052"/>
                  <a:pt x="251075" y="34846"/>
                  <a:pt x="249944" y="34846"/>
                </a:cubicBezTo>
                <a:cubicBezTo>
                  <a:pt x="244434" y="34846"/>
                  <a:pt x="239709" y="39749"/>
                  <a:pt x="240490" y="45716"/>
                </a:cubicBezTo>
                <a:cubicBezTo>
                  <a:pt x="240557" y="46119"/>
                  <a:pt x="240691" y="46523"/>
                  <a:pt x="240759" y="46926"/>
                </a:cubicBezTo>
                <a:lnTo>
                  <a:pt x="214409" y="61849"/>
                </a:lnTo>
                <a:cubicBezTo>
                  <a:pt x="213088" y="60126"/>
                  <a:pt x="211081" y="59140"/>
                  <a:pt x="208974" y="59140"/>
                </a:cubicBezTo>
                <a:cubicBezTo>
                  <a:pt x="208614" y="59140"/>
                  <a:pt x="208251" y="59168"/>
                  <a:pt x="207888" y="59227"/>
                </a:cubicBezTo>
                <a:cubicBezTo>
                  <a:pt x="206342" y="59429"/>
                  <a:pt x="204931" y="60168"/>
                  <a:pt x="203788" y="61311"/>
                </a:cubicBezTo>
                <a:lnTo>
                  <a:pt x="180933" y="46052"/>
                </a:lnTo>
                <a:cubicBezTo>
                  <a:pt x="181605" y="42960"/>
                  <a:pt x="179723" y="40003"/>
                  <a:pt x="176698" y="39263"/>
                </a:cubicBezTo>
                <a:cubicBezTo>
                  <a:pt x="176242" y="39151"/>
                  <a:pt x="175785" y="39098"/>
                  <a:pt x="175335" y="39098"/>
                </a:cubicBezTo>
                <a:cubicBezTo>
                  <a:pt x="172810" y="39098"/>
                  <a:pt x="170527" y="40785"/>
                  <a:pt x="169842" y="43296"/>
                </a:cubicBezTo>
                <a:cubicBezTo>
                  <a:pt x="169035" y="46321"/>
                  <a:pt x="170716" y="49413"/>
                  <a:pt x="173674" y="50287"/>
                </a:cubicBezTo>
                <a:cubicBezTo>
                  <a:pt x="174217" y="50448"/>
                  <a:pt x="174768" y="50524"/>
                  <a:pt x="175311" y="50524"/>
                </a:cubicBezTo>
                <a:cubicBezTo>
                  <a:pt x="177720" y="50524"/>
                  <a:pt x="179976" y="49016"/>
                  <a:pt x="180799" y="46657"/>
                </a:cubicBezTo>
                <a:lnTo>
                  <a:pt x="203385" y="61782"/>
                </a:lnTo>
                <a:cubicBezTo>
                  <a:pt x="202175" y="63260"/>
                  <a:pt x="201637" y="65210"/>
                  <a:pt x="201906" y="67159"/>
                </a:cubicBezTo>
                <a:cubicBezTo>
                  <a:pt x="201973" y="68100"/>
                  <a:pt x="202309" y="68974"/>
                  <a:pt x="202780" y="69781"/>
                </a:cubicBezTo>
                <a:lnTo>
                  <a:pt x="192428" y="78049"/>
                </a:lnTo>
                <a:cubicBezTo>
                  <a:pt x="191046" y="76856"/>
                  <a:pt x="189369" y="76287"/>
                  <a:pt x="187719" y="76287"/>
                </a:cubicBezTo>
                <a:cubicBezTo>
                  <a:pt x="185275" y="76287"/>
                  <a:pt x="182889" y="77536"/>
                  <a:pt x="181605" y="79863"/>
                </a:cubicBezTo>
                <a:lnTo>
                  <a:pt x="167557" y="76032"/>
                </a:lnTo>
                <a:cubicBezTo>
                  <a:pt x="167557" y="75696"/>
                  <a:pt x="167557" y="75293"/>
                  <a:pt x="167557" y="74956"/>
                </a:cubicBezTo>
                <a:cubicBezTo>
                  <a:pt x="167422" y="74150"/>
                  <a:pt x="167086" y="73410"/>
                  <a:pt x="166615" y="72738"/>
                </a:cubicBezTo>
                <a:lnTo>
                  <a:pt x="180395" y="63260"/>
                </a:lnTo>
                <a:cubicBezTo>
                  <a:pt x="181318" y="65203"/>
                  <a:pt x="182951" y="66031"/>
                  <a:pt x="184581" y="66031"/>
                </a:cubicBezTo>
                <a:cubicBezTo>
                  <a:pt x="187465" y="66031"/>
                  <a:pt x="190342" y="63439"/>
                  <a:pt x="189268" y="59832"/>
                </a:cubicBezTo>
                <a:cubicBezTo>
                  <a:pt x="188565" y="57468"/>
                  <a:pt x="186683" y="56412"/>
                  <a:pt x="184792" y="56412"/>
                </a:cubicBezTo>
                <a:cubicBezTo>
                  <a:pt x="182167" y="56412"/>
                  <a:pt x="179523" y="58449"/>
                  <a:pt x="179992" y="61849"/>
                </a:cubicBezTo>
                <a:cubicBezTo>
                  <a:pt x="179992" y="62185"/>
                  <a:pt x="180059" y="62454"/>
                  <a:pt x="180194" y="62723"/>
                </a:cubicBezTo>
                <a:lnTo>
                  <a:pt x="166212" y="72268"/>
                </a:lnTo>
                <a:cubicBezTo>
                  <a:pt x="165263" y="71318"/>
                  <a:pt x="164013" y="70820"/>
                  <a:pt x="162767" y="70820"/>
                </a:cubicBezTo>
                <a:cubicBezTo>
                  <a:pt x="161806" y="70820"/>
                  <a:pt x="160847" y="71116"/>
                  <a:pt x="160028" y="71730"/>
                </a:cubicBezTo>
                <a:lnTo>
                  <a:pt x="150953" y="62319"/>
                </a:lnTo>
                <a:cubicBezTo>
                  <a:pt x="154760" y="57922"/>
                  <a:pt x="151645" y="51216"/>
                  <a:pt x="145989" y="51216"/>
                </a:cubicBezTo>
                <a:cubicBezTo>
                  <a:pt x="145853" y="51216"/>
                  <a:pt x="145715" y="51220"/>
                  <a:pt x="145576" y="51228"/>
                </a:cubicBezTo>
                <a:lnTo>
                  <a:pt x="144030" y="40473"/>
                </a:lnTo>
                <a:lnTo>
                  <a:pt x="144299" y="40473"/>
                </a:lnTo>
                <a:cubicBezTo>
                  <a:pt x="146853" y="40204"/>
                  <a:pt x="148735" y="38053"/>
                  <a:pt x="148668" y="35499"/>
                </a:cubicBezTo>
                <a:cubicBezTo>
                  <a:pt x="148533" y="32945"/>
                  <a:pt x="146450" y="30995"/>
                  <a:pt x="143895" y="30995"/>
                </a:cubicBezTo>
                <a:cubicBezTo>
                  <a:pt x="137913" y="30995"/>
                  <a:pt x="137375" y="39935"/>
                  <a:pt x="143492" y="40473"/>
                </a:cubicBezTo>
                <a:lnTo>
                  <a:pt x="144971" y="51295"/>
                </a:lnTo>
                <a:cubicBezTo>
                  <a:pt x="141341" y="51833"/>
                  <a:pt x="138787" y="55194"/>
                  <a:pt x="139324" y="58824"/>
                </a:cubicBezTo>
                <a:cubicBezTo>
                  <a:pt x="139813" y="62183"/>
                  <a:pt x="142632" y="64543"/>
                  <a:pt x="145866" y="64543"/>
                </a:cubicBezTo>
                <a:cubicBezTo>
                  <a:pt x="146192" y="64543"/>
                  <a:pt x="146521" y="64519"/>
                  <a:pt x="146853" y="64470"/>
                </a:cubicBezTo>
                <a:cubicBezTo>
                  <a:pt x="148265" y="64336"/>
                  <a:pt x="149542" y="63664"/>
                  <a:pt x="150550" y="62723"/>
                </a:cubicBezTo>
                <a:lnTo>
                  <a:pt x="159557" y="72133"/>
                </a:lnTo>
                <a:cubicBezTo>
                  <a:pt x="157541" y="74015"/>
                  <a:pt x="157608" y="77309"/>
                  <a:pt x="159692" y="79124"/>
                </a:cubicBezTo>
                <a:lnTo>
                  <a:pt x="155390" y="85644"/>
                </a:lnTo>
                <a:cubicBezTo>
                  <a:pt x="154193" y="84847"/>
                  <a:pt x="152849" y="84465"/>
                  <a:pt x="151521" y="84465"/>
                </a:cubicBezTo>
                <a:cubicBezTo>
                  <a:pt x="149268" y="84465"/>
                  <a:pt x="147064" y="85564"/>
                  <a:pt x="145710" y="87594"/>
                </a:cubicBezTo>
                <a:lnTo>
                  <a:pt x="126889" y="76839"/>
                </a:lnTo>
                <a:cubicBezTo>
                  <a:pt x="126956" y="76234"/>
                  <a:pt x="127023" y="75696"/>
                  <a:pt x="126956" y="75158"/>
                </a:cubicBezTo>
                <a:cubicBezTo>
                  <a:pt x="126584" y="72370"/>
                  <a:pt x="124300" y="70857"/>
                  <a:pt x="122015" y="70857"/>
                </a:cubicBezTo>
                <a:cubicBezTo>
                  <a:pt x="120168" y="70857"/>
                  <a:pt x="118319" y="71845"/>
                  <a:pt x="117478" y="73948"/>
                </a:cubicBezTo>
                <a:lnTo>
                  <a:pt x="110622" y="73276"/>
                </a:lnTo>
                <a:cubicBezTo>
                  <a:pt x="110756" y="72671"/>
                  <a:pt x="110823" y="71999"/>
                  <a:pt x="110756" y="71394"/>
                </a:cubicBezTo>
                <a:cubicBezTo>
                  <a:pt x="110387" y="68813"/>
                  <a:pt x="108109" y="66906"/>
                  <a:pt x="105563" y="66906"/>
                </a:cubicBezTo>
                <a:cubicBezTo>
                  <a:pt x="105324" y="66906"/>
                  <a:pt x="105083" y="66923"/>
                  <a:pt x="104841" y="66957"/>
                </a:cubicBezTo>
                <a:cubicBezTo>
                  <a:pt x="104101" y="67025"/>
                  <a:pt x="103362" y="67294"/>
                  <a:pt x="102757" y="67697"/>
                </a:cubicBezTo>
                <a:lnTo>
                  <a:pt x="90456" y="39129"/>
                </a:lnTo>
                <a:cubicBezTo>
                  <a:pt x="96734" y="36513"/>
                  <a:pt x="94677" y="27344"/>
                  <a:pt x="88185" y="27344"/>
                </a:cubicBezTo>
                <a:cubicBezTo>
                  <a:pt x="88005" y="27344"/>
                  <a:pt x="87820" y="27351"/>
                  <a:pt x="87633" y="27365"/>
                </a:cubicBezTo>
                <a:cubicBezTo>
                  <a:pt x="80709" y="27903"/>
                  <a:pt x="79902" y="37784"/>
                  <a:pt x="86692" y="39398"/>
                </a:cubicBezTo>
                <a:lnTo>
                  <a:pt x="86423" y="49144"/>
                </a:lnTo>
                <a:cubicBezTo>
                  <a:pt x="86221" y="49144"/>
                  <a:pt x="86019" y="49144"/>
                  <a:pt x="85885" y="49212"/>
                </a:cubicBezTo>
                <a:cubicBezTo>
                  <a:pt x="83868" y="49480"/>
                  <a:pt x="82255" y="51026"/>
                  <a:pt x="81986" y="53043"/>
                </a:cubicBezTo>
                <a:lnTo>
                  <a:pt x="63568" y="53715"/>
                </a:lnTo>
                <a:lnTo>
                  <a:pt x="63568" y="53446"/>
                </a:lnTo>
                <a:cubicBezTo>
                  <a:pt x="63245" y="51247"/>
                  <a:pt x="61364" y="49607"/>
                  <a:pt x="59186" y="49607"/>
                </a:cubicBezTo>
                <a:cubicBezTo>
                  <a:pt x="59101" y="49607"/>
                  <a:pt x="59016" y="49610"/>
                  <a:pt x="58930" y="49615"/>
                </a:cubicBezTo>
                <a:lnTo>
                  <a:pt x="56308" y="34759"/>
                </a:lnTo>
                <a:cubicBezTo>
                  <a:pt x="60005" y="34222"/>
                  <a:pt x="62627" y="30928"/>
                  <a:pt x="62358" y="27231"/>
                </a:cubicBezTo>
                <a:cubicBezTo>
                  <a:pt x="62030" y="23553"/>
                  <a:pt x="59006" y="20773"/>
                  <a:pt x="55356" y="20773"/>
                </a:cubicBezTo>
                <a:cubicBezTo>
                  <a:pt x="55270" y="20773"/>
                  <a:pt x="55185" y="20775"/>
                  <a:pt x="55098" y="20778"/>
                </a:cubicBezTo>
                <a:lnTo>
                  <a:pt x="55905" y="10225"/>
                </a:lnTo>
                <a:lnTo>
                  <a:pt x="56107" y="10225"/>
                </a:lnTo>
                <a:cubicBezTo>
                  <a:pt x="58863" y="9821"/>
                  <a:pt x="60812" y="7401"/>
                  <a:pt x="60543" y="4645"/>
                </a:cubicBezTo>
                <a:cubicBezTo>
                  <a:pt x="60348" y="1976"/>
                  <a:pt x="58072" y="1"/>
                  <a:pt x="55426" y="1"/>
                </a:cubicBezTo>
                <a:close/>
              </a:path>
            </a:pathLst>
          </a:custGeom>
          <a:solidFill>
            <a:srgbClr val="EBF2F2"/>
          </a:solidFill>
          <a:ln>
            <a:noFill/>
          </a:ln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7"/>
          <p:cNvSpPr txBox="1">
            <a:spLocks noGrp="1"/>
          </p:cNvSpPr>
          <p:nvPr>
            <p:ph type="title"/>
          </p:nvPr>
        </p:nvSpPr>
        <p:spPr>
          <a:xfrm>
            <a:off x="1428875" y="1056170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33591" y="1056170"/>
            <a:ext cx="15297893" cy="112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619" tIns="180619" rIns="180619" bIns="180619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F6F8C"/>
              </a:buClr>
              <a:buSzPts val="2800"/>
              <a:buFont typeface="Roboto Slab"/>
              <a:buNone/>
              <a:defRPr sz="2800">
                <a:solidFill>
                  <a:srgbClr val="4F6F8C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ld Standard TT"/>
              <a:buNone/>
              <a:defRPr sz="2800" i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28875" y="2444848"/>
            <a:ext cx="16909545" cy="6695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619" tIns="180619" rIns="180619" bIns="180619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  <a:defRPr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Roboto"/>
              <a:buChar char="●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Roboto"/>
              <a:buChar char="○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Roboto"/>
              <a:buChar char="■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Roboto"/>
              <a:buChar char="●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Roboto"/>
              <a:buChar char="○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200"/>
              <a:buFont typeface="Roboto"/>
              <a:buChar char="■"/>
              <a:defRPr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7" r:id="rId3"/>
    <p:sldLayoutId id="2147483658" r:id="rId4"/>
    <p:sldLayoutId id="2147483659" r:id="rId5"/>
    <p:sldLayoutId id="2147483662" r:id="rId6"/>
    <p:sldLayoutId id="214748366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6F8C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6"/>
          <p:cNvSpPr txBox="1"/>
          <p:nvPr/>
        </p:nvSpPr>
        <p:spPr>
          <a:xfrm>
            <a:off x="1800548" y="1186720"/>
            <a:ext cx="14560369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id-ID" sz="5500" b="1" dirty="0">
                <a:solidFill>
                  <a:schemeClr val="bg1"/>
                </a:solidFill>
                <a:latin typeface="League Spartan"/>
              </a:rPr>
              <a:t>P</a:t>
            </a:r>
            <a:r>
              <a:rPr lang="en-ID" sz="5500" b="1" dirty="0">
                <a:solidFill>
                  <a:schemeClr val="bg1"/>
                </a:solidFill>
                <a:latin typeface="League Spartan"/>
              </a:rPr>
              <a:t>ROFIL PENGGUNAAN OBAT  PADA PASIEN DISPEPSIA DI RUMAH SAKIT</a:t>
            </a:r>
            <a:r>
              <a:rPr lang="ms-MY" sz="5500" dirty="0">
                <a:solidFill>
                  <a:schemeClr val="bg1"/>
                </a:solidFill>
                <a:latin typeface="League Spartan"/>
              </a:rPr>
              <a:t> </a:t>
            </a:r>
            <a:endParaRPr lang="en-US" sz="5500" dirty="0">
              <a:solidFill>
                <a:schemeClr val="bg1"/>
              </a:solidFill>
              <a:latin typeface="League Spartan"/>
            </a:endParaRPr>
          </a:p>
        </p:txBody>
      </p:sp>
      <p:sp>
        <p:nvSpPr>
          <p:cNvPr id="22" name="TextBox 28"/>
          <p:cNvSpPr txBox="1"/>
          <p:nvPr/>
        </p:nvSpPr>
        <p:spPr>
          <a:xfrm>
            <a:off x="4111308" y="5688384"/>
            <a:ext cx="9714576" cy="1728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8"/>
              </a:lnSpc>
              <a:spcBef>
                <a:spcPct val="0"/>
              </a:spcBef>
            </a:pPr>
            <a:r>
              <a:rPr lang="en-US" sz="3200" dirty="0" smtClean="0">
                <a:solidFill>
                  <a:schemeClr val="bg1"/>
                </a:solidFill>
                <a:latin typeface="Nunito"/>
              </a:rPr>
              <a:t>DOSEN PEMBIMBING :</a:t>
            </a:r>
          </a:p>
          <a:p>
            <a:pPr algn="ctr"/>
            <a:r>
              <a:rPr lang="ms-MY" sz="3200" dirty="0">
                <a:solidFill>
                  <a:schemeClr val="bg1"/>
                </a:solidFill>
                <a:latin typeface="Nunito"/>
              </a:rPr>
              <a:t>a</a:t>
            </a:r>
            <a:r>
              <a:rPr lang="ms-MY" sz="3200" dirty="0" smtClean="0">
                <a:solidFill>
                  <a:schemeClr val="bg1"/>
                </a:solidFill>
                <a:latin typeface="Nunito"/>
              </a:rPr>
              <a:t>pt. Husnul Warnida, S.Si., M.Si. </a:t>
            </a:r>
          </a:p>
          <a:p>
            <a:pPr algn="ctr"/>
            <a:r>
              <a:rPr lang="ms-MY" sz="3200" dirty="0" smtClean="0">
                <a:solidFill>
                  <a:schemeClr val="bg1"/>
                </a:solidFill>
                <a:latin typeface="Nunito"/>
              </a:rPr>
              <a:t>apt. Yullia Sukawaty, M.Sc.</a:t>
            </a:r>
            <a:endParaRPr lang="en-US" sz="3200" dirty="0">
              <a:solidFill>
                <a:schemeClr val="bg1"/>
              </a:solidFill>
              <a:latin typeface="Nunito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4040745" y="3600152"/>
            <a:ext cx="10073171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3200" dirty="0">
                <a:solidFill>
                  <a:srgbClr val="FFFFFF"/>
                </a:solidFill>
                <a:latin typeface="Nunito"/>
              </a:rPr>
              <a:t>OLEH : </a:t>
            </a:r>
          </a:p>
          <a:p>
            <a:pPr algn="ctr">
              <a:lnSpc>
                <a:spcPts val="3779"/>
              </a:lnSpc>
            </a:pPr>
            <a:r>
              <a:rPr lang="en-ID" sz="3200" dirty="0" smtClean="0">
                <a:solidFill>
                  <a:srgbClr val="FFFFFF"/>
                </a:solidFill>
                <a:latin typeface="Nunito"/>
              </a:rPr>
              <a:t>HENNY ARDIANI</a:t>
            </a:r>
          </a:p>
          <a:p>
            <a:pPr algn="ctr">
              <a:lnSpc>
                <a:spcPts val="3779"/>
              </a:lnSpc>
            </a:pPr>
            <a:endParaRPr lang="en-US" sz="3200" dirty="0">
              <a:solidFill>
                <a:srgbClr val="FFFFFF"/>
              </a:solidFill>
              <a:latin typeface="Nunito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52951" y="4464248"/>
            <a:ext cx="2688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chemeClr val="bg1"/>
                </a:solidFill>
                <a:latin typeface="Nunito"/>
              </a:rPr>
              <a:t>194840154</a:t>
            </a:r>
            <a:r>
              <a:rPr lang="en-ID" sz="3200" dirty="0" smtClean="0">
                <a:solidFill>
                  <a:schemeClr val="bg1"/>
                </a:solidFill>
                <a:latin typeface="Nunito"/>
              </a:rPr>
              <a:t>19</a:t>
            </a:r>
            <a:endParaRPr lang="en-US" sz="3200" dirty="0">
              <a:solidFill>
                <a:schemeClr val="bg1"/>
              </a:solidFill>
              <a:latin typeface="Nunito"/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4248820" y="7920632"/>
            <a:ext cx="967975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Nunito"/>
              </a:rPr>
              <a:t>SEKOLAH TINGGI ILMU KES</a:t>
            </a:r>
            <a:r>
              <a:rPr lang="id-ID" b="1" dirty="0">
                <a:solidFill>
                  <a:schemeClr val="bg1"/>
                </a:solidFill>
                <a:latin typeface="Nunito"/>
              </a:rPr>
              <a:t>E</a:t>
            </a:r>
            <a:r>
              <a:rPr lang="en-US" b="1" dirty="0">
                <a:solidFill>
                  <a:schemeClr val="bg1"/>
                </a:solidFill>
                <a:latin typeface="Nunito"/>
              </a:rPr>
              <a:t>HATAN SAMARINDA</a:t>
            </a:r>
            <a:endParaRPr lang="en-US" dirty="0">
              <a:solidFill>
                <a:schemeClr val="bg1"/>
              </a:solidFill>
              <a:latin typeface="Nunito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Nunito"/>
              </a:rPr>
              <a:t>SAMARINDA</a:t>
            </a:r>
            <a:endParaRPr lang="en-US" dirty="0">
              <a:solidFill>
                <a:schemeClr val="bg1"/>
              </a:solidFill>
              <a:latin typeface="Nunito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Nunito"/>
              </a:rPr>
              <a:t>2020</a:t>
            </a:r>
            <a:endParaRPr lang="en-US" dirty="0">
              <a:solidFill>
                <a:schemeClr val="bg1"/>
              </a:solidFill>
              <a:latin typeface="Nunito"/>
            </a:endParaRPr>
          </a:p>
        </p:txBody>
      </p:sp>
      <p:pic>
        <p:nvPicPr>
          <p:cNvPr id="8" name="Picture 7" descr="C:\Users\NOE\Downloads\logo stiksa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22028" y="7094487"/>
            <a:ext cx="2520280" cy="248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 txBox="1">
            <a:spLocks noGrp="1"/>
          </p:cNvSpPr>
          <p:nvPr>
            <p:ph type="title"/>
          </p:nvPr>
        </p:nvSpPr>
        <p:spPr>
          <a:xfrm>
            <a:off x="1428873" y="1056170"/>
            <a:ext cx="1528896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/>
            <a:r>
              <a:rPr lang="en" sz="63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" sz="6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BELAKANG</a:t>
            </a:r>
            <a:endParaRPr sz="6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Google Shape;292;p25"/>
          <p:cNvSpPr txBox="1">
            <a:spLocks noGrp="1"/>
          </p:cNvSpPr>
          <p:nvPr>
            <p:ph type="body" idx="4294967295"/>
          </p:nvPr>
        </p:nvSpPr>
        <p:spPr>
          <a:xfrm>
            <a:off x="1466196" y="2586146"/>
            <a:ext cx="14735952" cy="6270590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marL="250901" indent="0" algn="just">
              <a:buNone/>
            </a:pP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Dispepsia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berasal dari bahasa Yunani dimana “</a:t>
            </a:r>
            <a:r>
              <a:rPr lang="ms-MY" sz="3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dys”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berarti buruk dan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“</a:t>
            </a:r>
            <a:r>
              <a:rPr lang="ms-MY" sz="3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Pepsi”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artinya pencernaan. </a:t>
            </a:r>
            <a:endParaRPr lang="ms-MY" sz="3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buNone/>
            </a:pPr>
            <a:endParaRPr lang="ms-MY" sz="3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buNone/>
            </a:pP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Dispepsia adalah keluhan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 kumpulan gejala (jadi suatu sindrom)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yang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terdiri dari rasa nyeri atau rasa tidak nyaman di epigasrium,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berupa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mual, muntah, kembung, rasa cepat kenyang, rasa perut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penuh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sendawa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0901" indent="0" algn="just">
              <a:buNone/>
            </a:pPr>
            <a:endParaRPr lang="ms-MY" sz="3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buNone/>
            </a:pP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adang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disertai gejala reguritasi asam lambung yang dirasakan tidak </a:t>
            </a:r>
            <a:r>
              <a:rPr lang="ms-MY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enak </a:t>
            </a:r>
            <a:r>
              <a:rPr lang="ms-MY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ditenggorokan sampai rasa asam dimulut.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>
            <a:spLocks noGrp="1"/>
          </p:cNvSpPr>
          <p:nvPr>
            <p:ph type="body" idx="4294967295"/>
          </p:nvPr>
        </p:nvSpPr>
        <p:spPr>
          <a:xfrm>
            <a:off x="1512516" y="819775"/>
            <a:ext cx="14545948" cy="7460897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marL="250901" indent="0" algn="just">
              <a:lnSpc>
                <a:spcPct val="100000"/>
              </a:lnSpc>
              <a:buNone/>
            </a:pP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Keluhan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berupa sindrom dispepsia</a:t>
            </a:r>
            <a:r>
              <a:rPr lang="ms-MY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sering dijumpai dalam praktek klinis sehari-sehari. </a:t>
            </a:r>
            <a:endParaRPr lang="ms-MY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endParaRPr lang="ms-MY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Prevalensi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dispepsia</a:t>
            </a:r>
            <a:r>
              <a:rPr lang="ms-MY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Amerika Serikat sebesar </a:t>
            </a: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23%-25,8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di India 30,4%, New Zealand 34,2%, Hongkong 18,4% dan Inggris </a:t>
            </a: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38%-41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%. </a:t>
            </a:r>
            <a:endParaRPr lang="ms-MY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endParaRPr lang="ms-MY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Diperkirakan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bahwa hampir 30% kasus pada praktek umum dan 60% pada praktek </a:t>
            </a:r>
            <a:r>
              <a:rPr lang="ms-MY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gastroentrologis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adalah merupakan kasus dispepsia</a:t>
            </a:r>
            <a:r>
              <a:rPr lang="ms-MY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(Putri, 2015). </a:t>
            </a:r>
          </a:p>
          <a:p>
            <a:pPr marL="250901" indent="0" algn="just">
              <a:lnSpc>
                <a:spcPct val="100000"/>
              </a:lnSpc>
              <a:buNone/>
            </a:pPr>
            <a:endParaRPr lang="ms-MY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r>
              <a:rPr lang="ms-MY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Dispepsia</a:t>
            </a:r>
            <a:r>
              <a:rPr lang="ms-MY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menempati urutan ke-15 dari daftar 50 penyakit pada periode rawat inap terbanyak di seluruh Indonesia dengan proporsi 1,3% dan menempati urutan 35 dari daftar 50 penyakit penyebab kematian (Omega, 2013).</a:t>
            </a:r>
            <a:endParaRPr lang="en-US" sz="3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0901" indent="0" algn="just">
              <a:lnSpc>
                <a:spcPct val="100000"/>
              </a:lnSpc>
              <a:buNone/>
            </a:pP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601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"/>
          <p:cNvSpPr txBox="1">
            <a:spLocks noGrp="1"/>
          </p:cNvSpPr>
          <p:nvPr>
            <p:ph type="title" idx="4294967295"/>
          </p:nvPr>
        </p:nvSpPr>
        <p:spPr>
          <a:xfrm>
            <a:off x="4068127" y="2870582"/>
            <a:ext cx="10010460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/>
            <a:r>
              <a:rPr lang="en" sz="63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TUJUAN PENELITIAN</a:t>
            </a:r>
            <a:endParaRPr sz="63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" name="Google Shape;338;p27"/>
          <p:cNvSpPr txBox="1">
            <a:spLocks noGrp="1"/>
          </p:cNvSpPr>
          <p:nvPr>
            <p:ph type="body" idx="4294967295"/>
          </p:nvPr>
        </p:nvSpPr>
        <p:spPr>
          <a:xfrm>
            <a:off x="1368500" y="4404718"/>
            <a:ext cx="15337704" cy="3083866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/>
            <a:r>
              <a:rPr lang="ms-MY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 mengetahui profil penggunaan obat </a:t>
            </a:r>
            <a:r>
              <a:rPr lang="ms-MY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pada pasien dispepsia</a:t>
            </a:r>
            <a:r>
              <a:rPr lang="ms-MY" sz="4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ms-MY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rumah sakit.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1"/>
          <p:cNvSpPr txBox="1">
            <a:spLocks noGrp="1"/>
          </p:cNvSpPr>
          <p:nvPr>
            <p:ph type="title"/>
          </p:nvPr>
        </p:nvSpPr>
        <p:spPr>
          <a:xfrm>
            <a:off x="216372" y="2147045"/>
            <a:ext cx="6840760" cy="2033853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r>
              <a:rPr lang="en" sz="6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 PENELITIAN</a:t>
            </a:r>
            <a:endParaRPr sz="6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27754204"/>
              </p:ext>
            </p:extLst>
          </p:nvPr>
        </p:nvGraphicFramePr>
        <p:xfrm>
          <a:off x="7273156" y="1439912"/>
          <a:ext cx="10153128" cy="7489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Google Shape;669;p37"/>
          <p:cNvGraphicFramePr/>
          <p:nvPr>
            <p:extLst>
              <p:ext uri="{D42A27DB-BD31-4B8C-83A1-F6EECF244321}">
                <p14:modId xmlns:p14="http://schemas.microsoft.com/office/powerpoint/2010/main" val="3603224920"/>
              </p:ext>
            </p:extLst>
          </p:nvPr>
        </p:nvGraphicFramePr>
        <p:xfrm>
          <a:off x="1233537" y="1666642"/>
          <a:ext cx="15841759" cy="77661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80319"/>
                <a:gridCol w="4320480"/>
                <a:gridCol w="4320480"/>
                <a:gridCol w="4320480"/>
              </a:tblGrid>
              <a:tr h="8121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US" sz="2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en-US" sz="2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935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Judul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Penyakit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Inap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 RSUD 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Tengku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Mansyur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Kota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Tanjung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Balai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Peresepan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Kombinasinya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Dewasa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Inap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 RS Islam Yogyakarta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Persaudaraan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Djamaah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Haji Indonesia (PDHI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2012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Inap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 RSUD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Aek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Kanopan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Kab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D" sz="26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Labuhanbatu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Utara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681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Ayu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Ruslaini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Nasution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Agustin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Wijayanti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Yunanto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Wahyu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Saputro</a:t>
                      </a:r>
                      <a:endParaRPr lang="en-ID" sz="26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Aini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Nur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681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Lembaga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2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Skripsi Universitas Sumatera Utara, 2016</a:t>
                      </a:r>
                      <a:endParaRPr lang="en-US" sz="2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2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600" b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Cerata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Ilmu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Farmasi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Stikes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Muhamadiyah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Klaten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ID" sz="26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Skripsi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Universitas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Sumatera Utara, 2019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Metode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Deskriptif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dikerjakan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Retrospektif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Deskriptif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dikerjakan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Retrospektif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Deskriptif</a:t>
                      </a:r>
                      <a:r>
                        <a:rPr lang="en-ID" sz="26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dikerjakan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ID" sz="2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6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Retrospektif</a:t>
                      </a:r>
                      <a:endParaRPr lang="en-US" sz="2600" b="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670" name="Google Shape;670;p37"/>
          <p:cNvGrpSpPr/>
          <p:nvPr/>
        </p:nvGrpSpPr>
        <p:grpSpPr>
          <a:xfrm rot="-5400000">
            <a:off x="1075740" y="7384734"/>
            <a:ext cx="1702696" cy="2811131"/>
            <a:chOff x="-1644142" y="2405317"/>
            <a:chExt cx="868777" cy="1416509"/>
          </a:xfrm>
        </p:grpSpPr>
        <p:sp>
          <p:nvSpPr>
            <p:cNvPr id="671" name="Google Shape;671;p37"/>
            <p:cNvSpPr/>
            <p:nvPr/>
          </p:nvSpPr>
          <p:spPr>
            <a:xfrm>
              <a:off x="-1495668" y="2894722"/>
              <a:ext cx="147430" cy="427441"/>
            </a:xfrm>
            <a:custGeom>
              <a:avLst/>
              <a:gdLst/>
              <a:ahLst/>
              <a:cxnLst/>
              <a:rect l="l" t="t" r="r" b="b"/>
              <a:pathLst>
                <a:path w="21328" h="61836" extrusionOk="0">
                  <a:moveTo>
                    <a:pt x="1862" y="1"/>
                  </a:moveTo>
                  <a:cubicBezTo>
                    <a:pt x="1289" y="144"/>
                    <a:pt x="717" y="430"/>
                    <a:pt x="1" y="430"/>
                  </a:cubicBezTo>
                  <a:lnTo>
                    <a:pt x="19467" y="61835"/>
                  </a:lnTo>
                  <a:cubicBezTo>
                    <a:pt x="20040" y="61549"/>
                    <a:pt x="20612" y="61406"/>
                    <a:pt x="21328" y="61263"/>
                  </a:cubicBezTo>
                  <a:lnTo>
                    <a:pt x="1862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2" name="Google Shape;672;p37"/>
            <p:cNvSpPr/>
            <p:nvPr/>
          </p:nvSpPr>
          <p:spPr>
            <a:xfrm>
              <a:off x="-1490719" y="2483124"/>
              <a:ext cx="129623" cy="297825"/>
            </a:xfrm>
            <a:custGeom>
              <a:avLst/>
              <a:gdLst/>
              <a:ahLst/>
              <a:cxnLst/>
              <a:rect l="l" t="t" r="r" b="b"/>
              <a:pathLst>
                <a:path w="18752" h="43085" extrusionOk="0">
                  <a:moveTo>
                    <a:pt x="17177" y="1"/>
                  </a:moveTo>
                  <a:lnTo>
                    <a:pt x="1" y="42512"/>
                  </a:lnTo>
                  <a:cubicBezTo>
                    <a:pt x="573" y="42655"/>
                    <a:pt x="1146" y="42798"/>
                    <a:pt x="1718" y="43084"/>
                  </a:cubicBezTo>
                  <a:lnTo>
                    <a:pt x="18751" y="716"/>
                  </a:lnTo>
                  <a:lnTo>
                    <a:pt x="17177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3" name="Google Shape;673;p37"/>
            <p:cNvSpPr/>
            <p:nvPr/>
          </p:nvSpPr>
          <p:spPr>
            <a:xfrm>
              <a:off x="-1482804" y="3490358"/>
              <a:ext cx="105879" cy="144464"/>
            </a:xfrm>
            <a:custGeom>
              <a:avLst/>
              <a:gdLst/>
              <a:ahLst/>
              <a:cxnLst/>
              <a:rect l="l" t="t" r="r" b="b"/>
              <a:pathLst>
                <a:path w="15317" h="20899" extrusionOk="0">
                  <a:moveTo>
                    <a:pt x="14028" y="0"/>
                  </a:moveTo>
                  <a:lnTo>
                    <a:pt x="1" y="20182"/>
                  </a:lnTo>
                  <a:cubicBezTo>
                    <a:pt x="573" y="20326"/>
                    <a:pt x="1146" y="20469"/>
                    <a:pt x="1718" y="20898"/>
                  </a:cubicBezTo>
                  <a:lnTo>
                    <a:pt x="15316" y="1432"/>
                  </a:lnTo>
                  <a:cubicBezTo>
                    <a:pt x="14887" y="1002"/>
                    <a:pt x="14457" y="573"/>
                    <a:pt x="14028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4" name="Google Shape;674;p37"/>
            <p:cNvSpPr/>
            <p:nvPr/>
          </p:nvSpPr>
          <p:spPr>
            <a:xfrm>
              <a:off x="-1251276" y="3470567"/>
              <a:ext cx="156333" cy="123685"/>
            </a:xfrm>
            <a:custGeom>
              <a:avLst/>
              <a:gdLst/>
              <a:ahLst/>
              <a:cxnLst/>
              <a:rect l="l" t="t" r="r" b="b"/>
              <a:pathLst>
                <a:path w="22616" h="17893" extrusionOk="0">
                  <a:moveTo>
                    <a:pt x="1288" y="1"/>
                  </a:moveTo>
                  <a:cubicBezTo>
                    <a:pt x="859" y="430"/>
                    <a:pt x="573" y="859"/>
                    <a:pt x="0" y="1289"/>
                  </a:cubicBezTo>
                  <a:lnTo>
                    <a:pt x="21470" y="17893"/>
                  </a:lnTo>
                  <a:lnTo>
                    <a:pt x="22615" y="16461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5" name="Google Shape;675;p37"/>
            <p:cNvSpPr/>
            <p:nvPr/>
          </p:nvSpPr>
          <p:spPr>
            <a:xfrm>
              <a:off x="-1238419" y="3286536"/>
              <a:ext cx="197891" cy="95980"/>
            </a:xfrm>
            <a:custGeom>
              <a:avLst/>
              <a:gdLst/>
              <a:ahLst/>
              <a:cxnLst/>
              <a:rect l="l" t="t" r="r" b="b"/>
              <a:pathLst>
                <a:path w="28628" h="13885" extrusionOk="0">
                  <a:moveTo>
                    <a:pt x="27769" y="1"/>
                  </a:moveTo>
                  <a:lnTo>
                    <a:pt x="1" y="12024"/>
                  </a:lnTo>
                  <a:cubicBezTo>
                    <a:pt x="287" y="12596"/>
                    <a:pt x="430" y="13169"/>
                    <a:pt x="717" y="13885"/>
                  </a:cubicBezTo>
                  <a:lnTo>
                    <a:pt x="28628" y="1575"/>
                  </a:lnTo>
                  <a:cubicBezTo>
                    <a:pt x="28341" y="1146"/>
                    <a:pt x="28055" y="573"/>
                    <a:pt x="2776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6" name="Google Shape;676;p37"/>
            <p:cNvSpPr/>
            <p:nvPr/>
          </p:nvSpPr>
          <p:spPr>
            <a:xfrm>
              <a:off x="-1587680" y="3226183"/>
              <a:ext cx="181073" cy="132589"/>
            </a:xfrm>
            <a:custGeom>
              <a:avLst/>
              <a:gdLst/>
              <a:ahLst/>
              <a:cxnLst/>
              <a:rect l="l" t="t" r="r" b="b"/>
              <a:pathLst>
                <a:path w="26195" h="19181" extrusionOk="0">
                  <a:moveTo>
                    <a:pt x="1145" y="0"/>
                  </a:moveTo>
                  <a:lnTo>
                    <a:pt x="0" y="1432"/>
                  </a:lnTo>
                  <a:lnTo>
                    <a:pt x="25192" y="19180"/>
                  </a:lnTo>
                  <a:cubicBezTo>
                    <a:pt x="25478" y="18751"/>
                    <a:pt x="25765" y="18322"/>
                    <a:pt x="26194" y="17892"/>
                  </a:cubicBezTo>
                  <a:lnTo>
                    <a:pt x="1145" y="0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-1119683" y="2909563"/>
              <a:ext cx="129616" cy="237472"/>
            </a:xfrm>
            <a:custGeom>
              <a:avLst/>
              <a:gdLst/>
              <a:ahLst/>
              <a:cxnLst/>
              <a:rect l="l" t="t" r="r" b="b"/>
              <a:pathLst>
                <a:path w="18751" h="34354" extrusionOk="0">
                  <a:moveTo>
                    <a:pt x="1574" y="1"/>
                  </a:moveTo>
                  <a:lnTo>
                    <a:pt x="0" y="860"/>
                  </a:lnTo>
                  <a:lnTo>
                    <a:pt x="17033" y="34353"/>
                  </a:lnTo>
                  <a:cubicBezTo>
                    <a:pt x="17606" y="34067"/>
                    <a:pt x="18178" y="33781"/>
                    <a:pt x="18751" y="33638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-1009864" y="3181618"/>
              <a:ext cx="154785" cy="131683"/>
            </a:xfrm>
            <a:custGeom>
              <a:avLst/>
              <a:gdLst/>
              <a:ahLst/>
              <a:cxnLst/>
              <a:rect l="l" t="t" r="r" b="b"/>
              <a:pathLst>
                <a:path w="22392" h="19050" extrusionOk="0">
                  <a:moveTo>
                    <a:pt x="9676" y="1"/>
                  </a:moveTo>
                  <a:cubicBezTo>
                    <a:pt x="4861" y="1"/>
                    <a:pt x="239" y="3618"/>
                    <a:pt x="144" y="9310"/>
                  </a:cubicBezTo>
                  <a:cubicBezTo>
                    <a:pt x="1" y="14606"/>
                    <a:pt x="4152" y="18900"/>
                    <a:pt x="9305" y="19043"/>
                  </a:cubicBezTo>
                  <a:cubicBezTo>
                    <a:pt x="9423" y="19047"/>
                    <a:pt x="9541" y="19049"/>
                    <a:pt x="9659" y="19049"/>
                  </a:cubicBezTo>
                  <a:cubicBezTo>
                    <a:pt x="18017" y="19049"/>
                    <a:pt x="22392" y="9082"/>
                    <a:pt x="16605" y="3012"/>
                  </a:cubicBezTo>
                  <a:cubicBezTo>
                    <a:pt x="14626" y="937"/>
                    <a:pt x="12126" y="1"/>
                    <a:pt x="967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9" name="Google Shape;679;p37"/>
            <p:cNvSpPr/>
            <p:nvPr/>
          </p:nvSpPr>
          <p:spPr>
            <a:xfrm>
              <a:off x="-1071268" y="3122240"/>
              <a:ext cx="295903" cy="251656"/>
            </a:xfrm>
            <a:custGeom>
              <a:avLst/>
              <a:gdLst/>
              <a:ahLst/>
              <a:cxnLst/>
              <a:rect l="l" t="t" r="r" b="b"/>
              <a:pathLst>
                <a:path w="42807" h="36406" extrusionOk="0">
                  <a:moveTo>
                    <a:pt x="18506" y="3592"/>
                  </a:moveTo>
                  <a:cubicBezTo>
                    <a:pt x="22199" y="3592"/>
                    <a:pt x="25953" y="5006"/>
                    <a:pt x="28923" y="8167"/>
                  </a:cubicBezTo>
                  <a:cubicBezTo>
                    <a:pt x="37858" y="17386"/>
                    <a:pt x="31193" y="32790"/>
                    <a:pt x="18537" y="32790"/>
                  </a:cubicBezTo>
                  <a:cubicBezTo>
                    <a:pt x="18421" y="32790"/>
                    <a:pt x="18304" y="32789"/>
                    <a:pt x="18188" y="32786"/>
                  </a:cubicBezTo>
                  <a:cubicBezTo>
                    <a:pt x="10029" y="32643"/>
                    <a:pt x="3588" y="25916"/>
                    <a:pt x="3874" y="17757"/>
                  </a:cubicBezTo>
                  <a:cubicBezTo>
                    <a:pt x="4065" y="9185"/>
                    <a:pt x="11163" y="3592"/>
                    <a:pt x="18506" y="3592"/>
                  </a:cubicBezTo>
                  <a:close/>
                  <a:moveTo>
                    <a:pt x="18519" y="1"/>
                  </a:moveTo>
                  <a:cubicBezTo>
                    <a:pt x="8598" y="1"/>
                    <a:pt x="577" y="7911"/>
                    <a:pt x="296" y="17757"/>
                  </a:cubicBezTo>
                  <a:cubicBezTo>
                    <a:pt x="1" y="28873"/>
                    <a:pt x="9103" y="36406"/>
                    <a:pt x="18635" y="36406"/>
                  </a:cubicBezTo>
                  <a:cubicBezTo>
                    <a:pt x="22973" y="36406"/>
                    <a:pt x="27399" y="34846"/>
                    <a:pt x="31070" y="31355"/>
                  </a:cubicBezTo>
                  <a:cubicBezTo>
                    <a:pt x="42807" y="20190"/>
                    <a:pt x="35221" y="437"/>
                    <a:pt x="19046" y="8"/>
                  </a:cubicBezTo>
                  <a:cubicBezTo>
                    <a:pt x="18870" y="3"/>
                    <a:pt x="18694" y="1"/>
                    <a:pt x="1851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-1625277" y="3191005"/>
              <a:ext cx="94715" cy="80710"/>
            </a:xfrm>
            <a:custGeom>
              <a:avLst/>
              <a:gdLst/>
              <a:ahLst/>
              <a:cxnLst/>
              <a:rect l="l" t="t" r="r" b="b"/>
              <a:pathLst>
                <a:path w="13702" h="11676" extrusionOk="0">
                  <a:moveTo>
                    <a:pt x="6007" y="0"/>
                  </a:moveTo>
                  <a:cubicBezTo>
                    <a:pt x="3070" y="0"/>
                    <a:pt x="239" y="2227"/>
                    <a:pt x="143" y="5662"/>
                  </a:cubicBezTo>
                  <a:cubicBezTo>
                    <a:pt x="0" y="8811"/>
                    <a:pt x="2577" y="11530"/>
                    <a:pt x="5726" y="11673"/>
                  </a:cubicBezTo>
                  <a:cubicBezTo>
                    <a:pt x="5785" y="11675"/>
                    <a:pt x="5844" y="11676"/>
                    <a:pt x="5903" y="11676"/>
                  </a:cubicBezTo>
                  <a:cubicBezTo>
                    <a:pt x="11082" y="11676"/>
                    <a:pt x="13701" y="5477"/>
                    <a:pt x="10163" y="1797"/>
                  </a:cubicBezTo>
                  <a:cubicBezTo>
                    <a:pt x="8970" y="557"/>
                    <a:pt x="7475" y="0"/>
                    <a:pt x="6007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1" name="Google Shape;681;p37"/>
            <p:cNvSpPr/>
            <p:nvPr/>
          </p:nvSpPr>
          <p:spPr>
            <a:xfrm>
              <a:off x="-1597572" y="3643898"/>
              <a:ext cx="155061" cy="132416"/>
            </a:xfrm>
            <a:custGeom>
              <a:avLst/>
              <a:gdLst/>
              <a:ahLst/>
              <a:cxnLst/>
              <a:rect l="l" t="t" r="r" b="b"/>
              <a:pathLst>
                <a:path w="22432" h="19156" extrusionOk="0">
                  <a:moveTo>
                    <a:pt x="9739" y="1"/>
                  </a:moveTo>
                  <a:cubicBezTo>
                    <a:pt x="4901" y="1"/>
                    <a:pt x="238" y="3656"/>
                    <a:pt x="143" y="9278"/>
                  </a:cubicBezTo>
                  <a:cubicBezTo>
                    <a:pt x="0" y="14574"/>
                    <a:pt x="4151" y="19011"/>
                    <a:pt x="9447" y="19154"/>
                  </a:cubicBezTo>
                  <a:cubicBezTo>
                    <a:pt x="9506" y="19155"/>
                    <a:pt x="9565" y="19156"/>
                    <a:pt x="9623" y="19156"/>
                  </a:cubicBezTo>
                  <a:cubicBezTo>
                    <a:pt x="17955" y="19156"/>
                    <a:pt x="22431" y="9092"/>
                    <a:pt x="16604" y="2980"/>
                  </a:cubicBezTo>
                  <a:cubicBezTo>
                    <a:pt x="14642" y="923"/>
                    <a:pt x="12168" y="1"/>
                    <a:pt x="973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2" name="Google Shape;682;p37"/>
            <p:cNvSpPr/>
            <p:nvPr/>
          </p:nvSpPr>
          <p:spPr>
            <a:xfrm>
              <a:off x="-1644142" y="3599133"/>
              <a:ext cx="262267" cy="222693"/>
            </a:xfrm>
            <a:custGeom>
              <a:avLst/>
              <a:gdLst/>
              <a:ahLst/>
              <a:cxnLst/>
              <a:rect l="l" t="t" r="r" b="b"/>
              <a:pathLst>
                <a:path w="37941" h="32216" extrusionOk="0">
                  <a:moveTo>
                    <a:pt x="16471" y="3497"/>
                  </a:moveTo>
                  <a:cubicBezTo>
                    <a:pt x="19655" y="3497"/>
                    <a:pt x="22900" y="4721"/>
                    <a:pt x="25488" y="7452"/>
                  </a:cubicBezTo>
                  <a:cubicBezTo>
                    <a:pt x="33176" y="15425"/>
                    <a:pt x="27269" y="28637"/>
                    <a:pt x="16219" y="28637"/>
                  </a:cubicBezTo>
                  <a:cubicBezTo>
                    <a:pt x="16160" y="28637"/>
                    <a:pt x="16100" y="28637"/>
                    <a:pt x="16041" y="28636"/>
                  </a:cubicBezTo>
                  <a:cubicBezTo>
                    <a:pt x="9170" y="28350"/>
                    <a:pt x="3731" y="22625"/>
                    <a:pt x="3874" y="15754"/>
                  </a:cubicBezTo>
                  <a:cubicBezTo>
                    <a:pt x="4065" y="8327"/>
                    <a:pt x="10146" y="3497"/>
                    <a:pt x="16471" y="3497"/>
                  </a:cubicBezTo>
                  <a:close/>
                  <a:moveTo>
                    <a:pt x="16367" y="1"/>
                  </a:moveTo>
                  <a:cubicBezTo>
                    <a:pt x="7596" y="1"/>
                    <a:pt x="577" y="6912"/>
                    <a:pt x="296" y="15611"/>
                  </a:cubicBezTo>
                  <a:cubicBezTo>
                    <a:pt x="0" y="25477"/>
                    <a:pt x="8069" y="32215"/>
                    <a:pt x="16534" y="32215"/>
                  </a:cubicBezTo>
                  <a:cubicBezTo>
                    <a:pt x="20349" y="32215"/>
                    <a:pt x="24245" y="30846"/>
                    <a:pt x="27492" y="27777"/>
                  </a:cubicBezTo>
                  <a:cubicBezTo>
                    <a:pt x="37940" y="17901"/>
                    <a:pt x="31213" y="296"/>
                    <a:pt x="16900" y="9"/>
                  </a:cubicBezTo>
                  <a:cubicBezTo>
                    <a:pt x="16721" y="4"/>
                    <a:pt x="16544" y="1"/>
                    <a:pt x="1636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-1392768" y="3348790"/>
              <a:ext cx="155075" cy="132679"/>
            </a:xfrm>
            <a:custGeom>
              <a:avLst/>
              <a:gdLst/>
              <a:ahLst/>
              <a:cxnLst/>
              <a:rect l="l" t="t" r="r" b="b"/>
              <a:pathLst>
                <a:path w="22434" h="19194" extrusionOk="0">
                  <a:moveTo>
                    <a:pt x="9830" y="1"/>
                  </a:moveTo>
                  <a:cubicBezTo>
                    <a:pt x="5055" y="1"/>
                    <a:pt x="477" y="3584"/>
                    <a:pt x="287" y="9173"/>
                  </a:cubicBezTo>
                  <a:cubicBezTo>
                    <a:pt x="1" y="14469"/>
                    <a:pt x="4295" y="18906"/>
                    <a:pt x="9591" y="19192"/>
                  </a:cubicBezTo>
                  <a:cubicBezTo>
                    <a:pt x="9650" y="19193"/>
                    <a:pt x="9709" y="19194"/>
                    <a:pt x="9767" y="19194"/>
                  </a:cubicBezTo>
                  <a:cubicBezTo>
                    <a:pt x="18097" y="19194"/>
                    <a:pt x="22433" y="9130"/>
                    <a:pt x="16748" y="3018"/>
                  </a:cubicBezTo>
                  <a:cubicBezTo>
                    <a:pt x="14763" y="936"/>
                    <a:pt x="12271" y="1"/>
                    <a:pt x="9830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-1431727" y="3309278"/>
              <a:ext cx="246749" cy="210161"/>
            </a:xfrm>
            <a:custGeom>
              <a:avLst/>
              <a:gdLst/>
              <a:ahLst/>
              <a:cxnLst/>
              <a:rect l="l" t="t" r="r" b="b"/>
              <a:pathLst>
                <a:path w="35696" h="30403" extrusionOk="0">
                  <a:moveTo>
                    <a:pt x="15483" y="1762"/>
                  </a:moveTo>
                  <a:cubicBezTo>
                    <a:pt x="18892" y="1762"/>
                    <a:pt x="22361" y="3080"/>
                    <a:pt x="25103" y="6014"/>
                  </a:cubicBezTo>
                  <a:cubicBezTo>
                    <a:pt x="33323" y="14518"/>
                    <a:pt x="27090" y="28634"/>
                    <a:pt x="15434" y="28634"/>
                  </a:cubicBezTo>
                  <a:cubicBezTo>
                    <a:pt x="15318" y="28634"/>
                    <a:pt x="15201" y="28632"/>
                    <a:pt x="15084" y="28630"/>
                  </a:cubicBezTo>
                  <a:cubicBezTo>
                    <a:pt x="7641" y="28487"/>
                    <a:pt x="1772" y="22332"/>
                    <a:pt x="2059" y="14889"/>
                  </a:cubicBezTo>
                  <a:cubicBezTo>
                    <a:pt x="2249" y="6906"/>
                    <a:pt x="8748" y="1762"/>
                    <a:pt x="15483" y="1762"/>
                  </a:cubicBezTo>
                  <a:close/>
                  <a:moveTo>
                    <a:pt x="15534" y="0"/>
                  </a:moveTo>
                  <a:cubicBezTo>
                    <a:pt x="7349" y="0"/>
                    <a:pt x="481" y="6532"/>
                    <a:pt x="198" y="14746"/>
                  </a:cubicBezTo>
                  <a:cubicBezTo>
                    <a:pt x="1" y="24097"/>
                    <a:pt x="7589" y="30402"/>
                    <a:pt x="15513" y="30402"/>
                  </a:cubicBezTo>
                  <a:cubicBezTo>
                    <a:pt x="19112" y="30402"/>
                    <a:pt x="22779" y="29102"/>
                    <a:pt x="25819" y="26196"/>
                  </a:cubicBezTo>
                  <a:cubicBezTo>
                    <a:pt x="35695" y="16893"/>
                    <a:pt x="29397" y="289"/>
                    <a:pt x="15799" y="3"/>
                  </a:cubicBezTo>
                  <a:cubicBezTo>
                    <a:pt x="15711" y="1"/>
                    <a:pt x="15622" y="0"/>
                    <a:pt x="15534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-1456087" y="2405317"/>
              <a:ext cx="178101" cy="160453"/>
            </a:xfrm>
            <a:custGeom>
              <a:avLst/>
              <a:gdLst/>
              <a:ahLst/>
              <a:cxnLst/>
              <a:rect l="l" t="t" r="r" b="b"/>
              <a:pathLst>
                <a:path w="25765" h="23212" extrusionOk="0">
                  <a:moveTo>
                    <a:pt x="12937" y="1"/>
                  </a:moveTo>
                  <a:cubicBezTo>
                    <a:pt x="10020" y="1"/>
                    <a:pt x="7102" y="1075"/>
                    <a:pt x="4867" y="3241"/>
                  </a:cubicBezTo>
                  <a:cubicBezTo>
                    <a:pt x="287" y="7678"/>
                    <a:pt x="0" y="14978"/>
                    <a:pt x="4581" y="19559"/>
                  </a:cubicBezTo>
                  <a:cubicBezTo>
                    <a:pt x="6869" y="21994"/>
                    <a:pt x="9918" y="23212"/>
                    <a:pt x="12962" y="23212"/>
                  </a:cubicBezTo>
                  <a:cubicBezTo>
                    <a:pt x="15823" y="23212"/>
                    <a:pt x="18679" y="22137"/>
                    <a:pt x="20898" y="19988"/>
                  </a:cubicBezTo>
                  <a:cubicBezTo>
                    <a:pt x="25621" y="15551"/>
                    <a:pt x="25764" y="8251"/>
                    <a:pt x="21327" y="3527"/>
                  </a:cubicBezTo>
                  <a:cubicBezTo>
                    <a:pt x="19056" y="1183"/>
                    <a:pt x="15997" y="1"/>
                    <a:pt x="1293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-1186969" y="2846728"/>
              <a:ext cx="145453" cy="131994"/>
            </a:xfrm>
            <a:custGeom>
              <a:avLst/>
              <a:gdLst/>
              <a:ahLst/>
              <a:cxnLst/>
              <a:rect l="l" t="t" r="r" b="b"/>
              <a:pathLst>
                <a:path w="21042" h="19095" extrusionOk="0">
                  <a:moveTo>
                    <a:pt x="10596" y="1"/>
                  </a:moveTo>
                  <a:cubicBezTo>
                    <a:pt x="8209" y="1"/>
                    <a:pt x="5834" y="895"/>
                    <a:pt x="4009" y="2650"/>
                  </a:cubicBezTo>
                  <a:cubicBezTo>
                    <a:pt x="144" y="6371"/>
                    <a:pt x="1" y="12383"/>
                    <a:pt x="3722" y="16105"/>
                  </a:cubicBezTo>
                  <a:cubicBezTo>
                    <a:pt x="5562" y="18092"/>
                    <a:pt x="8045" y="19095"/>
                    <a:pt x="10549" y="19095"/>
                  </a:cubicBezTo>
                  <a:cubicBezTo>
                    <a:pt x="12915" y="19095"/>
                    <a:pt x="15299" y="18199"/>
                    <a:pt x="17177" y="16391"/>
                  </a:cubicBezTo>
                  <a:cubicBezTo>
                    <a:pt x="20898" y="12812"/>
                    <a:pt x="21042" y="6801"/>
                    <a:pt x="17463" y="2936"/>
                  </a:cubicBezTo>
                  <a:cubicBezTo>
                    <a:pt x="15567" y="967"/>
                    <a:pt x="13075" y="1"/>
                    <a:pt x="1059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-1541180" y="2802965"/>
              <a:ext cx="76915" cy="66063"/>
            </a:xfrm>
            <a:custGeom>
              <a:avLst/>
              <a:gdLst/>
              <a:ahLst/>
              <a:cxnLst/>
              <a:rect l="l" t="t" r="r" b="b"/>
              <a:pathLst>
                <a:path w="11127" h="9557" extrusionOk="0">
                  <a:moveTo>
                    <a:pt x="4805" y="0"/>
                  </a:moveTo>
                  <a:cubicBezTo>
                    <a:pt x="2392" y="0"/>
                    <a:pt x="96" y="1840"/>
                    <a:pt x="1" y="4687"/>
                  </a:cubicBezTo>
                  <a:cubicBezTo>
                    <a:pt x="1" y="7263"/>
                    <a:pt x="2005" y="9553"/>
                    <a:pt x="4724" y="9553"/>
                  </a:cubicBezTo>
                  <a:cubicBezTo>
                    <a:pt x="4783" y="9555"/>
                    <a:pt x="4841" y="9556"/>
                    <a:pt x="4899" y="9556"/>
                  </a:cubicBezTo>
                  <a:cubicBezTo>
                    <a:pt x="9076" y="9556"/>
                    <a:pt x="11126" y="4503"/>
                    <a:pt x="8303" y="1538"/>
                  </a:cubicBezTo>
                  <a:cubicBezTo>
                    <a:pt x="7289" y="476"/>
                    <a:pt x="6032" y="0"/>
                    <a:pt x="4805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-1581127" y="2764096"/>
              <a:ext cx="169571" cy="144319"/>
            </a:xfrm>
            <a:custGeom>
              <a:avLst/>
              <a:gdLst/>
              <a:ahLst/>
              <a:cxnLst/>
              <a:rect l="l" t="t" r="r" b="b"/>
              <a:pathLst>
                <a:path w="24531" h="20878" extrusionOk="0">
                  <a:moveTo>
                    <a:pt x="10631" y="1832"/>
                  </a:moveTo>
                  <a:cubicBezTo>
                    <a:pt x="12866" y="1832"/>
                    <a:pt x="15145" y="2688"/>
                    <a:pt x="16944" y="4584"/>
                  </a:cubicBezTo>
                  <a:cubicBezTo>
                    <a:pt x="22018" y="10081"/>
                    <a:pt x="18210" y="19048"/>
                    <a:pt x="10712" y="19048"/>
                  </a:cubicBezTo>
                  <a:cubicBezTo>
                    <a:pt x="10596" y="19048"/>
                    <a:pt x="10478" y="19045"/>
                    <a:pt x="10360" y="19041"/>
                  </a:cubicBezTo>
                  <a:cubicBezTo>
                    <a:pt x="5493" y="18898"/>
                    <a:pt x="1772" y="14890"/>
                    <a:pt x="1915" y="10167"/>
                  </a:cubicBezTo>
                  <a:cubicBezTo>
                    <a:pt x="2104" y="5063"/>
                    <a:pt x="6286" y="1832"/>
                    <a:pt x="10631" y="1832"/>
                  </a:cubicBezTo>
                  <a:close/>
                  <a:moveTo>
                    <a:pt x="10665" y="1"/>
                  </a:moveTo>
                  <a:cubicBezTo>
                    <a:pt x="4921" y="1"/>
                    <a:pt x="338" y="4529"/>
                    <a:pt x="197" y="10167"/>
                  </a:cubicBezTo>
                  <a:cubicBezTo>
                    <a:pt x="0" y="16575"/>
                    <a:pt x="5167" y="20878"/>
                    <a:pt x="10601" y="20878"/>
                  </a:cubicBezTo>
                  <a:cubicBezTo>
                    <a:pt x="13056" y="20878"/>
                    <a:pt x="15566" y="19999"/>
                    <a:pt x="17660" y="18039"/>
                  </a:cubicBezTo>
                  <a:cubicBezTo>
                    <a:pt x="24530" y="11598"/>
                    <a:pt x="20093" y="290"/>
                    <a:pt x="10933" y="4"/>
                  </a:cubicBezTo>
                  <a:cubicBezTo>
                    <a:pt x="10843" y="2"/>
                    <a:pt x="10754" y="1"/>
                    <a:pt x="10665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-1132547" y="3555916"/>
              <a:ext cx="77876" cy="66063"/>
            </a:xfrm>
            <a:custGeom>
              <a:avLst/>
              <a:gdLst/>
              <a:ahLst/>
              <a:cxnLst/>
              <a:rect l="l" t="t" r="r" b="b"/>
              <a:pathLst>
                <a:path w="11266" h="9557" extrusionOk="0">
                  <a:moveTo>
                    <a:pt x="4906" y="0"/>
                  </a:moveTo>
                  <a:cubicBezTo>
                    <a:pt x="2534" y="0"/>
                    <a:pt x="238" y="1840"/>
                    <a:pt x="143" y="4687"/>
                  </a:cubicBezTo>
                  <a:cubicBezTo>
                    <a:pt x="0" y="7406"/>
                    <a:pt x="2147" y="9553"/>
                    <a:pt x="4724" y="9553"/>
                  </a:cubicBezTo>
                  <a:cubicBezTo>
                    <a:pt x="4784" y="9555"/>
                    <a:pt x="4844" y="9556"/>
                    <a:pt x="4903" y="9556"/>
                  </a:cubicBezTo>
                  <a:cubicBezTo>
                    <a:pt x="9081" y="9556"/>
                    <a:pt x="11266" y="4643"/>
                    <a:pt x="8302" y="1538"/>
                  </a:cubicBezTo>
                  <a:cubicBezTo>
                    <a:pt x="7337" y="476"/>
                    <a:pt x="6112" y="0"/>
                    <a:pt x="4906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96" name="Google Shape;796;p37"/>
          <p:cNvSpPr txBox="1">
            <a:spLocks noGrp="1"/>
          </p:cNvSpPr>
          <p:nvPr>
            <p:ph type="title"/>
          </p:nvPr>
        </p:nvSpPr>
        <p:spPr>
          <a:xfrm>
            <a:off x="1428875" y="575816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>
              <a:lnSpc>
                <a:spcPts val="6440"/>
              </a:lnSpc>
            </a:pP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Tabel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1.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Literatur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yang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digunakan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pada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penelitian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League Spartan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Google Shape;669;p37"/>
          <p:cNvGraphicFramePr/>
          <p:nvPr>
            <p:extLst>
              <p:ext uri="{D42A27DB-BD31-4B8C-83A1-F6EECF244321}">
                <p14:modId xmlns:p14="http://schemas.microsoft.com/office/powerpoint/2010/main" val="1497138578"/>
              </p:ext>
            </p:extLst>
          </p:nvPr>
        </p:nvGraphicFramePr>
        <p:xfrm>
          <a:off x="1233537" y="1666642"/>
          <a:ext cx="15841759" cy="83159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7211"/>
                <a:gridCol w="4248472"/>
                <a:gridCol w="4905596"/>
                <a:gridCol w="4320480"/>
              </a:tblGrid>
              <a:tr h="8121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4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400" dirty="0" err="1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4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Literatur</a:t>
                      </a:r>
                      <a:r>
                        <a:rPr lang="en-ID" sz="24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935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Tujuan</a:t>
                      </a:r>
                      <a:r>
                        <a:rPr lang="en-ID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Penelitian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inap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2014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kelamin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lama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perawatan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perpasien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lvl="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gambaran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umum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peresepan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penderita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457200" lvl="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dosis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frekuensi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cara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kombinasi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kesesuaian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IONI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ISO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mengetahui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pola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pasien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rawat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inap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2017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kelamin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lama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perawatan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perpasien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generik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atau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non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generik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bentuk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sedian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setiap</a:t>
                      </a:r>
                      <a:r>
                        <a:rPr lang="en-ID" sz="2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bulannya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681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Hasil</a:t>
                      </a:r>
                      <a:r>
                        <a:rPr lang="en-ID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Penelitian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Penderita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terbanyak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adalah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wanita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sering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digunakan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: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Antagonis</a:t>
                      </a:r>
                      <a:r>
                        <a:rPr lang="en-ID" sz="2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Reseptor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s-MY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ms-MY" sz="24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Antasida</a:t>
                      </a:r>
                      <a:endParaRPr lang="en-ID" sz="24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Antikolinergik</a:t>
                      </a:r>
                      <a:endParaRPr lang="en-ID" sz="24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PPI</a:t>
                      </a:r>
                      <a:endParaRPr lang="en-US" sz="2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Sitoprotektif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Penderita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terbanyak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adalah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wanita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sering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digunakan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: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Antagonis</a:t>
                      </a:r>
                      <a:r>
                        <a:rPr lang="en-ID" sz="2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Reseptor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s-MY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ms-MY" sz="24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Antikolinergik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PPI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Antasida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Sitoprotektif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Penderita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dispepsia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terbanyak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adalah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wanita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obat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sering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digunakan</a:t>
                      </a:r>
                      <a:r>
                        <a:rPr lang="en-ID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: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Antagonis</a:t>
                      </a:r>
                      <a:r>
                        <a:rPr lang="en-ID" sz="2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Reseptor</a:t>
                      </a: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s-MY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ms-MY" sz="24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Antasida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PPI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Antikolinergik</a:t>
                      </a:r>
                      <a:endParaRPr lang="en-US" sz="24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357188" indent="-357188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ID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Sitoprotektif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670" name="Google Shape;670;p37"/>
          <p:cNvGrpSpPr/>
          <p:nvPr/>
        </p:nvGrpSpPr>
        <p:grpSpPr>
          <a:xfrm rot="-5400000">
            <a:off x="1075740" y="7384734"/>
            <a:ext cx="1702696" cy="2811131"/>
            <a:chOff x="-1644142" y="2405317"/>
            <a:chExt cx="868777" cy="1416509"/>
          </a:xfrm>
        </p:grpSpPr>
        <p:sp>
          <p:nvSpPr>
            <p:cNvPr id="671" name="Google Shape;671;p37"/>
            <p:cNvSpPr/>
            <p:nvPr/>
          </p:nvSpPr>
          <p:spPr>
            <a:xfrm>
              <a:off x="-1495668" y="2894722"/>
              <a:ext cx="147430" cy="427441"/>
            </a:xfrm>
            <a:custGeom>
              <a:avLst/>
              <a:gdLst/>
              <a:ahLst/>
              <a:cxnLst/>
              <a:rect l="l" t="t" r="r" b="b"/>
              <a:pathLst>
                <a:path w="21328" h="61836" extrusionOk="0">
                  <a:moveTo>
                    <a:pt x="1862" y="1"/>
                  </a:moveTo>
                  <a:cubicBezTo>
                    <a:pt x="1289" y="144"/>
                    <a:pt x="717" y="430"/>
                    <a:pt x="1" y="430"/>
                  </a:cubicBezTo>
                  <a:lnTo>
                    <a:pt x="19467" y="61835"/>
                  </a:lnTo>
                  <a:cubicBezTo>
                    <a:pt x="20040" y="61549"/>
                    <a:pt x="20612" y="61406"/>
                    <a:pt x="21328" y="61263"/>
                  </a:cubicBezTo>
                  <a:lnTo>
                    <a:pt x="1862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2" name="Google Shape;672;p37"/>
            <p:cNvSpPr/>
            <p:nvPr/>
          </p:nvSpPr>
          <p:spPr>
            <a:xfrm>
              <a:off x="-1490719" y="2483124"/>
              <a:ext cx="129623" cy="297825"/>
            </a:xfrm>
            <a:custGeom>
              <a:avLst/>
              <a:gdLst/>
              <a:ahLst/>
              <a:cxnLst/>
              <a:rect l="l" t="t" r="r" b="b"/>
              <a:pathLst>
                <a:path w="18752" h="43085" extrusionOk="0">
                  <a:moveTo>
                    <a:pt x="17177" y="1"/>
                  </a:moveTo>
                  <a:lnTo>
                    <a:pt x="1" y="42512"/>
                  </a:lnTo>
                  <a:cubicBezTo>
                    <a:pt x="573" y="42655"/>
                    <a:pt x="1146" y="42798"/>
                    <a:pt x="1718" y="43084"/>
                  </a:cubicBezTo>
                  <a:lnTo>
                    <a:pt x="18751" y="716"/>
                  </a:lnTo>
                  <a:lnTo>
                    <a:pt x="17177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3" name="Google Shape;673;p37"/>
            <p:cNvSpPr/>
            <p:nvPr/>
          </p:nvSpPr>
          <p:spPr>
            <a:xfrm>
              <a:off x="-1482804" y="3490358"/>
              <a:ext cx="105879" cy="144464"/>
            </a:xfrm>
            <a:custGeom>
              <a:avLst/>
              <a:gdLst/>
              <a:ahLst/>
              <a:cxnLst/>
              <a:rect l="l" t="t" r="r" b="b"/>
              <a:pathLst>
                <a:path w="15317" h="20899" extrusionOk="0">
                  <a:moveTo>
                    <a:pt x="14028" y="0"/>
                  </a:moveTo>
                  <a:lnTo>
                    <a:pt x="1" y="20182"/>
                  </a:lnTo>
                  <a:cubicBezTo>
                    <a:pt x="573" y="20326"/>
                    <a:pt x="1146" y="20469"/>
                    <a:pt x="1718" y="20898"/>
                  </a:cubicBezTo>
                  <a:lnTo>
                    <a:pt x="15316" y="1432"/>
                  </a:lnTo>
                  <a:cubicBezTo>
                    <a:pt x="14887" y="1002"/>
                    <a:pt x="14457" y="573"/>
                    <a:pt x="14028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4" name="Google Shape;674;p37"/>
            <p:cNvSpPr/>
            <p:nvPr/>
          </p:nvSpPr>
          <p:spPr>
            <a:xfrm>
              <a:off x="-1251276" y="3470567"/>
              <a:ext cx="156333" cy="123685"/>
            </a:xfrm>
            <a:custGeom>
              <a:avLst/>
              <a:gdLst/>
              <a:ahLst/>
              <a:cxnLst/>
              <a:rect l="l" t="t" r="r" b="b"/>
              <a:pathLst>
                <a:path w="22616" h="17893" extrusionOk="0">
                  <a:moveTo>
                    <a:pt x="1288" y="1"/>
                  </a:moveTo>
                  <a:cubicBezTo>
                    <a:pt x="859" y="430"/>
                    <a:pt x="573" y="859"/>
                    <a:pt x="0" y="1289"/>
                  </a:cubicBezTo>
                  <a:lnTo>
                    <a:pt x="21470" y="17893"/>
                  </a:lnTo>
                  <a:lnTo>
                    <a:pt x="22615" y="16461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5" name="Google Shape;675;p37"/>
            <p:cNvSpPr/>
            <p:nvPr/>
          </p:nvSpPr>
          <p:spPr>
            <a:xfrm>
              <a:off x="-1238419" y="3286536"/>
              <a:ext cx="197891" cy="95980"/>
            </a:xfrm>
            <a:custGeom>
              <a:avLst/>
              <a:gdLst/>
              <a:ahLst/>
              <a:cxnLst/>
              <a:rect l="l" t="t" r="r" b="b"/>
              <a:pathLst>
                <a:path w="28628" h="13885" extrusionOk="0">
                  <a:moveTo>
                    <a:pt x="27769" y="1"/>
                  </a:moveTo>
                  <a:lnTo>
                    <a:pt x="1" y="12024"/>
                  </a:lnTo>
                  <a:cubicBezTo>
                    <a:pt x="287" y="12596"/>
                    <a:pt x="430" y="13169"/>
                    <a:pt x="717" y="13885"/>
                  </a:cubicBezTo>
                  <a:lnTo>
                    <a:pt x="28628" y="1575"/>
                  </a:lnTo>
                  <a:cubicBezTo>
                    <a:pt x="28341" y="1146"/>
                    <a:pt x="28055" y="573"/>
                    <a:pt x="2776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6" name="Google Shape;676;p37"/>
            <p:cNvSpPr/>
            <p:nvPr/>
          </p:nvSpPr>
          <p:spPr>
            <a:xfrm>
              <a:off x="-1587680" y="3226183"/>
              <a:ext cx="181073" cy="132589"/>
            </a:xfrm>
            <a:custGeom>
              <a:avLst/>
              <a:gdLst/>
              <a:ahLst/>
              <a:cxnLst/>
              <a:rect l="l" t="t" r="r" b="b"/>
              <a:pathLst>
                <a:path w="26195" h="19181" extrusionOk="0">
                  <a:moveTo>
                    <a:pt x="1145" y="0"/>
                  </a:moveTo>
                  <a:lnTo>
                    <a:pt x="0" y="1432"/>
                  </a:lnTo>
                  <a:lnTo>
                    <a:pt x="25192" y="19180"/>
                  </a:lnTo>
                  <a:cubicBezTo>
                    <a:pt x="25478" y="18751"/>
                    <a:pt x="25765" y="18322"/>
                    <a:pt x="26194" y="17892"/>
                  </a:cubicBezTo>
                  <a:lnTo>
                    <a:pt x="1145" y="0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-1119683" y="2909563"/>
              <a:ext cx="129616" cy="237472"/>
            </a:xfrm>
            <a:custGeom>
              <a:avLst/>
              <a:gdLst/>
              <a:ahLst/>
              <a:cxnLst/>
              <a:rect l="l" t="t" r="r" b="b"/>
              <a:pathLst>
                <a:path w="18751" h="34354" extrusionOk="0">
                  <a:moveTo>
                    <a:pt x="1574" y="1"/>
                  </a:moveTo>
                  <a:lnTo>
                    <a:pt x="0" y="860"/>
                  </a:lnTo>
                  <a:lnTo>
                    <a:pt x="17033" y="34353"/>
                  </a:lnTo>
                  <a:cubicBezTo>
                    <a:pt x="17606" y="34067"/>
                    <a:pt x="18178" y="33781"/>
                    <a:pt x="18751" y="33638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-1009864" y="3181618"/>
              <a:ext cx="154785" cy="131683"/>
            </a:xfrm>
            <a:custGeom>
              <a:avLst/>
              <a:gdLst/>
              <a:ahLst/>
              <a:cxnLst/>
              <a:rect l="l" t="t" r="r" b="b"/>
              <a:pathLst>
                <a:path w="22392" h="19050" extrusionOk="0">
                  <a:moveTo>
                    <a:pt x="9676" y="1"/>
                  </a:moveTo>
                  <a:cubicBezTo>
                    <a:pt x="4861" y="1"/>
                    <a:pt x="239" y="3618"/>
                    <a:pt x="144" y="9310"/>
                  </a:cubicBezTo>
                  <a:cubicBezTo>
                    <a:pt x="1" y="14606"/>
                    <a:pt x="4152" y="18900"/>
                    <a:pt x="9305" y="19043"/>
                  </a:cubicBezTo>
                  <a:cubicBezTo>
                    <a:pt x="9423" y="19047"/>
                    <a:pt x="9541" y="19049"/>
                    <a:pt x="9659" y="19049"/>
                  </a:cubicBezTo>
                  <a:cubicBezTo>
                    <a:pt x="18017" y="19049"/>
                    <a:pt x="22392" y="9082"/>
                    <a:pt x="16605" y="3012"/>
                  </a:cubicBezTo>
                  <a:cubicBezTo>
                    <a:pt x="14626" y="937"/>
                    <a:pt x="12126" y="1"/>
                    <a:pt x="967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9" name="Google Shape;679;p37"/>
            <p:cNvSpPr/>
            <p:nvPr/>
          </p:nvSpPr>
          <p:spPr>
            <a:xfrm>
              <a:off x="-1071268" y="3122240"/>
              <a:ext cx="295903" cy="251656"/>
            </a:xfrm>
            <a:custGeom>
              <a:avLst/>
              <a:gdLst/>
              <a:ahLst/>
              <a:cxnLst/>
              <a:rect l="l" t="t" r="r" b="b"/>
              <a:pathLst>
                <a:path w="42807" h="36406" extrusionOk="0">
                  <a:moveTo>
                    <a:pt x="18506" y="3592"/>
                  </a:moveTo>
                  <a:cubicBezTo>
                    <a:pt x="22199" y="3592"/>
                    <a:pt x="25953" y="5006"/>
                    <a:pt x="28923" y="8167"/>
                  </a:cubicBezTo>
                  <a:cubicBezTo>
                    <a:pt x="37858" y="17386"/>
                    <a:pt x="31193" y="32790"/>
                    <a:pt x="18537" y="32790"/>
                  </a:cubicBezTo>
                  <a:cubicBezTo>
                    <a:pt x="18421" y="32790"/>
                    <a:pt x="18304" y="32789"/>
                    <a:pt x="18188" y="32786"/>
                  </a:cubicBezTo>
                  <a:cubicBezTo>
                    <a:pt x="10029" y="32643"/>
                    <a:pt x="3588" y="25916"/>
                    <a:pt x="3874" y="17757"/>
                  </a:cubicBezTo>
                  <a:cubicBezTo>
                    <a:pt x="4065" y="9185"/>
                    <a:pt x="11163" y="3592"/>
                    <a:pt x="18506" y="3592"/>
                  </a:cubicBezTo>
                  <a:close/>
                  <a:moveTo>
                    <a:pt x="18519" y="1"/>
                  </a:moveTo>
                  <a:cubicBezTo>
                    <a:pt x="8598" y="1"/>
                    <a:pt x="577" y="7911"/>
                    <a:pt x="296" y="17757"/>
                  </a:cubicBezTo>
                  <a:cubicBezTo>
                    <a:pt x="1" y="28873"/>
                    <a:pt x="9103" y="36406"/>
                    <a:pt x="18635" y="36406"/>
                  </a:cubicBezTo>
                  <a:cubicBezTo>
                    <a:pt x="22973" y="36406"/>
                    <a:pt x="27399" y="34846"/>
                    <a:pt x="31070" y="31355"/>
                  </a:cubicBezTo>
                  <a:cubicBezTo>
                    <a:pt x="42807" y="20190"/>
                    <a:pt x="35221" y="437"/>
                    <a:pt x="19046" y="8"/>
                  </a:cubicBezTo>
                  <a:cubicBezTo>
                    <a:pt x="18870" y="3"/>
                    <a:pt x="18694" y="1"/>
                    <a:pt x="1851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-1625277" y="3191005"/>
              <a:ext cx="94715" cy="80710"/>
            </a:xfrm>
            <a:custGeom>
              <a:avLst/>
              <a:gdLst/>
              <a:ahLst/>
              <a:cxnLst/>
              <a:rect l="l" t="t" r="r" b="b"/>
              <a:pathLst>
                <a:path w="13702" h="11676" extrusionOk="0">
                  <a:moveTo>
                    <a:pt x="6007" y="0"/>
                  </a:moveTo>
                  <a:cubicBezTo>
                    <a:pt x="3070" y="0"/>
                    <a:pt x="239" y="2227"/>
                    <a:pt x="143" y="5662"/>
                  </a:cubicBezTo>
                  <a:cubicBezTo>
                    <a:pt x="0" y="8811"/>
                    <a:pt x="2577" y="11530"/>
                    <a:pt x="5726" y="11673"/>
                  </a:cubicBezTo>
                  <a:cubicBezTo>
                    <a:pt x="5785" y="11675"/>
                    <a:pt x="5844" y="11676"/>
                    <a:pt x="5903" y="11676"/>
                  </a:cubicBezTo>
                  <a:cubicBezTo>
                    <a:pt x="11082" y="11676"/>
                    <a:pt x="13701" y="5477"/>
                    <a:pt x="10163" y="1797"/>
                  </a:cubicBezTo>
                  <a:cubicBezTo>
                    <a:pt x="8970" y="557"/>
                    <a:pt x="7475" y="0"/>
                    <a:pt x="6007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1" name="Google Shape;681;p37"/>
            <p:cNvSpPr/>
            <p:nvPr/>
          </p:nvSpPr>
          <p:spPr>
            <a:xfrm>
              <a:off x="-1597572" y="3643898"/>
              <a:ext cx="155061" cy="132416"/>
            </a:xfrm>
            <a:custGeom>
              <a:avLst/>
              <a:gdLst/>
              <a:ahLst/>
              <a:cxnLst/>
              <a:rect l="l" t="t" r="r" b="b"/>
              <a:pathLst>
                <a:path w="22432" h="19156" extrusionOk="0">
                  <a:moveTo>
                    <a:pt x="9739" y="1"/>
                  </a:moveTo>
                  <a:cubicBezTo>
                    <a:pt x="4901" y="1"/>
                    <a:pt x="238" y="3656"/>
                    <a:pt x="143" y="9278"/>
                  </a:cubicBezTo>
                  <a:cubicBezTo>
                    <a:pt x="0" y="14574"/>
                    <a:pt x="4151" y="19011"/>
                    <a:pt x="9447" y="19154"/>
                  </a:cubicBezTo>
                  <a:cubicBezTo>
                    <a:pt x="9506" y="19155"/>
                    <a:pt x="9565" y="19156"/>
                    <a:pt x="9623" y="19156"/>
                  </a:cubicBezTo>
                  <a:cubicBezTo>
                    <a:pt x="17955" y="19156"/>
                    <a:pt x="22431" y="9092"/>
                    <a:pt x="16604" y="2980"/>
                  </a:cubicBezTo>
                  <a:cubicBezTo>
                    <a:pt x="14642" y="923"/>
                    <a:pt x="12168" y="1"/>
                    <a:pt x="973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2" name="Google Shape;682;p37"/>
            <p:cNvSpPr/>
            <p:nvPr/>
          </p:nvSpPr>
          <p:spPr>
            <a:xfrm>
              <a:off x="-1644142" y="3599133"/>
              <a:ext cx="262267" cy="222693"/>
            </a:xfrm>
            <a:custGeom>
              <a:avLst/>
              <a:gdLst/>
              <a:ahLst/>
              <a:cxnLst/>
              <a:rect l="l" t="t" r="r" b="b"/>
              <a:pathLst>
                <a:path w="37941" h="32216" extrusionOk="0">
                  <a:moveTo>
                    <a:pt x="16471" y="3497"/>
                  </a:moveTo>
                  <a:cubicBezTo>
                    <a:pt x="19655" y="3497"/>
                    <a:pt x="22900" y="4721"/>
                    <a:pt x="25488" y="7452"/>
                  </a:cubicBezTo>
                  <a:cubicBezTo>
                    <a:pt x="33176" y="15425"/>
                    <a:pt x="27269" y="28637"/>
                    <a:pt x="16219" y="28637"/>
                  </a:cubicBezTo>
                  <a:cubicBezTo>
                    <a:pt x="16160" y="28637"/>
                    <a:pt x="16100" y="28637"/>
                    <a:pt x="16041" y="28636"/>
                  </a:cubicBezTo>
                  <a:cubicBezTo>
                    <a:pt x="9170" y="28350"/>
                    <a:pt x="3731" y="22625"/>
                    <a:pt x="3874" y="15754"/>
                  </a:cubicBezTo>
                  <a:cubicBezTo>
                    <a:pt x="4065" y="8327"/>
                    <a:pt x="10146" y="3497"/>
                    <a:pt x="16471" y="3497"/>
                  </a:cubicBezTo>
                  <a:close/>
                  <a:moveTo>
                    <a:pt x="16367" y="1"/>
                  </a:moveTo>
                  <a:cubicBezTo>
                    <a:pt x="7596" y="1"/>
                    <a:pt x="577" y="6912"/>
                    <a:pt x="296" y="15611"/>
                  </a:cubicBezTo>
                  <a:cubicBezTo>
                    <a:pt x="0" y="25477"/>
                    <a:pt x="8069" y="32215"/>
                    <a:pt x="16534" y="32215"/>
                  </a:cubicBezTo>
                  <a:cubicBezTo>
                    <a:pt x="20349" y="32215"/>
                    <a:pt x="24245" y="30846"/>
                    <a:pt x="27492" y="27777"/>
                  </a:cubicBezTo>
                  <a:cubicBezTo>
                    <a:pt x="37940" y="17901"/>
                    <a:pt x="31213" y="296"/>
                    <a:pt x="16900" y="9"/>
                  </a:cubicBezTo>
                  <a:cubicBezTo>
                    <a:pt x="16721" y="4"/>
                    <a:pt x="16544" y="1"/>
                    <a:pt x="1636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-1392768" y="3348790"/>
              <a:ext cx="155075" cy="132679"/>
            </a:xfrm>
            <a:custGeom>
              <a:avLst/>
              <a:gdLst/>
              <a:ahLst/>
              <a:cxnLst/>
              <a:rect l="l" t="t" r="r" b="b"/>
              <a:pathLst>
                <a:path w="22434" h="19194" extrusionOk="0">
                  <a:moveTo>
                    <a:pt x="9830" y="1"/>
                  </a:moveTo>
                  <a:cubicBezTo>
                    <a:pt x="5055" y="1"/>
                    <a:pt x="477" y="3584"/>
                    <a:pt x="287" y="9173"/>
                  </a:cubicBezTo>
                  <a:cubicBezTo>
                    <a:pt x="1" y="14469"/>
                    <a:pt x="4295" y="18906"/>
                    <a:pt x="9591" y="19192"/>
                  </a:cubicBezTo>
                  <a:cubicBezTo>
                    <a:pt x="9650" y="19193"/>
                    <a:pt x="9709" y="19194"/>
                    <a:pt x="9767" y="19194"/>
                  </a:cubicBezTo>
                  <a:cubicBezTo>
                    <a:pt x="18097" y="19194"/>
                    <a:pt x="22433" y="9130"/>
                    <a:pt x="16748" y="3018"/>
                  </a:cubicBezTo>
                  <a:cubicBezTo>
                    <a:pt x="14763" y="936"/>
                    <a:pt x="12271" y="1"/>
                    <a:pt x="9830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-1431727" y="3309278"/>
              <a:ext cx="246749" cy="210161"/>
            </a:xfrm>
            <a:custGeom>
              <a:avLst/>
              <a:gdLst/>
              <a:ahLst/>
              <a:cxnLst/>
              <a:rect l="l" t="t" r="r" b="b"/>
              <a:pathLst>
                <a:path w="35696" h="30403" extrusionOk="0">
                  <a:moveTo>
                    <a:pt x="15483" y="1762"/>
                  </a:moveTo>
                  <a:cubicBezTo>
                    <a:pt x="18892" y="1762"/>
                    <a:pt x="22361" y="3080"/>
                    <a:pt x="25103" y="6014"/>
                  </a:cubicBezTo>
                  <a:cubicBezTo>
                    <a:pt x="33323" y="14518"/>
                    <a:pt x="27090" y="28634"/>
                    <a:pt x="15434" y="28634"/>
                  </a:cubicBezTo>
                  <a:cubicBezTo>
                    <a:pt x="15318" y="28634"/>
                    <a:pt x="15201" y="28632"/>
                    <a:pt x="15084" y="28630"/>
                  </a:cubicBezTo>
                  <a:cubicBezTo>
                    <a:pt x="7641" y="28487"/>
                    <a:pt x="1772" y="22332"/>
                    <a:pt x="2059" y="14889"/>
                  </a:cubicBezTo>
                  <a:cubicBezTo>
                    <a:pt x="2249" y="6906"/>
                    <a:pt x="8748" y="1762"/>
                    <a:pt x="15483" y="1762"/>
                  </a:cubicBezTo>
                  <a:close/>
                  <a:moveTo>
                    <a:pt x="15534" y="0"/>
                  </a:moveTo>
                  <a:cubicBezTo>
                    <a:pt x="7349" y="0"/>
                    <a:pt x="481" y="6532"/>
                    <a:pt x="198" y="14746"/>
                  </a:cubicBezTo>
                  <a:cubicBezTo>
                    <a:pt x="1" y="24097"/>
                    <a:pt x="7589" y="30402"/>
                    <a:pt x="15513" y="30402"/>
                  </a:cubicBezTo>
                  <a:cubicBezTo>
                    <a:pt x="19112" y="30402"/>
                    <a:pt x="22779" y="29102"/>
                    <a:pt x="25819" y="26196"/>
                  </a:cubicBezTo>
                  <a:cubicBezTo>
                    <a:pt x="35695" y="16893"/>
                    <a:pt x="29397" y="289"/>
                    <a:pt x="15799" y="3"/>
                  </a:cubicBezTo>
                  <a:cubicBezTo>
                    <a:pt x="15711" y="1"/>
                    <a:pt x="15622" y="0"/>
                    <a:pt x="15534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-1456087" y="2405317"/>
              <a:ext cx="178101" cy="160453"/>
            </a:xfrm>
            <a:custGeom>
              <a:avLst/>
              <a:gdLst/>
              <a:ahLst/>
              <a:cxnLst/>
              <a:rect l="l" t="t" r="r" b="b"/>
              <a:pathLst>
                <a:path w="25765" h="23212" extrusionOk="0">
                  <a:moveTo>
                    <a:pt x="12937" y="1"/>
                  </a:moveTo>
                  <a:cubicBezTo>
                    <a:pt x="10020" y="1"/>
                    <a:pt x="7102" y="1075"/>
                    <a:pt x="4867" y="3241"/>
                  </a:cubicBezTo>
                  <a:cubicBezTo>
                    <a:pt x="287" y="7678"/>
                    <a:pt x="0" y="14978"/>
                    <a:pt x="4581" y="19559"/>
                  </a:cubicBezTo>
                  <a:cubicBezTo>
                    <a:pt x="6869" y="21994"/>
                    <a:pt x="9918" y="23212"/>
                    <a:pt x="12962" y="23212"/>
                  </a:cubicBezTo>
                  <a:cubicBezTo>
                    <a:pt x="15823" y="23212"/>
                    <a:pt x="18679" y="22137"/>
                    <a:pt x="20898" y="19988"/>
                  </a:cubicBezTo>
                  <a:cubicBezTo>
                    <a:pt x="25621" y="15551"/>
                    <a:pt x="25764" y="8251"/>
                    <a:pt x="21327" y="3527"/>
                  </a:cubicBezTo>
                  <a:cubicBezTo>
                    <a:pt x="19056" y="1183"/>
                    <a:pt x="15997" y="1"/>
                    <a:pt x="1293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-1186969" y="2846728"/>
              <a:ext cx="145453" cy="131994"/>
            </a:xfrm>
            <a:custGeom>
              <a:avLst/>
              <a:gdLst/>
              <a:ahLst/>
              <a:cxnLst/>
              <a:rect l="l" t="t" r="r" b="b"/>
              <a:pathLst>
                <a:path w="21042" h="19095" extrusionOk="0">
                  <a:moveTo>
                    <a:pt x="10596" y="1"/>
                  </a:moveTo>
                  <a:cubicBezTo>
                    <a:pt x="8209" y="1"/>
                    <a:pt x="5834" y="895"/>
                    <a:pt x="4009" y="2650"/>
                  </a:cubicBezTo>
                  <a:cubicBezTo>
                    <a:pt x="144" y="6371"/>
                    <a:pt x="1" y="12383"/>
                    <a:pt x="3722" y="16105"/>
                  </a:cubicBezTo>
                  <a:cubicBezTo>
                    <a:pt x="5562" y="18092"/>
                    <a:pt x="8045" y="19095"/>
                    <a:pt x="10549" y="19095"/>
                  </a:cubicBezTo>
                  <a:cubicBezTo>
                    <a:pt x="12915" y="19095"/>
                    <a:pt x="15299" y="18199"/>
                    <a:pt x="17177" y="16391"/>
                  </a:cubicBezTo>
                  <a:cubicBezTo>
                    <a:pt x="20898" y="12812"/>
                    <a:pt x="21042" y="6801"/>
                    <a:pt x="17463" y="2936"/>
                  </a:cubicBezTo>
                  <a:cubicBezTo>
                    <a:pt x="15567" y="967"/>
                    <a:pt x="13075" y="1"/>
                    <a:pt x="1059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-1541180" y="2802965"/>
              <a:ext cx="76915" cy="66063"/>
            </a:xfrm>
            <a:custGeom>
              <a:avLst/>
              <a:gdLst/>
              <a:ahLst/>
              <a:cxnLst/>
              <a:rect l="l" t="t" r="r" b="b"/>
              <a:pathLst>
                <a:path w="11127" h="9557" extrusionOk="0">
                  <a:moveTo>
                    <a:pt x="4805" y="0"/>
                  </a:moveTo>
                  <a:cubicBezTo>
                    <a:pt x="2392" y="0"/>
                    <a:pt x="96" y="1840"/>
                    <a:pt x="1" y="4687"/>
                  </a:cubicBezTo>
                  <a:cubicBezTo>
                    <a:pt x="1" y="7263"/>
                    <a:pt x="2005" y="9553"/>
                    <a:pt x="4724" y="9553"/>
                  </a:cubicBezTo>
                  <a:cubicBezTo>
                    <a:pt x="4783" y="9555"/>
                    <a:pt x="4841" y="9556"/>
                    <a:pt x="4899" y="9556"/>
                  </a:cubicBezTo>
                  <a:cubicBezTo>
                    <a:pt x="9076" y="9556"/>
                    <a:pt x="11126" y="4503"/>
                    <a:pt x="8303" y="1538"/>
                  </a:cubicBezTo>
                  <a:cubicBezTo>
                    <a:pt x="7289" y="476"/>
                    <a:pt x="6032" y="0"/>
                    <a:pt x="4805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-1581127" y="2764096"/>
              <a:ext cx="169571" cy="144319"/>
            </a:xfrm>
            <a:custGeom>
              <a:avLst/>
              <a:gdLst/>
              <a:ahLst/>
              <a:cxnLst/>
              <a:rect l="l" t="t" r="r" b="b"/>
              <a:pathLst>
                <a:path w="24531" h="20878" extrusionOk="0">
                  <a:moveTo>
                    <a:pt x="10631" y="1832"/>
                  </a:moveTo>
                  <a:cubicBezTo>
                    <a:pt x="12866" y="1832"/>
                    <a:pt x="15145" y="2688"/>
                    <a:pt x="16944" y="4584"/>
                  </a:cubicBezTo>
                  <a:cubicBezTo>
                    <a:pt x="22018" y="10081"/>
                    <a:pt x="18210" y="19048"/>
                    <a:pt x="10712" y="19048"/>
                  </a:cubicBezTo>
                  <a:cubicBezTo>
                    <a:pt x="10596" y="19048"/>
                    <a:pt x="10478" y="19045"/>
                    <a:pt x="10360" y="19041"/>
                  </a:cubicBezTo>
                  <a:cubicBezTo>
                    <a:pt x="5493" y="18898"/>
                    <a:pt x="1772" y="14890"/>
                    <a:pt x="1915" y="10167"/>
                  </a:cubicBezTo>
                  <a:cubicBezTo>
                    <a:pt x="2104" y="5063"/>
                    <a:pt x="6286" y="1832"/>
                    <a:pt x="10631" y="1832"/>
                  </a:cubicBezTo>
                  <a:close/>
                  <a:moveTo>
                    <a:pt x="10665" y="1"/>
                  </a:moveTo>
                  <a:cubicBezTo>
                    <a:pt x="4921" y="1"/>
                    <a:pt x="338" y="4529"/>
                    <a:pt x="197" y="10167"/>
                  </a:cubicBezTo>
                  <a:cubicBezTo>
                    <a:pt x="0" y="16575"/>
                    <a:pt x="5167" y="20878"/>
                    <a:pt x="10601" y="20878"/>
                  </a:cubicBezTo>
                  <a:cubicBezTo>
                    <a:pt x="13056" y="20878"/>
                    <a:pt x="15566" y="19999"/>
                    <a:pt x="17660" y="18039"/>
                  </a:cubicBezTo>
                  <a:cubicBezTo>
                    <a:pt x="24530" y="11598"/>
                    <a:pt x="20093" y="290"/>
                    <a:pt x="10933" y="4"/>
                  </a:cubicBezTo>
                  <a:cubicBezTo>
                    <a:pt x="10843" y="2"/>
                    <a:pt x="10754" y="1"/>
                    <a:pt x="10665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-1132547" y="3555916"/>
              <a:ext cx="77876" cy="66063"/>
            </a:xfrm>
            <a:custGeom>
              <a:avLst/>
              <a:gdLst/>
              <a:ahLst/>
              <a:cxnLst/>
              <a:rect l="l" t="t" r="r" b="b"/>
              <a:pathLst>
                <a:path w="11266" h="9557" extrusionOk="0">
                  <a:moveTo>
                    <a:pt x="4906" y="0"/>
                  </a:moveTo>
                  <a:cubicBezTo>
                    <a:pt x="2534" y="0"/>
                    <a:pt x="238" y="1840"/>
                    <a:pt x="143" y="4687"/>
                  </a:cubicBezTo>
                  <a:cubicBezTo>
                    <a:pt x="0" y="7406"/>
                    <a:pt x="2147" y="9553"/>
                    <a:pt x="4724" y="9553"/>
                  </a:cubicBezTo>
                  <a:cubicBezTo>
                    <a:pt x="4784" y="9555"/>
                    <a:pt x="4844" y="9556"/>
                    <a:pt x="4903" y="9556"/>
                  </a:cubicBezTo>
                  <a:cubicBezTo>
                    <a:pt x="9081" y="9556"/>
                    <a:pt x="11266" y="4643"/>
                    <a:pt x="8302" y="1538"/>
                  </a:cubicBezTo>
                  <a:cubicBezTo>
                    <a:pt x="7337" y="476"/>
                    <a:pt x="6112" y="0"/>
                    <a:pt x="4906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96" name="Google Shape;796;p37"/>
          <p:cNvSpPr txBox="1">
            <a:spLocks noGrp="1"/>
          </p:cNvSpPr>
          <p:nvPr>
            <p:ph type="title"/>
          </p:nvPr>
        </p:nvSpPr>
        <p:spPr>
          <a:xfrm>
            <a:off x="1428875" y="575816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>
              <a:lnSpc>
                <a:spcPts val="6440"/>
              </a:lnSpc>
            </a:pP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Tabel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1.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Literatur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yang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digunakan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pada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</a:t>
            </a:r>
            <a:r>
              <a:rPr lang="en-ID" sz="4000" dirty="0" err="1" smtClean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penelitian</a:t>
            </a:r>
            <a:r>
              <a:rPr lang="en-ID" sz="4000" dirty="0" smtClean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 (</a:t>
            </a:r>
            <a:r>
              <a:rPr lang="en-ID" sz="4000" dirty="0" err="1" smtClean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lanjutan</a:t>
            </a:r>
            <a:r>
              <a:rPr lang="en-ID" sz="4000" dirty="0" smtClean="0">
                <a:solidFill>
                  <a:schemeClr val="accent6">
                    <a:lumMod val="50000"/>
                  </a:schemeClr>
                </a:solidFill>
                <a:latin typeface="League Spartan"/>
              </a:rPr>
              <a:t>)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1487087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Google Shape;669;p37"/>
          <p:cNvGraphicFramePr/>
          <p:nvPr>
            <p:extLst>
              <p:ext uri="{D42A27DB-BD31-4B8C-83A1-F6EECF244321}">
                <p14:modId xmlns:p14="http://schemas.microsoft.com/office/powerpoint/2010/main" val="423988544"/>
              </p:ext>
            </p:extLst>
          </p:nvPr>
        </p:nvGraphicFramePr>
        <p:xfrm>
          <a:off x="2529681" y="2880072"/>
          <a:ext cx="13528451" cy="32476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7211"/>
                <a:gridCol w="3024336"/>
                <a:gridCol w="4752528"/>
                <a:gridCol w="3384376"/>
              </a:tblGrid>
              <a:tr h="7920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Kelamin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algun Gothic"/>
                          <a:cs typeface="Times New Roman" panose="02020603050405020304" pitchFamily="18" charset="0"/>
                        </a:rPr>
                        <a:t>Persentase</a:t>
                      </a:r>
                      <a:r>
                        <a:rPr lang="en-ID" sz="3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algun Gothic"/>
                          <a:cs typeface="Times New Roman" panose="02020603050405020304" pitchFamily="18" charset="0"/>
                        </a:rPr>
                        <a:t> (%)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Nunito"/>
                        <a:ea typeface="Malgun 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Nunito"/>
                        <a:ea typeface="Malgun 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361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Nasution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(2016)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Wijayanti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Saputro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(2016)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Nur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(2019)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3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Wanita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56,14%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74,78%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59,8%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Laki</a:t>
                      </a: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ID" sz="3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laki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43,86%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25,22%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40,16%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670" name="Google Shape;670;p37"/>
          <p:cNvGrpSpPr/>
          <p:nvPr/>
        </p:nvGrpSpPr>
        <p:grpSpPr>
          <a:xfrm rot="-5400000">
            <a:off x="1075740" y="7384734"/>
            <a:ext cx="1702696" cy="2811131"/>
            <a:chOff x="-1644142" y="2405317"/>
            <a:chExt cx="868777" cy="1416509"/>
          </a:xfrm>
        </p:grpSpPr>
        <p:sp>
          <p:nvSpPr>
            <p:cNvPr id="671" name="Google Shape;671;p37"/>
            <p:cNvSpPr/>
            <p:nvPr/>
          </p:nvSpPr>
          <p:spPr>
            <a:xfrm>
              <a:off x="-1495668" y="2894722"/>
              <a:ext cx="147430" cy="427441"/>
            </a:xfrm>
            <a:custGeom>
              <a:avLst/>
              <a:gdLst/>
              <a:ahLst/>
              <a:cxnLst/>
              <a:rect l="l" t="t" r="r" b="b"/>
              <a:pathLst>
                <a:path w="21328" h="61836" extrusionOk="0">
                  <a:moveTo>
                    <a:pt x="1862" y="1"/>
                  </a:moveTo>
                  <a:cubicBezTo>
                    <a:pt x="1289" y="144"/>
                    <a:pt x="717" y="430"/>
                    <a:pt x="1" y="430"/>
                  </a:cubicBezTo>
                  <a:lnTo>
                    <a:pt x="19467" y="61835"/>
                  </a:lnTo>
                  <a:cubicBezTo>
                    <a:pt x="20040" y="61549"/>
                    <a:pt x="20612" y="61406"/>
                    <a:pt x="21328" y="61263"/>
                  </a:cubicBezTo>
                  <a:lnTo>
                    <a:pt x="1862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2" name="Google Shape;672;p37"/>
            <p:cNvSpPr/>
            <p:nvPr/>
          </p:nvSpPr>
          <p:spPr>
            <a:xfrm>
              <a:off x="-1490719" y="2483124"/>
              <a:ext cx="129623" cy="297825"/>
            </a:xfrm>
            <a:custGeom>
              <a:avLst/>
              <a:gdLst/>
              <a:ahLst/>
              <a:cxnLst/>
              <a:rect l="l" t="t" r="r" b="b"/>
              <a:pathLst>
                <a:path w="18752" h="43085" extrusionOk="0">
                  <a:moveTo>
                    <a:pt x="17177" y="1"/>
                  </a:moveTo>
                  <a:lnTo>
                    <a:pt x="1" y="42512"/>
                  </a:lnTo>
                  <a:cubicBezTo>
                    <a:pt x="573" y="42655"/>
                    <a:pt x="1146" y="42798"/>
                    <a:pt x="1718" y="43084"/>
                  </a:cubicBezTo>
                  <a:lnTo>
                    <a:pt x="18751" y="716"/>
                  </a:lnTo>
                  <a:lnTo>
                    <a:pt x="17177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3" name="Google Shape;673;p37"/>
            <p:cNvSpPr/>
            <p:nvPr/>
          </p:nvSpPr>
          <p:spPr>
            <a:xfrm>
              <a:off x="-1482804" y="3490358"/>
              <a:ext cx="105879" cy="144464"/>
            </a:xfrm>
            <a:custGeom>
              <a:avLst/>
              <a:gdLst/>
              <a:ahLst/>
              <a:cxnLst/>
              <a:rect l="l" t="t" r="r" b="b"/>
              <a:pathLst>
                <a:path w="15317" h="20899" extrusionOk="0">
                  <a:moveTo>
                    <a:pt x="14028" y="0"/>
                  </a:moveTo>
                  <a:lnTo>
                    <a:pt x="1" y="20182"/>
                  </a:lnTo>
                  <a:cubicBezTo>
                    <a:pt x="573" y="20326"/>
                    <a:pt x="1146" y="20469"/>
                    <a:pt x="1718" y="20898"/>
                  </a:cubicBezTo>
                  <a:lnTo>
                    <a:pt x="15316" y="1432"/>
                  </a:lnTo>
                  <a:cubicBezTo>
                    <a:pt x="14887" y="1002"/>
                    <a:pt x="14457" y="573"/>
                    <a:pt x="14028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4" name="Google Shape;674;p37"/>
            <p:cNvSpPr/>
            <p:nvPr/>
          </p:nvSpPr>
          <p:spPr>
            <a:xfrm>
              <a:off x="-1251276" y="3470567"/>
              <a:ext cx="156333" cy="123685"/>
            </a:xfrm>
            <a:custGeom>
              <a:avLst/>
              <a:gdLst/>
              <a:ahLst/>
              <a:cxnLst/>
              <a:rect l="l" t="t" r="r" b="b"/>
              <a:pathLst>
                <a:path w="22616" h="17893" extrusionOk="0">
                  <a:moveTo>
                    <a:pt x="1288" y="1"/>
                  </a:moveTo>
                  <a:cubicBezTo>
                    <a:pt x="859" y="430"/>
                    <a:pt x="573" y="859"/>
                    <a:pt x="0" y="1289"/>
                  </a:cubicBezTo>
                  <a:lnTo>
                    <a:pt x="21470" y="17893"/>
                  </a:lnTo>
                  <a:lnTo>
                    <a:pt x="22615" y="16461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5" name="Google Shape;675;p37"/>
            <p:cNvSpPr/>
            <p:nvPr/>
          </p:nvSpPr>
          <p:spPr>
            <a:xfrm>
              <a:off x="-1238419" y="3286536"/>
              <a:ext cx="197891" cy="95980"/>
            </a:xfrm>
            <a:custGeom>
              <a:avLst/>
              <a:gdLst/>
              <a:ahLst/>
              <a:cxnLst/>
              <a:rect l="l" t="t" r="r" b="b"/>
              <a:pathLst>
                <a:path w="28628" h="13885" extrusionOk="0">
                  <a:moveTo>
                    <a:pt x="27769" y="1"/>
                  </a:moveTo>
                  <a:lnTo>
                    <a:pt x="1" y="12024"/>
                  </a:lnTo>
                  <a:cubicBezTo>
                    <a:pt x="287" y="12596"/>
                    <a:pt x="430" y="13169"/>
                    <a:pt x="717" y="13885"/>
                  </a:cubicBezTo>
                  <a:lnTo>
                    <a:pt x="28628" y="1575"/>
                  </a:lnTo>
                  <a:cubicBezTo>
                    <a:pt x="28341" y="1146"/>
                    <a:pt x="28055" y="573"/>
                    <a:pt x="2776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6" name="Google Shape;676;p37"/>
            <p:cNvSpPr/>
            <p:nvPr/>
          </p:nvSpPr>
          <p:spPr>
            <a:xfrm>
              <a:off x="-1587680" y="3226183"/>
              <a:ext cx="181073" cy="132589"/>
            </a:xfrm>
            <a:custGeom>
              <a:avLst/>
              <a:gdLst/>
              <a:ahLst/>
              <a:cxnLst/>
              <a:rect l="l" t="t" r="r" b="b"/>
              <a:pathLst>
                <a:path w="26195" h="19181" extrusionOk="0">
                  <a:moveTo>
                    <a:pt x="1145" y="0"/>
                  </a:moveTo>
                  <a:lnTo>
                    <a:pt x="0" y="1432"/>
                  </a:lnTo>
                  <a:lnTo>
                    <a:pt x="25192" y="19180"/>
                  </a:lnTo>
                  <a:cubicBezTo>
                    <a:pt x="25478" y="18751"/>
                    <a:pt x="25765" y="18322"/>
                    <a:pt x="26194" y="17892"/>
                  </a:cubicBezTo>
                  <a:lnTo>
                    <a:pt x="1145" y="0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-1119683" y="2909563"/>
              <a:ext cx="129616" cy="237472"/>
            </a:xfrm>
            <a:custGeom>
              <a:avLst/>
              <a:gdLst/>
              <a:ahLst/>
              <a:cxnLst/>
              <a:rect l="l" t="t" r="r" b="b"/>
              <a:pathLst>
                <a:path w="18751" h="34354" extrusionOk="0">
                  <a:moveTo>
                    <a:pt x="1574" y="1"/>
                  </a:moveTo>
                  <a:lnTo>
                    <a:pt x="0" y="860"/>
                  </a:lnTo>
                  <a:lnTo>
                    <a:pt x="17033" y="34353"/>
                  </a:lnTo>
                  <a:cubicBezTo>
                    <a:pt x="17606" y="34067"/>
                    <a:pt x="18178" y="33781"/>
                    <a:pt x="18751" y="33638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-1009864" y="3181618"/>
              <a:ext cx="154785" cy="131683"/>
            </a:xfrm>
            <a:custGeom>
              <a:avLst/>
              <a:gdLst/>
              <a:ahLst/>
              <a:cxnLst/>
              <a:rect l="l" t="t" r="r" b="b"/>
              <a:pathLst>
                <a:path w="22392" h="19050" extrusionOk="0">
                  <a:moveTo>
                    <a:pt x="9676" y="1"/>
                  </a:moveTo>
                  <a:cubicBezTo>
                    <a:pt x="4861" y="1"/>
                    <a:pt x="239" y="3618"/>
                    <a:pt x="144" y="9310"/>
                  </a:cubicBezTo>
                  <a:cubicBezTo>
                    <a:pt x="1" y="14606"/>
                    <a:pt x="4152" y="18900"/>
                    <a:pt x="9305" y="19043"/>
                  </a:cubicBezTo>
                  <a:cubicBezTo>
                    <a:pt x="9423" y="19047"/>
                    <a:pt x="9541" y="19049"/>
                    <a:pt x="9659" y="19049"/>
                  </a:cubicBezTo>
                  <a:cubicBezTo>
                    <a:pt x="18017" y="19049"/>
                    <a:pt x="22392" y="9082"/>
                    <a:pt x="16605" y="3012"/>
                  </a:cubicBezTo>
                  <a:cubicBezTo>
                    <a:pt x="14626" y="937"/>
                    <a:pt x="12126" y="1"/>
                    <a:pt x="967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9" name="Google Shape;679;p37"/>
            <p:cNvSpPr/>
            <p:nvPr/>
          </p:nvSpPr>
          <p:spPr>
            <a:xfrm>
              <a:off x="-1071268" y="3122240"/>
              <a:ext cx="295903" cy="251656"/>
            </a:xfrm>
            <a:custGeom>
              <a:avLst/>
              <a:gdLst/>
              <a:ahLst/>
              <a:cxnLst/>
              <a:rect l="l" t="t" r="r" b="b"/>
              <a:pathLst>
                <a:path w="42807" h="36406" extrusionOk="0">
                  <a:moveTo>
                    <a:pt x="18506" y="3592"/>
                  </a:moveTo>
                  <a:cubicBezTo>
                    <a:pt x="22199" y="3592"/>
                    <a:pt x="25953" y="5006"/>
                    <a:pt x="28923" y="8167"/>
                  </a:cubicBezTo>
                  <a:cubicBezTo>
                    <a:pt x="37858" y="17386"/>
                    <a:pt x="31193" y="32790"/>
                    <a:pt x="18537" y="32790"/>
                  </a:cubicBezTo>
                  <a:cubicBezTo>
                    <a:pt x="18421" y="32790"/>
                    <a:pt x="18304" y="32789"/>
                    <a:pt x="18188" y="32786"/>
                  </a:cubicBezTo>
                  <a:cubicBezTo>
                    <a:pt x="10029" y="32643"/>
                    <a:pt x="3588" y="25916"/>
                    <a:pt x="3874" y="17757"/>
                  </a:cubicBezTo>
                  <a:cubicBezTo>
                    <a:pt x="4065" y="9185"/>
                    <a:pt x="11163" y="3592"/>
                    <a:pt x="18506" y="3592"/>
                  </a:cubicBezTo>
                  <a:close/>
                  <a:moveTo>
                    <a:pt x="18519" y="1"/>
                  </a:moveTo>
                  <a:cubicBezTo>
                    <a:pt x="8598" y="1"/>
                    <a:pt x="577" y="7911"/>
                    <a:pt x="296" y="17757"/>
                  </a:cubicBezTo>
                  <a:cubicBezTo>
                    <a:pt x="1" y="28873"/>
                    <a:pt x="9103" y="36406"/>
                    <a:pt x="18635" y="36406"/>
                  </a:cubicBezTo>
                  <a:cubicBezTo>
                    <a:pt x="22973" y="36406"/>
                    <a:pt x="27399" y="34846"/>
                    <a:pt x="31070" y="31355"/>
                  </a:cubicBezTo>
                  <a:cubicBezTo>
                    <a:pt x="42807" y="20190"/>
                    <a:pt x="35221" y="437"/>
                    <a:pt x="19046" y="8"/>
                  </a:cubicBezTo>
                  <a:cubicBezTo>
                    <a:pt x="18870" y="3"/>
                    <a:pt x="18694" y="1"/>
                    <a:pt x="1851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-1625277" y="3191005"/>
              <a:ext cx="94715" cy="80710"/>
            </a:xfrm>
            <a:custGeom>
              <a:avLst/>
              <a:gdLst/>
              <a:ahLst/>
              <a:cxnLst/>
              <a:rect l="l" t="t" r="r" b="b"/>
              <a:pathLst>
                <a:path w="13702" h="11676" extrusionOk="0">
                  <a:moveTo>
                    <a:pt x="6007" y="0"/>
                  </a:moveTo>
                  <a:cubicBezTo>
                    <a:pt x="3070" y="0"/>
                    <a:pt x="239" y="2227"/>
                    <a:pt x="143" y="5662"/>
                  </a:cubicBezTo>
                  <a:cubicBezTo>
                    <a:pt x="0" y="8811"/>
                    <a:pt x="2577" y="11530"/>
                    <a:pt x="5726" y="11673"/>
                  </a:cubicBezTo>
                  <a:cubicBezTo>
                    <a:pt x="5785" y="11675"/>
                    <a:pt x="5844" y="11676"/>
                    <a:pt x="5903" y="11676"/>
                  </a:cubicBezTo>
                  <a:cubicBezTo>
                    <a:pt x="11082" y="11676"/>
                    <a:pt x="13701" y="5477"/>
                    <a:pt x="10163" y="1797"/>
                  </a:cubicBezTo>
                  <a:cubicBezTo>
                    <a:pt x="8970" y="557"/>
                    <a:pt x="7475" y="0"/>
                    <a:pt x="6007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1" name="Google Shape;681;p37"/>
            <p:cNvSpPr/>
            <p:nvPr/>
          </p:nvSpPr>
          <p:spPr>
            <a:xfrm>
              <a:off x="-1597572" y="3643898"/>
              <a:ext cx="155061" cy="132416"/>
            </a:xfrm>
            <a:custGeom>
              <a:avLst/>
              <a:gdLst/>
              <a:ahLst/>
              <a:cxnLst/>
              <a:rect l="l" t="t" r="r" b="b"/>
              <a:pathLst>
                <a:path w="22432" h="19156" extrusionOk="0">
                  <a:moveTo>
                    <a:pt x="9739" y="1"/>
                  </a:moveTo>
                  <a:cubicBezTo>
                    <a:pt x="4901" y="1"/>
                    <a:pt x="238" y="3656"/>
                    <a:pt x="143" y="9278"/>
                  </a:cubicBezTo>
                  <a:cubicBezTo>
                    <a:pt x="0" y="14574"/>
                    <a:pt x="4151" y="19011"/>
                    <a:pt x="9447" y="19154"/>
                  </a:cubicBezTo>
                  <a:cubicBezTo>
                    <a:pt x="9506" y="19155"/>
                    <a:pt x="9565" y="19156"/>
                    <a:pt x="9623" y="19156"/>
                  </a:cubicBezTo>
                  <a:cubicBezTo>
                    <a:pt x="17955" y="19156"/>
                    <a:pt x="22431" y="9092"/>
                    <a:pt x="16604" y="2980"/>
                  </a:cubicBezTo>
                  <a:cubicBezTo>
                    <a:pt x="14642" y="923"/>
                    <a:pt x="12168" y="1"/>
                    <a:pt x="973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2" name="Google Shape;682;p37"/>
            <p:cNvSpPr/>
            <p:nvPr/>
          </p:nvSpPr>
          <p:spPr>
            <a:xfrm>
              <a:off x="-1644142" y="3599133"/>
              <a:ext cx="262267" cy="222693"/>
            </a:xfrm>
            <a:custGeom>
              <a:avLst/>
              <a:gdLst/>
              <a:ahLst/>
              <a:cxnLst/>
              <a:rect l="l" t="t" r="r" b="b"/>
              <a:pathLst>
                <a:path w="37941" h="32216" extrusionOk="0">
                  <a:moveTo>
                    <a:pt x="16471" y="3497"/>
                  </a:moveTo>
                  <a:cubicBezTo>
                    <a:pt x="19655" y="3497"/>
                    <a:pt x="22900" y="4721"/>
                    <a:pt x="25488" y="7452"/>
                  </a:cubicBezTo>
                  <a:cubicBezTo>
                    <a:pt x="33176" y="15425"/>
                    <a:pt x="27269" y="28637"/>
                    <a:pt x="16219" y="28637"/>
                  </a:cubicBezTo>
                  <a:cubicBezTo>
                    <a:pt x="16160" y="28637"/>
                    <a:pt x="16100" y="28637"/>
                    <a:pt x="16041" y="28636"/>
                  </a:cubicBezTo>
                  <a:cubicBezTo>
                    <a:pt x="9170" y="28350"/>
                    <a:pt x="3731" y="22625"/>
                    <a:pt x="3874" y="15754"/>
                  </a:cubicBezTo>
                  <a:cubicBezTo>
                    <a:pt x="4065" y="8327"/>
                    <a:pt x="10146" y="3497"/>
                    <a:pt x="16471" y="3497"/>
                  </a:cubicBezTo>
                  <a:close/>
                  <a:moveTo>
                    <a:pt x="16367" y="1"/>
                  </a:moveTo>
                  <a:cubicBezTo>
                    <a:pt x="7596" y="1"/>
                    <a:pt x="577" y="6912"/>
                    <a:pt x="296" y="15611"/>
                  </a:cubicBezTo>
                  <a:cubicBezTo>
                    <a:pt x="0" y="25477"/>
                    <a:pt x="8069" y="32215"/>
                    <a:pt x="16534" y="32215"/>
                  </a:cubicBezTo>
                  <a:cubicBezTo>
                    <a:pt x="20349" y="32215"/>
                    <a:pt x="24245" y="30846"/>
                    <a:pt x="27492" y="27777"/>
                  </a:cubicBezTo>
                  <a:cubicBezTo>
                    <a:pt x="37940" y="17901"/>
                    <a:pt x="31213" y="296"/>
                    <a:pt x="16900" y="9"/>
                  </a:cubicBezTo>
                  <a:cubicBezTo>
                    <a:pt x="16721" y="4"/>
                    <a:pt x="16544" y="1"/>
                    <a:pt x="1636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-1392768" y="3348790"/>
              <a:ext cx="155075" cy="132679"/>
            </a:xfrm>
            <a:custGeom>
              <a:avLst/>
              <a:gdLst/>
              <a:ahLst/>
              <a:cxnLst/>
              <a:rect l="l" t="t" r="r" b="b"/>
              <a:pathLst>
                <a:path w="22434" h="19194" extrusionOk="0">
                  <a:moveTo>
                    <a:pt x="9830" y="1"/>
                  </a:moveTo>
                  <a:cubicBezTo>
                    <a:pt x="5055" y="1"/>
                    <a:pt x="477" y="3584"/>
                    <a:pt x="287" y="9173"/>
                  </a:cubicBezTo>
                  <a:cubicBezTo>
                    <a:pt x="1" y="14469"/>
                    <a:pt x="4295" y="18906"/>
                    <a:pt x="9591" y="19192"/>
                  </a:cubicBezTo>
                  <a:cubicBezTo>
                    <a:pt x="9650" y="19193"/>
                    <a:pt x="9709" y="19194"/>
                    <a:pt x="9767" y="19194"/>
                  </a:cubicBezTo>
                  <a:cubicBezTo>
                    <a:pt x="18097" y="19194"/>
                    <a:pt x="22433" y="9130"/>
                    <a:pt x="16748" y="3018"/>
                  </a:cubicBezTo>
                  <a:cubicBezTo>
                    <a:pt x="14763" y="936"/>
                    <a:pt x="12271" y="1"/>
                    <a:pt x="9830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-1431727" y="3309278"/>
              <a:ext cx="246749" cy="210161"/>
            </a:xfrm>
            <a:custGeom>
              <a:avLst/>
              <a:gdLst/>
              <a:ahLst/>
              <a:cxnLst/>
              <a:rect l="l" t="t" r="r" b="b"/>
              <a:pathLst>
                <a:path w="35696" h="30403" extrusionOk="0">
                  <a:moveTo>
                    <a:pt x="15483" y="1762"/>
                  </a:moveTo>
                  <a:cubicBezTo>
                    <a:pt x="18892" y="1762"/>
                    <a:pt x="22361" y="3080"/>
                    <a:pt x="25103" y="6014"/>
                  </a:cubicBezTo>
                  <a:cubicBezTo>
                    <a:pt x="33323" y="14518"/>
                    <a:pt x="27090" y="28634"/>
                    <a:pt x="15434" y="28634"/>
                  </a:cubicBezTo>
                  <a:cubicBezTo>
                    <a:pt x="15318" y="28634"/>
                    <a:pt x="15201" y="28632"/>
                    <a:pt x="15084" y="28630"/>
                  </a:cubicBezTo>
                  <a:cubicBezTo>
                    <a:pt x="7641" y="28487"/>
                    <a:pt x="1772" y="22332"/>
                    <a:pt x="2059" y="14889"/>
                  </a:cubicBezTo>
                  <a:cubicBezTo>
                    <a:pt x="2249" y="6906"/>
                    <a:pt x="8748" y="1762"/>
                    <a:pt x="15483" y="1762"/>
                  </a:cubicBezTo>
                  <a:close/>
                  <a:moveTo>
                    <a:pt x="15534" y="0"/>
                  </a:moveTo>
                  <a:cubicBezTo>
                    <a:pt x="7349" y="0"/>
                    <a:pt x="481" y="6532"/>
                    <a:pt x="198" y="14746"/>
                  </a:cubicBezTo>
                  <a:cubicBezTo>
                    <a:pt x="1" y="24097"/>
                    <a:pt x="7589" y="30402"/>
                    <a:pt x="15513" y="30402"/>
                  </a:cubicBezTo>
                  <a:cubicBezTo>
                    <a:pt x="19112" y="30402"/>
                    <a:pt x="22779" y="29102"/>
                    <a:pt x="25819" y="26196"/>
                  </a:cubicBezTo>
                  <a:cubicBezTo>
                    <a:pt x="35695" y="16893"/>
                    <a:pt x="29397" y="289"/>
                    <a:pt x="15799" y="3"/>
                  </a:cubicBezTo>
                  <a:cubicBezTo>
                    <a:pt x="15711" y="1"/>
                    <a:pt x="15622" y="0"/>
                    <a:pt x="15534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-1456087" y="2405317"/>
              <a:ext cx="178101" cy="160453"/>
            </a:xfrm>
            <a:custGeom>
              <a:avLst/>
              <a:gdLst/>
              <a:ahLst/>
              <a:cxnLst/>
              <a:rect l="l" t="t" r="r" b="b"/>
              <a:pathLst>
                <a:path w="25765" h="23212" extrusionOk="0">
                  <a:moveTo>
                    <a:pt x="12937" y="1"/>
                  </a:moveTo>
                  <a:cubicBezTo>
                    <a:pt x="10020" y="1"/>
                    <a:pt x="7102" y="1075"/>
                    <a:pt x="4867" y="3241"/>
                  </a:cubicBezTo>
                  <a:cubicBezTo>
                    <a:pt x="287" y="7678"/>
                    <a:pt x="0" y="14978"/>
                    <a:pt x="4581" y="19559"/>
                  </a:cubicBezTo>
                  <a:cubicBezTo>
                    <a:pt x="6869" y="21994"/>
                    <a:pt x="9918" y="23212"/>
                    <a:pt x="12962" y="23212"/>
                  </a:cubicBezTo>
                  <a:cubicBezTo>
                    <a:pt x="15823" y="23212"/>
                    <a:pt x="18679" y="22137"/>
                    <a:pt x="20898" y="19988"/>
                  </a:cubicBezTo>
                  <a:cubicBezTo>
                    <a:pt x="25621" y="15551"/>
                    <a:pt x="25764" y="8251"/>
                    <a:pt x="21327" y="3527"/>
                  </a:cubicBezTo>
                  <a:cubicBezTo>
                    <a:pt x="19056" y="1183"/>
                    <a:pt x="15997" y="1"/>
                    <a:pt x="1293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-1186969" y="2846728"/>
              <a:ext cx="145453" cy="131994"/>
            </a:xfrm>
            <a:custGeom>
              <a:avLst/>
              <a:gdLst/>
              <a:ahLst/>
              <a:cxnLst/>
              <a:rect l="l" t="t" r="r" b="b"/>
              <a:pathLst>
                <a:path w="21042" h="19095" extrusionOk="0">
                  <a:moveTo>
                    <a:pt x="10596" y="1"/>
                  </a:moveTo>
                  <a:cubicBezTo>
                    <a:pt x="8209" y="1"/>
                    <a:pt x="5834" y="895"/>
                    <a:pt x="4009" y="2650"/>
                  </a:cubicBezTo>
                  <a:cubicBezTo>
                    <a:pt x="144" y="6371"/>
                    <a:pt x="1" y="12383"/>
                    <a:pt x="3722" y="16105"/>
                  </a:cubicBezTo>
                  <a:cubicBezTo>
                    <a:pt x="5562" y="18092"/>
                    <a:pt x="8045" y="19095"/>
                    <a:pt x="10549" y="19095"/>
                  </a:cubicBezTo>
                  <a:cubicBezTo>
                    <a:pt x="12915" y="19095"/>
                    <a:pt x="15299" y="18199"/>
                    <a:pt x="17177" y="16391"/>
                  </a:cubicBezTo>
                  <a:cubicBezTo>
                    <a:pt x="20898" y="12812"/>
                    <a:pt x="21042" y="6801"/>
                    <a:pt x="17463" y="2936"/>
                  </a:cubicBezTo>
                  <a:cubicBezTo>
                    <a:pt x="15567" y="967"/>
                    <a:pt x="13075" y="1"/>
                    <a:pt x="1059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-1541180" y="2802965"/>
              <a:ext cx="76915" cy="66063"/>
            </a:xfrm>
            <a:custGeom>
              <a:avLst/>
              <a:gdLst/>
              <a:ahLst/>
              <a:cxnLst/>
              <a:rect l="l" t="t" r="r" b="b"/>
              <a:pathLst>
                <a:path w="11127" h="9557" extrusionOk="0">
                  <a:moveTo>
                    <a:pt x="4805" y="0"/>
                  </a:moveTo>
                  <a:cubicBezTo>
                    <a:pt x="2392" y="0"/>
                    <a:pt x="96" y="1840"/>
                    <a:pt x="1" y="4687"/>
                  </a:cubicBezTo>
                  <a:cubicBezTo>
                    <a:pt x="1" y="7263"/>
                    <a:pt x="2005" y="9553"/>
                    <a:pt x="4724" y="9553"/>
                  </a:cubicBezTo>
                  <a:cubicBezTo>
                    <a:pt x="4783" y="9555"/>
                    <a:pt x="4841" y="9556"/>
                    <a:pt x="4899" y="9556"/>
                  </a:cubicBezTo>
                  <a:cubicBezTo>
                    <a:pt x="9076" y="9556"/>
                    <a:pt x="11126" y="4503"/>
                    <a:pt x="8303" y="1538"/>
                  </a:cubicBezTo>
                  <a:cubicBezTo>
                    <a:pt x="7289" y="476"/>
                    <a:pt x="6032" y="0"/>
                    <a:pt x="4805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-1581127" y="2764096"/>
              <a:ext cx="169571" cy="144319"/>
            </a:xfrm>
            <a:custGeom>
              <a:avLst/>
              <a:gdLst/>
              <a:ahLst/>
              <a:cxnLst/>
              <a:rect l="l" t="t" r="r" b="b"/>
              <a:pathLst>
                <a:path w="24531" h="20878" extrusionOk="0">
                  <a:moveTo>
                    <a:pt x="10631" y="1832"/>
                  </a:moveTo>
                  <a:cubicBezTo>
                    <a:pt x="12866" y="1832"/>
                    <a:pt x="15145" y="2688"/>
                    <a:pt x="16944" y="4584"/>
                  </a:cubicBezTo>
                  <a:cubicBezTo>
                    <a:pt x="22018" y="10081"/>
                    <a:pt x="18210" y="19048"/>
                    <a:pt x="10712" y="19048"/>
                  </a:cubicBezTo>
                  <a:cubicBezTo>
                    <a:pt x="10596" y="19048"/>
                    <a:pt x="10478" y="19045"/>
                    <a:pt x="10360" y="19041"/>
                  </a:cubicBezTo>
                  <a:cubicBezTo>
                    <a:pt x="5493" y="18898"/>
                    <a:pt x="1772" y="14890"/>
                    <a:pt x="1915" y="10167"/>
                  </a:cubicBezTo>
                  <a:cubicBezTo>
                    <a:pt x="2104" y="5063"/>
                    <a:pt x="6286" y="1832"/>
                    <a:pt x="10631" y="1832"/>
                  </a:cubicBezTo>
                  <a:close/>
                  <a:moveTo>
                    <a:pt x="10665" y="1"/>
                  </a:moveTo>
                  <a:cubicBezTo>
                    <a:pt x="4921" y="1"/>
                    <a:pt x="338" y="4529"/>
                    <a:pt x="197" y="10167"/>
                  </a:cubicBezTo>
                  <a:cubicBezTo>
                    <a:pt x="0" y="16575"/>
                    <a:pt x="5167" y="20878"/>
                    <a:pt x="10601" y="20878"/>
                  </a:cubicBezTo>
                  <a:cubicBezTo>
                    <a:pt x="13056" y="20878"/>
                    <a:pt x="15566" y="19999"/>
                    <a:pt x="17660" y="18039"/>
                  </a:cubicBezTo>
                  <a:cubicBezTo>
                    <a:pt x="24530" y="11598"/>
                    <a:pt x="20093" y="290"/>
                    <a:pt x="10933" y="4"/>
                  </a:cubicBezTo>
                  <a:cubicBezTo>
                    <a:pt x="10843" y="2"/>
                    <a:pt x="10754" y="1"/>
                    <a:pt x="10665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-1132547" y="3555916"/>
              <a:ext cx="77876" cy="66063"/>
            </a:xfrm>
            <a:custGeom>
              <a:avLst/>
              <a:gdLst/>
              <a:ahLst/>
              <a:cxnLst/>
              <a:rect l="l" t="t" r="r" b="b"/>
              <a:pathLst>
                <a:path w="11266" h="9557" extrusionOk="0">
                  <a:moveTo>
                    <a:pt x="4906" y="0"/>
                  </a:moveTo>
                  <a:cubicBezTo>
                    <a:pt x="2534" y="0"/>
                    <a:pt x="238" y="1840"/>
                    <a:pt x="143" y="4687"/>
                  </a:cubicBezTo>
                  <a:cubicBezTo>
                    <a:pt x="0" y="7406"/>
                    <a:pt x="2147" y="9553"/>
                    <a:pt x="4724" y="9553"/>
                  </a:cubicBezTo>
                  <a:cubicBezTo>
                    <a:pt x="4784" y="9555"/>
                    <a:pt x="4844" y="9556"/>
                    <a:pt x="4903" y="9556"/>
                  </a:cubicBezTo>
                  <a:cubicBezTo>
                    <a:pt x="9081" y="9556"/>
                    <a:pt x="11266" y="4643"/>
                    <a:pt x="8302" y="1538"/>
                  </a:cubicBezTo>
                  <a:cubicBezTo>
                    <a:pt x="7337" y="476"/>
                    <a:pt x="6112" y="0"/>
                    <a:pt x="4906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96" name="Google Shape;796;p37"/>
          <p:cNvSpPr txBox="1">
            <a:spLocks noGrp="1"/>
          </p:cNvSpPr>
          <p:nvPr>
            <p:ph type="title"/>
          </p:nvPr>
        </p:nvSpPr>
        <p:spPr>
          <a:xfrm>
            <a:off x="1428875" y="575816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>
              <a:lnSpc>
                <a:spcPts val="6440"/>
              </a:lnSpc>
              <a:tabLst>
                <a:tab pos="6281738" algn="l"/>
              </a:tabLst>
            </a:pP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Tabel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2.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Penggunaan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obat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dispepsia</a:t>
            </a:r>
            <a:r>
              <a:rPr lang="en-ID" sz="4000" i="1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berdasarkan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jenis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kelamin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604181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Google Shape;669;p37"/>
          <p:cNvGraphicFramePr/>
          <p:nvPr>
            <p:extLst>
              <p:ext uri="{D42A27DB-BD31-4B8C-83A1-F6EECF244321}">
                <p14:modId xmlns:p14="http://schemas.microsoft.com/office/powerpoint/2010/main" val="3749243217"/>
              </p:ext>
            </p:extLst>
          </p:nvPr>
        </p:nvGraphicFramePr>
        <p:xfrm>
          <a:off x="1512517" y="2736056"/>
          <a:ext cx="15193687" cy="519186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544615"/>
                <a:gridCol w="3024336"/>
                <a:gridCol w="4320480"/>
                <a:gridCol w="2304256"/>
              </a:tblGrid>
              <a:tr h="7920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Golongan</a:t>
                      </a:r>
                      <a:r>
                        <a:rPr lang="en-ID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3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Obat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sz="3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Persentase</a:t>
                      </a:r>
                      <a:r>
                        <a:rPr lang="en-ID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/>
                </a:tc>
              </a:tr>
              <a:tr h="9361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Nasution</a:t>
                      </a: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(2016)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Wijayanti</a:t>
                      </a: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ID" sz="3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Saputro</a:t>
                      </a: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(2016)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Nur</a:t>
                      </a: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(2019)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307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Antagonis</a:t>
                      </a:r>
                      <a:r>
                        <a:rPr lang="en-ID" sz="3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3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Reseptor</a:t>
                      </a:r>
                      <a:r>
                        <a:rPr lang="en-ID" sz="3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s-MY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ms-MY" sz="3200" b="1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35,88%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97,39%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36,10%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 smtClean="0">
                          <a:effectLst/>
                          <a:latin typeface="Times New Roman" panose="02020603050405020304" pitchFamily="18" charset="0"/>
                          <a:ea typeface="Malgun Gothic"/>
                          <a:cs typeface="Times New Roman" panose="02020603050405020304" pitchFamily="18" charset="0"/>
                        </a:rPr>
                        <a:t>Antasida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35,55%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56,52%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19,80%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PPI (</a:t>
                      </a:r>
                      <a:r>
                        <a:rPr lang="en-ID" sz="3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Proton Pump Inhibitor</a:t>
                      </a:r>
                      <a:r>
                        <a:rPr lang="en-ID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6,98%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66,09%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15,66%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Antikolinergik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21,27%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83,48%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5,76%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Sitoprotektif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0,33</a:t>
                      </a: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48,70%</a:t>
                      </a:r>
                      <a:endParaRPr lang="en-US" sz="3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3,51%</a:t>
                      </a:r>
                      <a:endParaRPr lang="en-US" sz="3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670" name="Google Shape;670;p37"/>
          <p:cNvGrpSpPr/>
          <p:nvPr/>
        </p:nvGrpSpPr>
        <p:grpSpPr>
          <a:xfrm rot="-5400000">
            <a:off x="1075740" y="7384734"/>
            <a:ext cx="1702696" cy="2811131"/>
            <a:chOff x="-1644142" y="2405317"/>
            <a:chExt cx="868777" cy="1416509"/>
          </a:xfrm>
        </p:grpSpPr>
        <p:sp>
          <p:nvSpPr>
            <p:cNvPr id="671" name="Google Shape;671;p37"/>
            <p:cNvSpPr/>
            <p:nvPr/>
          </p:nvSpPr>
          <p:spPr>
            <a:xfrm>
              <a:off x="-1495668" y="2894722"/>
              <a:ext cx="147430" cy="427441"/>
            </a:xfrm>
            <a:custGeom>
              <a:avLst/>
              <a:gdLst/>
              <a:ahLst/>
              <a:cxnLst/>
              <a:rect l="l" t="t" r="r" b="b"/>
              <a:pathLst>
                <a:path w="21328" h="61836" extrusionOk="0">
                  <a:moveTo>
                    <a:pt x="1862" y="1"/>
                  </a:moveTo>
                  <a:cubicBezTo>
                    <a:pt x="1289" y="144"/>
                    <a:pt x="717" y="430"/>
                    <a:pt x="1" y="430"/>
                  </a:cubicBezTo>
                  <a:lnTo>
                    <a:pt x="19467" y="61835"/>
                  </a:lnTo>
                  <a:cubicBezTo>
                    <a:pt x="20040" y="61549"/>
                    <a:pt x="20612" y="61406"/>
                    <a:pt x="21328" y="61263"/>
                  </a:cubicBezTo>
                  <a:lnTo>
                    <a:pt x="1862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2" name="Google Shape;672;p37"/>
            <p:cNvSpPr/>
            <p:nvPr/>
          </p:nvSpPr>
          <p:spPr>
            <a:xfrm>
              <a:off x="-1490719" y="2483124"/>
              <a:ext cx="129623" cy="297825"/>
            </a:xfrm>
            <a:custGeom>
              <a:avLst/>
              <a:gdLst/>
              <a:ahLst/>
              <a:cxnLst/>
              <a:rect l="l" t="t" r="r" b="b"/>
              <a:pathLst>
                <a:path w="18752" h="43085" extrusionOk="0">
                  <a:moveTo>
                    <a:pt x="17177" y="1"/>
                  </a:moveTo>
                  <a:lnTo>
                    <a:pt x="1" y="42512"/>
                  </a:lnTo>
                  <a:cubicBezTo>
                    <a:pt x="573" y="42655"/>
                    <a:pt x="1146" y="42798"/>
                    <a:pt x="1718" y="43084"/>
                  </a:cubicBezTo>
                  <a:lnTo>
                    <a:pt x="18751" y="716"/>
                  </a:lnTo>
                  <a:lnTo>
                    <a:pt x="17177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3" name="Google Shape;673;p37"/>
            <p:cNvSpPr/>
            <p:nvPr/>
          </p:nvSpPr>
          <p:spPr>
            <a:xfrm>
              <a:off x="-1482804" y="3490358"/>
              <a:ext cx="105879" cy="144464"/>
            </a:xfrm>
            <a:custGeom>
              <a:avLst/>
              <a:gdLst/>
              <a:ahLst/>
              <a:cxnLst/>
              <a:rect l="l" t="t" r="r" b="b"/>
              <a:pathLst>
                <a:path w="15317" h="20899" extrusionOk="0">
                  <a:moveTo>
                    <a:pt x="14028" y="0"/>
                  </a:moveTo>
                  <a:lnTo>
                    <a:pt x="1" y="20182"/>
                  </a:lnTo>
                  <a:cubicBezTo>
                    <a:pt x="573" y="20326"/>
                    <a:pt x="1146" y="20469"/>
                    <a:pt x="1718" y="20898"/>
                  </a:cubicBezTo>
                  <a:lnTo>
                    <a:pt x="15316" y="1432"/>
                  </a:lnTo>
                  <a:cubicBezTo>
                    <a:pt x="14887" y="1002"/>
                    <a:pt x="14457" y="573"/>
                    <a:pt x="14028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4" name="Google Shape;674;p37"/>
            <p:cNvSpPr/>
            <p:nvPr/>
          </p:nvSpPr>
          <p:spPr>
            <a:xfrm>
              <a:off x="-1251276" y="3470567"/>
              <a:ext cx="156333" cy="123685"/>
            </a:xfrm>
            <a:custGeom>
              <a:avLst/>
              <a:gdLst/>
              <a:ahLst/>
              <a:cxnLst/>
              <a:rect l="l" t="t" r="r" b="b"/>
              <a:pathLst>
                <a:path w="22616" h="17893" extrusionOk="0">
                  <a:moveTo>
                    <a:pt x="1288" y="1"/>
                  </a:moveTo>
                  <a:cubicBezTo>
                    <a:pt x="859" y="430"/>
                    <a:pt x="573" y="859"/>
                    <a:pt x="0" y="1289"/>
                  </a:cubicBezTo>
                  <a:lnTo>
                    <a:pt x="21470" y="17893"/>
                  </a:lnTo>
                  <a:lnTo>
                    <a:pt x="22615" y="16461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5" name="Google Shape;675;p37"/>
            <p:cNvSpPr/>
            <p:nvPr/>
          </p:nvSpPr>
          <p:spPr>
            <a:xfrm>
              <a:off x="-1238419" y="3286536"/>
              <a:ext cx="197891" cy="95980"/>
            </a:xfrm>
            <a:custGeom>
              <a:avLst/>
              <a:gdLst/>
              <a:ahLst/>
              <a:cxnLst/>
              <a:rect l="l" t="t" r="r" b="b"/>
              <a:pathLst>
                <a:path w="28628" h="13885" extrusionOk="0">
                  <a:moveTo>
                    <a:pt x="27769" y="1"/>
                  </a:moveTo>
                  <a:lnTo>
                    <a:pt x="1" y="12024"/>
                  </a:lnTo>
                  <a:cubicBezTo>
                    <a:pt x="287" y="12596"/>
                    <a:pt x="430" y="13169"/>
                    <a:pt x="717" y="13885"/>
                  </a:cubicBezTo>
                  <a:lnTo>
                    <a:pt x="28628" y="1575"/>
                  </a:lnTo>
                  <a:cubicBezTo>
                    <a:pt x="28341" y="1146"/>
                    <a:pt x="28055" y="573"/>
                    <a:pt x="2776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6" name="Google Shape;676;p37"/>
            <p:cNvSpPr/>
            <p:nvPr/>
          </p:nvSpPr>
          <p:spPr>
            <a:xfrm>
              <a:off x="-1587680" y="3226183"/>
              <a:ext cx="181073" cy="132589"/>
            </a:xfrm>
            <a:custGeom>
              <a:avLst/>
              <a:gdLst/>
              <a:ahLst/>
              <a:cxnLst/>
              <a:rect l="l" t="t" r="r" b="b"/>
              <a:pathLst>
                <a:path w="26195" h="19181" extrusionOk="0">
                  <a:moveTo>
                    <a:pt x="1145" y="0"/>
                  </a:moveTo>
                  <a:lnTo>
                    <a:pt x="0" y="1432"/>
                  </a:lnTo>
                  <a:lnTo>
                    <a:pt x="25192" y="19180"/>
                  </a:lnTo>
                  <a:cubicBezTo>
                    <a:pt x="25478" y="18751"/>
                    <a:pt x="25765" y="18322"/>
                    <a:pt x="26194" y="17892"/>
                  </a:cubicBezTo>
                  <a:lnTo>
                    <a:pt x="1145" y="0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-1119683" y="2909563"/>
              <a:ext cx="129616" cy="237472"/>
            </a:xfrm>
            <a:custGeom>
              <a:avLst/>
              <a:gdLst/>
              <a:ahLst/>
              <a:cxnLst/>
              <a:rect l="l" t="t" r="r" b="b"/>
              <a:pathLst>
                <a:path w="18751" h="34354" extrusionOk="0">
                  <a:moveTo>
                    <a:pt x="1574" y="1"/>
                  </a:moveTo>
                  <a:lnTo>
                    <a:pt x="0" y="860"/>
                  </a:lnTo>
                  <a:lnTo>
                    <a:pt x="17033" y="34353"/>
                  </a:lnTo>
                  <a:cubicBezTo>
                    <a:pt x="17606" y="34067"/>
                    <a:pt x="18178" y="33781"/>
                    <a:pt x="18751" y="33638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-1009864" y="3181618"/>
              <a:ext cx="154785" cy="131683"/>
            </a:xfrm>
            <a:custGeom>
              <a:avLst/>
              <a:gdLst/>
              <a:ahLst/>
              <a:cxnLst/>
              <a:rect l="l" t="t" r="r" b="b"/>
              <a:pathLst>
                <a:path w="22392" h="19050" extrusionOk="0">
                  <a:moveTo>
                    <a:pt x="9676" y="1"/>
                  </a:moveTo>
                  <a:cubicBezTo>
                    <a:pt x="4861" y="1"/>
                    <a:pt x="239" y="3618"/>
                    <a:pt x="144" y="9310"/>
                  </a:cubicBezTo>
                  <a:cubicBezTo>
                    <a:pt x="1" y="14606"/>
                    <a:pt x="4152" y="18900"/>
                    <a:pt x="9305" y="19043"/>
                  </a:cubicBezTo>
                  <a:cubicBezTo>
                    <a:pt x="9423" y="19047"/>
                    <a:pt x="9541" y="19049"/>
                    <a:pt x="9659" y="19049"/>
                  </a:cubicBezTo>
                  <a:cubicBezTo>
                    <a:pt x="18017" y="19049"/>
                    <a:pt x="22392" y="9082"/>
                    <a:pt x="16605" y="3012"/>
                  </a:cubicBezTo>
                  <a:cubicBezTo>
                    <a:pt x="14626" y="937"/>
                    <a:pt x="12126" y="1"/>
                    <a:pt x="967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9" name="Google Shape;679;p37"/>
            <p:cNvSpPr/>
            <p:nvPr/>
          </p:nvSpPr>
          <p:spPr>
            <a:xfrm>
              <a:off x="-1071268" y="3122240"/>
              <a:ext cx="295903" cy="251656"/>
            </a:xfrm>
            <a:custGeom>
              <a:avLst/>
              <a:gdLst/>
              <a:ahLst/>
              <a:cxnLst/>
              <a:rect l="l" t="t" r="r" b="b"/>
              <a:pathLst>
                <a:path w="42807" h="36406" extrusionOk="0">
                  <a:moveTo>
                    <a:pt x="18506" y="3592"/>
                  </a:moveTo>
                  <a:cubicBezTo>
                    <a:pt x="22199" y="3592"/>
                    <a:pt x="25953" y="5006"/>
                    <a:pt x="28923" y="8167"/>
                  </a:cubicBezTo>
                  <a:cubicBezTo>
                    <a:pt x="37858" y="17386"/>
                    <a:pt x="31193" y="32790"/>
                    <a:pt x="18537" y="32790"/>
                  </a:cubicBezTo>
                  <a:cubicBezTo>
                    <a:pt x="18421" y="32790"/>
                    <a:pt x="18304" y="32789"/>
                    <a:pt x="18188" y="32786"/>
                  </a:cubicBezTo>
                  <a:cubicBezTo>
                    <a:pt x="10029" y="32643"/>
                    <a:pt x="3588" y="25916"/>
                    <a:pt x="3874" y="17757"/>
                  </a:cubicBezTo>
                  <a:cubicBezTo>
                    <a:pt x="4065" y="9185"/>
                    <a:pt x="11163" y="3592"/>
                    <a:pt x="18506" y="3592"/>
                  </a:cubicBezTo>
                  <a:close/>
                  <a:moveTo>
                    <a:pt x="18519" y="1"/>
                  </a:moveTo>
                  <a:cubicBezTo>
                    <a:pt x="8598" y="1"/>
                    <a:pt x="577" y="7911"/>
                    <a:pt x="296" y="17757"/>
                  </a:cubicBezTo>
                  <a:cubicBezTo>
                    <a:pt x="1" y="28873"/>
                    <a:pt x="9103" y="36406"/>
                    <a:pt x="18635" y="36406"/>
                  </a:cubicBezTo>
                  <a:cubicBezTo>
                    <a:pt x="22973" y="36406"/>
                    <a:pt x="27399" y="34846"/>
                    <a:pt x="31070" y="31355"/>
                  </a:cubicBezTo>
                  <a:cubicBezTo>
                    <a:pt x="42807" y="20190"/>
                    <a:pt x="35221" y="437"/>
                    <a:pt x="19046" y="8"/>
                  </a:cubicBezTo>
                  <a:cubicBezTo>
                    <a:pt x="18870" y="3"/>
                    <a:pt x="18694" y="1"/>
                    <a:pt x="1851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-1625277" y="3191005"/>
              <a:ext cx="94715" cy="80710"/>
            </a:xfrm>
            <a:custGeom>
              <a:avLst/>
              <a:gdLst/>
              <a:ahLst/>
              <a:cxnLst/>
              <a:rect l="l" t="t" r="r" b="b"/>
              <a:pathLst>
                <a:path w="13702" h="11676" extrusionOk="0">
                  <a:moveTo>
                    <a:pt x="6007" y="0"/>
                  </a:moveTo>
                  <a:cubicBezTo>
                    <a:pt x="3070" y="0"/>
                    <a:pt x="239" y="2227"/>
                    <a:pt x="143" y="5662"/>
                  </a:cubicBezTo>
                  <a:cubicBezTo>
                    <a:pt x="0" y="8811"/>
                    <a:pt x="2577" y="11530"/>
                    <a:pt x="5726" y="11673"/>
                  </a:cubicBezTo>
                  <a:cubicBezTo>
                    <a:pt x="5785" y="11675"/>
                    <a:pt x="5844" y="11676"/>
                    <a:pt x="5903" y="11676"/>
                  </a:cubicBezTo>
                  <a:cubicBezTo>
                    <a:pt x="11082" y="11676"/>
                    <a:pt x="13701" y="5477"/>
                    <a:pt x="10163" y="1797"/>
                  </a:cubicBezTo>
                  <a:cubicBezTo>
                    <a:pt x="8970" y="557"/>
                    <a:pt x="7475" y="0"/>
                    <a:pt x="6007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1" name="Google Shape;681;p37"/>
            <p:cNvSpPr/>
            <p:nvPr/>
          </p:nvSpPr>
          <p:spPr>
            <a:xfrm>
              <a:off x="-1597572" y="3643898"/>
              <a:ext cx="155061" cy="132416"/>
            </a:xfrm>
            <a:custGeom>
              <a:avLst/>
              <a:gdLst/>
              <a:ahLst/>
              <a:cxnLst/>
              <a:rect l="l" t="t" r="r" b="b"/>
              <a:pathLst>
                <a:path w="22432" h="19156" extrusionOk="0">
                  <a:moveTo>
                    <a:pt x="9739" y="1"/>
                  </a:moveTo>
                  <a:cubicBezTo>
                    <a:pt x="4901" y="1"/>
                    <a:pt x="238" y="3656"/>
                    <a:pt x="143" y="9278"/>
                  </a:cubicBezTo>
                  <a:cubicBezTo>
                    <a:pt x="0" y="14574"/>
                    <a:pt x="4151" y="19011"/>
                    <a:pt x="9447" y="19154"/>
                  </a:cubicBezTo>
                  <a:cubicBezTo>
                    <a:pt x="9506" y="19155"/>
                    <a:pt x="9565" y="19156"/>
                    <a:pt x="9623" y="19156"/>
                  </a:cubicBezTo>
                  <a:cubicBezTo>
                    <a:pt x="17955" y="19156"/>
                    <a:pt x="22431" y="9092"/>
                    <a:pt x="16604" y="2980"/>
                  </a:cubicBezTo>
                  <a:cubicBezTo>
                    <a:pt x="14642" y="923"/>
                    <a:pt x="12168" y="1"/>
                    <a:pt x="9739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2" name="Google Shape;682;p37"/>
            <p:cNvSpPr/>
            <p:nvPr/>
          </p:nvSpPr>
          <p:spPr>
            <a:xfrm>
              <a:off x="-1644142" y="3599133"/>
              <a:ext cx="262267" cy="222693"/>
            </a:xfrm>
            <a:custGeom>
              <a:avLst/>
              <a:gdLst/>
              <a:ahLst/>
              <a:cxnLst/>
              <a:rect l="l" t="t" r="r" b="b"/>
              <a:pathLst>
                <a:path w="37941" h="32216" extrusionOk="0">
                  <a:moveTo>
                    <a:pt x="16471" y="3497"/>
                  </a:moveTo>
                  <a:cubicBezTo>
                    <a:pt x="19655" y="3497"/>
                    <a:pt x="22900" y="4721"/>
                    <a:pt x="25488" y="7452"/>
                  </a:cubicBezTo>
                  <a:cubicBezTo>
                    <a:pt x="33176" y="15425"/>
                    <a:pt x="27269" y="28637"/>
                    <a:pt x="16219" y="28637"/>
                  </a:cubicBezTo>
                  <a:cubicBezTo>
                    <a:pt x="16160" y="28637"/>
                    <a:pt x="16100" y="28637"/>
                    <a:pt x="16041" y="28636"/>
                  </a:cubicBezTo>
                  <a:cubicBezTo>
                    <a:pt x="9170" y="28350"/>
                    <a:pt x="3731" y="22625"/>
                    <a:pt x="3874" y="15754"/>
                  </a:cubicBezTo>
                  <a:cubicBezTo>
                    <a:pt x="4065" y="8327"/>
                    <a:pt x="10146" y="3497"/>
                    <a:pt x="16471" y="3497"/>
                  </a:cubicBezTo>
                  <a:close/>
                  <a:moveTo>
                    <a:pt x="16367" y="1"/>
                  </a:moveTo>
                  <a:cubicBezTo>
                    <a:pt x="7596" y="1"/>
                    <a:pt x="577" y="6912"/>
                    <a:pt x="296" y="15611"/>
                  </a:cubicBezTo>
                  <a:cubicBezTo>
                    <a:pt x="0" y="25477"/>
                    <a:pt x="8069" y="32215"/>
                    <a:pt x="16534" y="32215"/>
                  </a:cubicBezTo>
                  <a:cubicBezTo>
                    <a:pt x="20349" y="32215"/>
                    <a:pt x="24245" y="30846"/>
                    <a:pt x="27492" y="27777"/>
                  </a:cubicBezTo>
                  <a:cubicBezTo>
                    <a:pt x="37940" y="17901"/>
                    <a:pt x="31213" y="296"/>
                    <a:pt x="16900" y="9"/>
                  </a:cubicBezTo>
                  <a:cubicBezTo>
                    <a:pt x="16721" y="4"/>
                    <a:pt x="16544" y="1"/>
                    <a:pt x="1636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-1392768" y="3348790"/>
              <a:ext cx="155075" cy="132679"/>
            </a:xfrm>
            <a:custGeom>
              <a:avLst/>
              <a:gdLst/>
              <a:ahLst/>
              <a:cxnLst/>
              <a:rect l="l" t="t" r="r" b="b"/>
              <a:pathLst>
                <a:path w="22434" h="19194" extrusionOk="0">
                  <a:moveTo>
                    <a:pt x="9830" y="1"/>
                  </a:moveTo>
                  <a:cubicBezTo>
                    <a:pt x="5055" y="1"/>
                    <a:pt x="477" y="3584"/>
                    <a:pt x="287" y="9173"/>
                  </a:cubicBezTo>
                  <a:cubicBezTo>
                    <a:pt x="1" y="14469"/>
                    <a:pt x="4295" y="18906"/>
                    <a:pt x="9591" y="19192"/>
                  </a:cubicBezTo>
                  <a:cubicBezTo>
                    <a:pt x="9650" y="19193"/>
                    <a:pt x="9709" y="19194"/>
                    <a:pt x="9767" y="19194"/>
                  </a:cubicBezTo>
                  <a:cubicBezTo>
                    <a:pt x="18097" y="19194"/>
                    <a:pt x="22433" y="9130"/>
                    <a:pt x="16748" y="3018"/>
                  </a:cubicBezTo>
                  <a:cubicBezTo>
                    <a:pt x="14763" y="936"/>
                    <a:pt x="12271" y="1"/>
                    <a:pt x="9830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-1431727" y="3309278"/>
              <a:ext cx="246749" cy="210161"/>
            </a:xfrm>
            <a:custGeom>
              <a:avLst/>
              <a:gdLst/>
              <a:ahLst/>
              <a:cxnLst/>
              <a:rect l="l" t="t" r="r" b="b"/>
              <a:pathLst>
                <a:path w="35696" h="30403" extrusionOk="0">
                  <a:moveTo>
                    <a:pt x="15483" y="1762"/>
                  </a:moveTo>
                  <a:cubicBezTo>
                    <a:pt x="18892" y="1762"/>
                    <a:pt x="22361" y="3080"/>
                    <a:pt x="25103" y="6014"/>
                  </a:cubicBezTo>
                  <a:cubicBezTo>
                    <a:pt x="33323" y="14518"/>
                    <a:pt x="27090" y="28634"/>
                    <a:pt x="15434" y="28634"/>
                  </a:cubicBezTo>
                  <a:cubicBezTo>
                    <a:pt x="15318" y="28634"/>
                    <a:pt x="15201" y="28632"/>
                    <a:pt x="15084" y="28630"/>
                  </a:cubicBezTo>
                  <a:cubicBezTo>
                    <a:pt x="7641" y="28487"/>
                    <a:pt x="1772" y="22332"/>
                    <a:pt x="2059" y="14889"/>
                  </a:cubicBezTo>
                  <a:cubicBezTo>
                    <a:pt x="2249" y="6906"/>
                    <a:pt x="8748" y="1762"/>
                    <a:pt x="15483" y="1762"/>
                  </a:cubicBezTo>
                  <a:close/>
                  <a:moveTo>
                    <a:pt x="15534" y="0"/>
                  </a:moveTo>
                  <a:cubicBezTo>
                    <a:pt x="7349" y="0"/>
                    <a:pt x="481" y="6532"/>
                    <a:pt x="198" y="14746"/>
                  </a:cubicBezTo>
                  <a:cubicBezTo>
                    <a:pt x="1" y="24097"/>
                    <a:pt x="7589" y="30402"/>
                    <a:pt x="15513" y="30402"/>
                  </a:cubicBezTo>
                  <a:cubicBezTo>
                    <a:pt x="19112" y="30402"/>
                    <a:pt x="22779" y="29102"/>
                    <a:pt x="25819" y="26196"/>
                  </a:cubicBezTo>
                  <a:cubicBezTo>
                    <a:pt x="35695" y="16893"/>
                    <a:pt x="29397" y="289"/>
                    <a:pt x="15799" y="3"/>
                  </a:cubicBezTo>
                  <a:cubicBezTo>
                    <a:pt x="15711" y="1"/>
                    <a:pt x="15622" y="0"/>
                    <a:pt x="15534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-1456087" y="2405317"/>
              <a:ext cx="178101" cy="160453"/>
            </a:xfrm>
            <a:custGeom>
              <a:avLst/>
              <a:gdLst/>
              <a:ahLst/>
              <a:cxnLst/>
              <a:rect l="l" t="t" r="r" b="b"/>
              <a:pathLst>
                <a:path w="25765" h="23212" extrusionOk="0">
                  <a:moveTo>
                    <a:pt x="12937" y="1"/>
                  </a:moveTo>
                  <a:cubicBezTo>
                    <a:pt x="10020" y="1"/>
                    <a:pt x="7102" y="1075"/>
                    <a:pt x="4867" y="3241"/>
                  </a:cubicBezTo>
                  <a:cubicBezTo>
                    <a:pt x="287" y="7678"/>
                    <a:pt x="0" y="14978"/>
                    <a:pt x="4581" y="19559"/>
                  </a:cubicBezTo>
                  <a:cubicBezTo>
                    <a:pt x="6869" y="21994"/>
                    <a:pt x="9918" y="23212"/>
                    <a:pt x="12962" y="23212"/>
                  </a:cubicBezTo>
                  <a:cubicBezTo>
                    <a:pt x="15823" y="23212"/>
                    <a:pt x="18679" y="22137"/>
                    <a:pt x="20898" y="19988"/>
                  </a:cubicBezTo>
                  <a:cubicBezTo>
                    <a:pt x="25621" y="15551"/>
                    <a:pt x="25764" y="8251"/>
                    <a:pt x="21327" y="3527"/>
                  </a:cubicBezTo>
                  <a:cubicBezTo>
                    <a:pt x="19056" y="1183"/>
                    <a:pt x="15997" y="1"/>
                    <a:pt x="12937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-1186969" y="2846728"/>
              <a:ext cx="145453" cy="131994"/>
            </a:xfrm>
            <a:custGeom>
              <a:avLst/>
              <a:gdLst/>
              <a:ahLst/>
              <a:cxnLst/>
              <a:rect l="l" t="t" r="r" b="b"/>
              <a:pathLst>
                <a:path w="21042" h="19095" extrusionOk="0">
                  <a:moveTo>
                    <a:pt x="10596" y="1"/>
                  </a:moveTo>
                  <a:cubicBezTo>
                    <a:pt x="8209" y="1"/>
                    <a:pt x="5834" y="895"/>
                    <a:pt x="4009" y="2650"/>
                  </a:cubicBezTo>
                  <a:cubicBezTo>
                    <a:pt x="144" y="6371"/>
                    <a:pt x="1" y="12383"/>
                    <a:pt x="3722" y="16105"/>
                  </a:cubicBezTo>
                  <a:cubicBezTo>
                    <a:pt x="5562" y="18092"/>
                    <a:pt x="8045" y="19095"/>
                    <a:pt x="10549" y="19095"/>
                  </a:cubicBezTo>
                  <a:cubicBezTo>
                    <a:pt x="12915" y="19095"/>
                    <a:pt x="15299" y="18199"/>
                    <a:pt x="17177" y="16391"/>
                  </a:cubicBezTo>
                  <a:cubicBezTo>
                    <a:pt x="20898" y="12812"/>
                    <a:pt x="21042" y="6801"/>
                    <a:pt x="17463" y="2936"/>
                  </a:cubicBezTo>
                  <a:cubicBezTo>
                    <a:pt x="15567" y="967"/>
                    <a:pt x="13075" y="1"/>
                    <a:pt x="10596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-1541180" y="2802965"/>
              <a:ext cx="76915" cy="66063"/>
            </a:xfrm>
            <a:custGeom>
              <a:avLst/>
              <a:gdLst/>
              <a:ahLst/>
              <a:cxnLst/>
              <a:rect l="l" t="t" r="r" b="b"/>
              <a:pathLst>
                <a:path w="11127" h="9557" extrusionOk="0">
                  <a:moveTo>
                    <a:pt x="4805" y="0"/>
                  </a:moveTo>
                  <a:cubicBezTo>
                    <a:pt x="2392" y="0"/>
                    <a:pt x="96" y="1840"/>
                    <a:pt x="1" y="4687"/>
                  </a:cubicBezTo>
                  <a:cubicBezTo>
                    <a:pt x="1" y="7263"/>
                    <a:pt x="2005" y="9553"/>
                    <a:pt x="4724" y="9553"/>
                  </a:cubicBezTo>
                  <a:cubicBezTo>
                    <a:pt x="4783" y="9555"/>
                    <a:pt x="4841" y="9556"/>
                    <a:pt x="4899" y="9556"/>
                  </a:cubicBezTo>
                  <a:cubicBezTo>
                    <a:pt x="9076" y="9556"/>
                    <a:pt x="11126" y="4503"/>
                    <a:pt x="8303" y="1538"/>
                  </a:cubicBezTo>
                  <a:cubicBezTo>
                    <a:pt x="7289" y="476"/>
                    <a:pt x="6032" y="0"/>
                    <a:pt x="4805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-1581127" y="2764096"/>
              <a:ext cx="169571" cy="144319"/>
            </a:xfrm>
            <a:custGeom>
              <a:avLst/>
              <a:gdLst/>
              <a:ahLst/>
              <a:cxnLst/>
              <a:rect l="l" t="t" r="r" b="b"/>
              <a:pathLst>
                <a:path w="24531" h="20878" extrusionOk="0">
                  <a:moveTo>
                    <a:pt x="10631" y="1832"/>
                  </a:moveTo>
                  <a:cubicBezTo>
                    <a:pt x="12866" y="1832"/>
                    <a:pt x="15145" y="2688"/>
                    <a:pt x="16944" y="4584"/>
                  </a:cubicBezTo>
                  <a:cubicBezTo>
                    <a:pt x="22018" y="10081"/>
                    <a:pt x="18210" y="19048"/>
                    <a:pt x="10712" y="19048"/>
                  </a:cubicBezTo>
                  <a:cubicBezTo>
                    <a:pt x="10596" y="19048"/>
                    <a:pt x="10478" y="19045"/>
                    <a:pt x="10360" y="19041"/>
                  </a:cubicBezTo>
                  <a:cubicBezTo>
                    <a:pt x="5493" y="18898"/>
                    <a:pt x="1772" y="14890"/>
                    <a:pt x="1915" y="10167"/>
                  </a:cubicBezTo>
                  <a:cubicBezTo>
                    <a:pt x="2104" y="5063"/>
                    <a:pt x="6286" y="1832"/>
                    <a:pt x="10631" y="1832"/>
                  </a:cubicBezTo>
                  <a:close/>
                  <a:moveTo>
                    <a:pt x="10665" y="1"/>
                  </a:moveTo>
                  <a:cubicBezTo>
                    <a:pt x="4921" y="1"/>
                    <a:pt x="338" y="4529"/>
                    <a:pt x="197" y="10167"/>
                  </a:cubicBezTo>
                  <a:cubicBezTo>
                    <a:pt x="0" y="16575"/>
                    <a:pt x="5167" y="20878"/>
                    <a:pt x="10601" y="20878"/>
                  </a:cubicBezTo>
                  <a:cubicBezTo>
                    <a:pt x="13056" y="20878"/>
                    <a:pt x="15566" y="19999"/>
                    <a:pt x="17660" y="18039"/>
                  </a:cubicBezTo>
                  <a:cubicBezTo>
                    <a:pt x="24530" y="11598"/>
                    <a:pt x="20093" y="290"/>
                    <a:pt x="10933" y="4"/>
                  </a:cubicBezTo>
                  <a:cubicBezTo>
                    <a:pt x="10843" y="2"/>
                    <a:pt x="10754" y="1"/>
                    <a:pt x="10665" y="1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-1132547" y="3555916"/>
              <a:ext cx="77876" cy="66063"/>
            </a:xfrm>
            <a:custGeom>
              <a:avLst/>
              <a:gdLst/>
              <a:ahLst/>
              <a:cxnLst/>
              <a:rect l="l" t="t" r="r" b="b"/>
              <a:pathLst>
                <a:path w="11266" h="9557" extrusionOk="0">
                  <a:moveTo>
                    <a:pt x="4906" y="0"/>
                  </a:moveTo>
                  <a:cubicBezTo>
                    <a:pt x="2534" y="0"/>
                    <a:pt x="238" y="1840"/>
                    <a:pt x="143" y="4687"/>
                  </a:cubicBezTo>
                  <a:cubicBezTo>
                    <a:pt x="0" y="7406"/>
                    <a:pt x="2147" y="9553"/>
                    <a:pt x="4724" y="9553"/>
                  </a:cubicBezTo>
                  <a:cubicBezTo>
                    <a:pt x="4784" y="9555"/>
                    <a:pt x="4844" y="9556"/>
                    <a:pt x="4903" y="9556"/>
                  </a:cubicBezTo>
                  <a:cubicBezTo>
                    <a:pt x="9081" y="9556"/>
                    <a:pt x="11266" y="4643"/>
                    <a:pt x="8302" y="1538"/>
                  </a:cubicBezTo>
                  <a:cubicBezTo>
                    <a:pt x="7337" y="476"/>
                    <a:pt x="6112" y="0"/>
                    <a:pt x="4906" y="0"/>
                  </a:cubicBezTo>
                  <a:close/>
                </a:path>
              </a:pathLst>
            </a:custGeom>
            <a:solidFill>
              <a:srgbClr val="EB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796" name="Google Shape;796;p37"/>
          <p:cNvSpPr txBox="1">
            <a:spLocks noGrp="1"/>
          </p:cNvSpPr>
          <p:nvPr>
            <p:ph type="title"/>
          </p:nvPr>
        </p:nvSpPr>
        <p:spPr>
          <a:xfrm>
            <a:off x="1428875" y="575816"/>
            <a:ext cx="1529789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>
              <a:lnSpc>
                <a:spcPts val="6440"/>
              </a:lnSpc>
              <a:tabLst>
                <a:tab pos="6281738" algn="l"/>
              </a:tabLst>
            </a:pP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Tabel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smtClean="0">
                <a:solidFill>
                  <a:schemeClr val="accent6">
                    <a:lumMod val="50000"/>
                  </a:schemeClr>
                </a:solidFill>
                <a:latin typeface="Nunito"/>
              </a:rPr>
              <a:t>3.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Penggunaan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obat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dispepsia</a:t>
            </a:r>
            <a:r>
              <a:rPr lang="en-ID" sz="4000" i="1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>
                <a:solidFill>
                  <a:schemeClr val="accent6">
                    <a:lumMod val="50000"/>
                  </a:schemeClr>
                </a:solidFill>
                <a:latin typeface="Nunito"/>
              </a:rPr>
              <a:t>berdasarkan</a:t>
            </a:r>
            <a:r>
              <a:rPr lang="en-ID" sz="4000" dirty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 smtClean="0">
                <a:solidFill>
                  <a:schemeClr val="accent6">
                    <a:lumMod val="50000"/>
                  </a:schemeClr>
                </a:solidFill>
                <a:latin typeface="Nunito"/>
              </a:rPr>
              <a:t>golongan</a:t>
            </a:r>
            <a:r>
              <a:rPr lang="en-ID" sz="4000" dirty="0" smtClean="0">
                <a:solidFill>
                  <a:schemeClr val="accent6">
                    <a:lumMod val="50000"/>
                  </a:schemeClr>
                </a:solidFill>
                <a:latin typeface="Nunito"/>
              </a:rPr>
              <a:t> </a:t>
            </a:r>
            <a:r>
              <a:rPr lang="en-ID" sz="4000" dirty="0" err="1" smtClean="0">
                <a:solidFill>
                  <a:schemeClr val="accent6">
                    <a:lumMod val="50000"/>
                  </a:schemeClr>
                </a:solidFill>
                <a:latin typeface="Nunito"/>
              </a:rPr>
              <a:t>obat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586774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 txBox="1">
            <a:spLocks noGrp="1"/>
          </p:cNvSpPr>
          <p:nvPr>
            <p:ph type="title"/>
          </p:nvPr>
        </p:nvSpPr>
        <p:spPr>
          <a:xfrm>
            <a:off x="1428873" y="1056170"/>
            <a:ext cx="15288963" cy="1122421"/>
          </a:xfrm>
          <a:prstGeom prst="rect">
            <a:avLst/>
          </a:prstGeom>
        </p:spPr>
        <p:txBody>
          <a:bodyPr spcFirstLastPara="1" wrap="square" lIns="180619" tIns="180619" rIns="180619" bIns="180619" anchor="t" anchorCtr="0">
            <a:noAutofit/>
          </a:bodyPr>
          <a:lstStyle/>
          <a:p>
            <a:pPr algn="ctr"/>
            <a:r>
              <a:rPr lang="en" sz="7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  <a:endParaRPr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Google Shape;292;p25"/>
          <p:cNvSpPr txBox="1">
            <a:spLocks noGrp="1"/>
          </p:cNvSpPr>
          <p:nvPr>
            <p:ph type="body" idx="4294967295"/>
          </p:nvPr>
        </p:nvSpPr>
        <p:spPr>
          <a:xfrm>
            <a:off x="1152476" y="2802170"/>
            <a:ext cx="16489832" cy="6126574"/>
          </a:xfrm>
          <a:prstGeom prst="rect">
            <a:avLst/>
          </a:prstGeom>
        </p:spPr>
        <p:txBody>
          <a:bodyPr spcFirstLastPara="1" wrap="square" lIns="180619" tIns="180619" rIns="180619" bIns="180619" numCol="2" anchor="t" anchorCtr="0">
            <a:noAutofit/>
          </a:bodyPr>
          <a:lstStyle/>
          <a:p>
            <a:pPr marL="365125" indent="-365125" algn="just">
              <a:tabLst>
                <a:tab pos="365125" algn="l"/>
              </a:tabLst>
            </a:pP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Pasien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yang paling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obat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dispepsia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sakit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RSUD 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Tengku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Mansyur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Kota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Tanjung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Balai</a:t>
            </a:r>
            <a:r>
              <a:rPr lang="en-US" sz="3600" dirty="0" smtClean="0">
                <a:latin typeface="Times New Roman" panose="02020603050405020304" pitchFamily="18" charset="0"/>
                <a:ea typeface="Malgun Gothic"/>
                <a:cs typeface="Times New Roman" panose="02020603050405020304" pitchFamily="18" charset="0"/>
              </a:rPr>
              <a:t>, 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 Islam Yogyakarta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Persaudaraan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Djamaah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Haji Indonesia (PDHI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RSUD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Aek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Kanopan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Labuhanbatu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Utara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berjenis</a:t>
            </a:r>
            <a:r>
              <a:rPr lang="en-I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kelamin</a:t>
            </a:r>
            <a:r>
              <a:rPr lang="en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wanita</a:t>
            </a:r>
            <a:r>
              <a:rPr lang="ms-MY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685800" algn="just"/>
            <a:endParaRPr lang="ms-MY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/>
            <a:endParaRPr lang="ms-MY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2663" indent="-388938" algn="just"/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Urutan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obat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dispepsia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paling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sakit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82663" indent="0" algn="just">
              <a:lnSpc>
                <a:spcPct val="100000"/>
              </a:lnSpc>
              <a:buNone/>
            </a:pPr>
            <a:r>
              <a:rPr lang="en-ID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D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Antagonis</a:t>
            </a:r>
            <a:r>
              <a:rPr lang="en-ID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Reseptor</a:t>
            </a: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s-MY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ms-MY" sz="3600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982663" indent="0" defTabSz="982663">
              <a:lnSpc>
                <a:spcPct val="100000"/>
              </a:lnSpc>
              <a:buNone/>
            </a:pP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Antasida</a:t>
            </a:r>
            <a:endParaRPr lang="en-ID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2663" lvl="0" indent="0" defTabSz="982663">
              <a:lnSpc>
                <a:spcPct val="100000"/>
              </a:lnSpc>
              <a:buNone/>
            </a:pP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ID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Inhibitor</a:t>
            </a:r>
            <a:endParaRPr lang="en-ID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2663" lvl="0" indent="0" defTabSz="982663">
              <a:lnSpc>
                <a:spcPct val="100000"/>
              </a:lnSpc>
              <a:buNone/>
            </a:pP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Antikolinergik</a:t>
            </a:r>
            <a:endParaRPr lang="en-ID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2663" lvl="0" indent="0" defTabSz="982663">
              <a:lnSpc>
                <a:spcPct val="100000"/>
              </a:lnSpc>
              <a:buNone/>
            </a:pPr>
            <a:r>
              <a:rPr lang="en-ID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ID" sz="36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Sitoprotektif</a:t>
            </a:r>
            <a:endParaRPr lang="en-ID" sz="3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indent="0" algn="just">
              <a:buNone/>
            </a:pPr>
            <a:endParaRPr lang="ms-MY" sz="3600" baseline="-25000" dirty="0">
              <a:solidFill>
                <a:schemeClr val="accent6">
                  <a:lumMod val="50000"/>
                </a:schemeClr>
              </a:solidFill>
              <a:latin typeface="Nunito"/>
            </a:endParaRPr>
          </a:p>
          <a:p>
            <a:pPr marL="800100" indent="0" algn="just">
              <a:buNone/>
            </a:pPr>
            <a:endParaRPr lang="ms-MY" sz="3600" baseline="-25000" dirty="0">
              <a:solidFill>
                <a:schemeClr val="accent6">
                  <a:lumMod val="50000"/>
                </a:schemeClr>
              </a:solidFill>
              <a:latin typeface="Nunit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976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2"/>
          <p:cNvSpPr txBox="1">
            <a:spLocks noGrp="1"/>
          </p:cNvSpPr>
          <p:nvPr>
            <p:ph type="title"/>
          </p:nvPr>
        </p:nvSpPr>
        <p:spPr>
          <a:xfrm>
            <a:off x="1428875" y="3333674"/>
            <a:ext cx="15288963" cy="2643481"/>
          </a:xfrm>
          <a:prstGeom prst="rect">
            <a:avLst/>
          </a:prstGeom>
        </p:spPr>
        <p:txBody>
          <a:bodyPr spcFirstLastPara="1" wrap="square" lIns="180619" tIns="180619" rIns="180619" bIns="180619" anchor="ctr" anchorCtr="0">
            <a:noAutofit/>
          </a:bodyPr>
          <a:lstStyle/>
          <a:p>
            <a:r>
              <a:rPr lang="en" dirty="0" smtClean="0"/>
              <a:t>Terima Kasih</a:t>
            </a:r>
            <a:endParaRPr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munology Clinical Case by Slides Go">
  <a:themeElements>
    <a:clrScheme name="Simple Light">
      <a:dk1>
        <a:srgbClr val="000000"/>
      </a:dk1>
      <a:lt1>
        <a:srgbClr val="FFFFFF"/>
      </a:lt1>
      <a:dk2>
        <a:srgbClr val="44637F"/>
      </a:dk2>
      <a:lt2>
        <a:srgbClr val="EBF2F2"/>
      </a:lt2>
      <a:accent1>
        <a:srgbClr val="4F6F8C"/>
      </a:accent1>
      <a:accent2>
        <a:srgbClr val="495F8C"/>
      </a:accent2>
      <a:accent3>
        <a:srgbClr val="A1B2C2"/>
      </a:accent3>
      <a:accent4>
        <a:srgbClr val="A8BBBF"/>
      </a:accent4>
      <a:accent5>
        <a:srgbClr val="CFDAE2"/>
      </a:accent5>
      <a:accent6>
        <a:srgbClr val="ECF0F3"/>
      </a:accent6>
      <a:hlink>
        <a:srgbClr val="4F6F8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709</Words>
  <Application>Microsoft Office PowerPoint</Application>
  <PresentationFormat>Custom</PresentationFormat>
  <Paragraphs>141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League Spartan</vt:lpstr>
      <vt:lpstr>Roboto</vt:lpstr>
      <vt:lpstr>Times New Roman</vt:lpstr>
      <vt:lpstr>Nunito</vt:lpstr>
      <vt:lpstr>Roboto Slab Regular</vt:lpstr>
      <vt:lpstr>Roboto Slab</vt:lpstr>
      <vt:lpstr>Old Standard TT</vt:lpstr>
      <vt:lpstr>Malgun Gothic</vt:lpstr>
      <vt:lpstr>Immunology Clinical Case by Slides Go</vt:lpstr>
      <vt:lpstr>PowerPoint Presentation</vt:lpstr>
      <vt:lpstr>LATAR BELAKANG</vt:lpstr>
      <vt:lpstr>PowerPoint Presentation</vt:lpstr>
      <vt:lpstr>TUJUAN PENELITIAN</vt:lpstr>
      <vt:lpstr>METODOLOGI PENELITIAN</vt:lpstr>
      <vt:lpstr>Tabel 1. Literatur yang digunakan pada penelitian</vt:lpstr>
      <vt:lpstr>Tabel 1. Literatur yang digunakan pada penelitian (lanjutan)</vt:lpstr>
      <vt:lpstr>Tabel 2. Penggunaan obat dispepsia berdasarkan jenis kelamin</vt:lpstr>
      <vt:lpstr>Tabel 3. Penggunaan obat dispepsia berdasarkan golongan obat</vt:lpstr>
      <vt:lpstr>KESIMPULAN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Ahdiatma Ilafi</dc:creator>
  <cp:lastModifiedBy>Ahdiatma Ilafi</cp:lastModifiedBy>
  <cp:revision>16</cp:revision>
  <dcterms:modified xsi:type="dcterms:W3CDTF">2020-07-15T14:17:09Z</dcterms:modified>
</cp:coreProperties>
</file>