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6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66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01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3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03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5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287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0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58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821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00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6609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50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7416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46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58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848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BC539-C4A7-4798-B2D5-4B2BD54B2311}" type="datetimeFigureOut">
              <a:rPr lang="en-US" smtClean="0"/>
              <a:t>10/07/2020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5D40A5A-6414-40B5-B925-EEDAADA4D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979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3567448"/>
            <a:ext cx="7766936" cy="483388"/>
          </a:xfrm>
        </p:spPr>
        <p:txBody>
          <a:bodyPr/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STUDI </a:t>
            </a:r>
            <a:r>
              <a:rPr lang="en-US" dirty="0"/>
              <a:t>LITERATUR PROFIL ANALISIS ABC PADA RENCANA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KEBUTUHAN </a:t>
            </a:r>
            <a:r>
              <a:rPr lang="en-US" dirty="0"/>
              <a:t>OBAT DI </a:t>
            </a:r>
            <a:r>
              <a:rPr lang="en-US" dirty="0" smtClean="0"/>
              <a:t>APOTEK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3874203"/>
            <a:ext cx="7766936" cy="109689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OLEH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RIYADI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NIM :19484015402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E421B1D-BB5B-425E-96AF-2FE42309E2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175" y="0"/>
            <a:ext cx="2077138" cy="207713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42036" y="4664347"/>
            <a:ext cx="2680714" cy="18738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70070" y="4971102"/>
            <a:ext cx="5578460" cy="10609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71948" y="4971102"/>
            <a:ext cx="2938291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u="sng" dirty="0" smtClean="0">
                <a:solidFill>
                  <a:schemeClr val="tx1"/>
                </a:solidFill>
              </a:rPr>
              <a:t>PEMBIMBING I</a:t>
            </a:r>
          </a:p>
          <a:p>
            <a:pPr algn="ctr"/>
            <a:r>
              <a:rPr lang="en-US" b="1" u="sng" dirty="0" err="1" smtClean="0">
                <a:solidFill>
                  <a:schemeClr val="tx1"/>
                </a:solidFill>
              </a:rPr>
              <a:t>Apt.Fitri</a:t>
            </a:r>
            <a:r>
              <a:rPr lang="en-US" b="1" u="sng" dirty="0" smtClean="0">
                <a:solidFill>
                  <a:schemeClr val="tx1"/>
                </a:solidFill>
              </a:rPr>
              <a:t> </a:t>
            </a:r>
            <a:r>
              <a:rPr lang="en-US" b="1" u="sng" dirty="0" err="1">
                <a:solidFill>
                  <a:schemeClr val="tx1"/>
                </a:solidFill>
              </a:rPr>
              <a:t>Handayani,M.Si</a:t>
            </a:r>
            <a:r>
              <a:rPr lang="en-US" b="1" u="sng" dirty="0" smtClean="0">
                <a:solidFill>
                  <a:schemeClr val="tx1"/>
                </a:solidFill>
              </a:rPr>
              <a:t>.</a:t>
            </a:r>
            <a:endParaRPr lang="en-US" b="1" u="sng" dirty="0" smtClean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NIDN. 1117038601 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807418" y="4971102"/>
            <a:ext cx="2938291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</a:rPr>
              <a:t>PEMBIMBING </a:t>
            </a:r>
            <a:r>
              <a:rPr lang="en-US" b="1" dirty="0" smtClean="0">
                <a:solidFill>
                  <a:schemeClr val="tx1"/>
                </a:solidFill>
              </a:rPr>
              <a:t>II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Apt.Hayatus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Saadah,M,Sc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NIDN. 0027127701</a:t>
            </a:r>
          </a:p>
        </p:txBody>
      </p:sp>
    </p:spTree>
    <p:extLst>
      <p:ext uri="{BB962C8B-B14F-4D97-AF65-F5344CB8AC3E}">
        <p14:creationId xmlns:p14="http://schemas.microsoft.com/office/powerpoint/2010/main" val="168622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b="1" dirty="0" err="1"/>
              <a:t>Latar</a:t>
            </a:r>
            <a:r>
              <a:rPr lang="en-US" b="1" dirty="0"/>
              <a:t> </a:t>
            </a:r>
            <a:r>
              <a:rPr lang="en-US" b="1" dirty="0" err="1"/>
              <a:t>Belakang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7499" y="1669046"/>
            <a:ext cx="3997697" cy="4497788"/>
          </a:xfrm>
        </p:spPr>
        <p:txBody>
          <a:bodyPr>
            <a:normAutofit/>
          </a:bodyPr>
          <a:lstStyle/>
          <a:p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 err="1" smtClean="0"/>
              <a:t>persediaan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efisien</a:t>
            </a:r>
            <a:endParaRPr lang="en-US" dirty="0"/>
          </a:p>
          <a:p>
            <a:pPr lvl="1"/>
            <a:r>
              <a:rPr lang="en-US" dirty="0" err="1"/>
              <a:t>menjamin</a:t>
            </a:r>
            <a:r>
              <a:rPr lang="en-US" dirty="0"/>
              <a:t> </a:t>
            </a:r>
            <a:r>
              <a:rPr lang="en-US" dirty="0" err="1" smtClean="0"/>
              <a:t>kelangsungan</a:t>
            </a:r>
            <a:r>
              <a:rPr lang="en-US" dirty="0"/>
              <a:t>, </a:t>
            </a:r>
            <a:r>
              <a:rPr lang="en-US" dirty="0" err="1" smtClean="0"/>
              <a:t>ketersediaan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keterjangkauan</a:t>
            </a:r>
            <a:r>
              <a:rPr lang="en-US" dirty="0" smtClean="0"/>
              <a:t> </a:t>
            </a:r>
            <a:r>
              <a:rPr lang="en-US" dirty="0" err="1"/>
              <a:t>sediaan</a:t>
            </a:r>
            <a:r>
              <a:rPr lang="en-US" dirty="0"/>
              <a:t> </a:t>
            </a:r>
            <a:r>
              <a:rPr lang="en-US" dirty="0" err="1"/>
              <a:t>farmasi</a:t>
            </a:r>
            <a:r>
              <a:rPr lang="en-US" dirty="0"/>
              <a:t> yang </a:t>
            </a:r>
            <a:r>
              <a:rPr lang="en-US" dirty="0" err="1"/>
              <a:t>efisien</a:t>
            </a:r>
            <a:r>
              <a:rPr lang="en-US" dirty="0" smtClean="0"/>
              <a:t>,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rasional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29734" y="1669046"/>
            <a:ext cx="3997697" cy="44977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Pentingnya</a:t>
            </a:r>
            <a:r>
              <a:rPr lang="en-US" dirty="0" smtClean="0"/>
              <a:t> </a:t>
            </a:r>
            <a:r>
              <a:rPr lang="en-US" dirty="0" err="1" smtClean="0"/>
              <a:t>Pengelolaan</a:t>
            </a:r>
            <a:r>
              <a:rPr lang="en-US" dirty="0" smtClean="0"/>
              <a:t> </a:t>
            </a:r>
            <a:r>
              <a:rPr lang="en-US" dirty="0" err="1" smtClean="0"/>
              <a:t>Sediaan</a:t>
            </a:r>
            <a:r>
              <a:rPr lang="en-US" dirty="0" smtClean="0"/>
              <a:t> </a:t>
            </a:r>
            <a:r>
              <a:rPr lang="en-US" dirty="0" err="1" smtClean="0"/>
              <a:t>Farmasi</a:t>
            </a:r>
            <a:r>
              <a:rPr lang="en-US" dirty="0" smtClean="0"/>
              <a:t> yang </a:t>
            </a:r>
            <a:r>
              <a:rPr lang="en-US" dirty="0" err="1" smtClean="0"/>
              <a:t>meliputi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Perencanaan</a:t>
            </a:r>
            <a:r>
              <a:rPr lang="en-US" dirty="0" smtClean="0"/>
              <a:t> (</a:t>
            </a:r>
            <a:r>
              <a:rPr lang="en-US" dirty="0" err="1" smtClean="0"/>
              <a:t>menghindari</a:t>
            </a:r>
            <a:r>
              <a:rPr lang="en-US" dirty="0" smtClean="0"/>
              <a:t> </a:t>
            </a:r>
            <a:r>
              <a:rPr lang="en-US" dirty="0" err="1" smtClean="0"/>
              <a:t>kekosongan</a:t>
            </a:r>
            <a:r>
              <a:rPr lang="en-US" dirty="0" smtClean="0"/>
              <a:t>), </a:t>
            </a:r>
          </a:p>
          <a:p>
            <a:pPr lvl="1"/>
            <a:r>
              <a:rPr lang="en-US" dirty="0" err="1" smtClean="0"/>
              <a:t>Permintaan</a:t>
            </a:r>
            <a:r>
              <a:rPr lang="en-US" dirty="0" smtClean="0"/>
              <a:t> (</a:t>
            </a:r>
            <a:r>
              <a:rPr lang="en-US" dirty="0" err="1" smtClean="0"/>
              <a:t>tepat</a:t>
            </a:r>
            <a:r>
              <a:rPr lang="en-US" dirty="0" smtClean="0"/>
              <a:t> </a:t>
            </a:r>
            <a:r>
              <a:rPr lang="en-US" dirty="0" err="1" smtClean="0"/>
              <a:t>sasaran</a:t>
            </a:r>
            <a:r>
              <a:rPr lang="en-US" dirty="0" smtClean="0"/>
              <a:t>, </a:t>
            </a:r>
            <a:r>
              <a:rPr lang="en-US" dirty="0" err="1" smtClean="0"/>
              <a:t>menjamin</a:t>
            </a:r>
            <a:r>
              <a:rPr lang="en-US" dirty="0" smtClean="0"/>
              <a:t> </a:t>
            </a:r>
            <a:r>
              <a:rPr lang="en-US" dirty="0" err="1" smtClean="0"/>
              <a:t>kualitas</a:t>
            </a:r>
            <a:r>
              <a:rPr lang="en-US" dirty="0" smtClean="0"/>
              <a:t>), </a:t>
            </a:r>
          </a:p>
          <a:p>
            <a:pPr lvl="1"/>
            <a:r>
              <a:rPr lang="en-US" dirty="0" err="1" smtClean="0"/>
              <a:t>Penerimaan</a:t>
            </a:r>
            <a:r>
              <a:rPr lang="en-US" dirty="0" smtClean="0"/>
              <a:t> (</a:t>
            </a:r>
            <a:r>
              <a:rPr lang="en-US" dirty="0" err="1" smtClean="0"/>
              <a:t>menjamin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fisk</a:t>
            </a:r>
            <a:r>
              <a:rPr lang="en-US" dirty="0" smtClean="0"/>
              <a:t> ), </a:t>
            </a:r>
          </a:p>
          <a:p>
            <a:pPr lvl="1"/>
            <a:r>
              <a:rPr lang="en-US" dirty="0" err="1" smtClean="0"/>
              <a:t>Penyimpanan</a:t>
            </a:r>
            <a:r>
              <a:rPr lang="en-US" dirty="0" smtClean="0"/>
              <a:t>(</a:t>
            </a:r>
            <a:r>
              <a:rPr lang="en-US" dirty="0" err="1" smtClean="0"/>
              <a:t>menjamin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stabilitas</a:t>
            </a:r>
            <a:r>
              <a:rPr lang="en-US" dirty="0" smtClean="0"/>
              <a:t>), </a:t>
            </a:r>
          </a:p>
          <a:p>
            <a:pPr lvl="1"/>
            <a:r>
              <a:rPr lang="en-US" dirty="0" err="1" smtClean="0"/>
              <a:t>Pendistribusian</a:t>
            </a:r>
            <a:r>
              <a:rPr lang="en-US" dirty="0" smtClean="0"/>
              <a:t> , </a:t>
            </a:r>
          </a:p>
          <a:p>
            <a:pPr lvl="1"/>
            <a:r>
              <a:rPr lang="en-US" dirty="0" err="1" smtClean="0"/>
              <a:t>Pengendalian</a:t>
            </a:r>
            <a:r>
              <a:rPr lang="en-US" dirty="0" smtClean="0"/>
              <a:t> (</a:t>
            </a:r>
            <a:r>
              <a:rPr lang="en-US" dirty="0" err="1" smtClean="0"/>
              <a:t>menjamin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kebutuhannya</a:t>
            </a:r>
            <a:r>
              <a:rPr lang="en-US" dirty="0" smtClean="0"/>
              <a:t>), </a:t>
            </a:r>
          </a:p>
          <a:p>
            <a:pPr marL="457200" lvl="1" indent="0">
              <a:buNone/>
            </a:pP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pencatatan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pelaporan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pemantauan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evaluasi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09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err="1"/>
              <a:t>Rumusan</a:t>
            </a:r>
            <a:r>
              <a:rPr lang="en-US" b="1" dirty="0"/>
              <a:t> </a:t>
            </a:r>
            <a:r>
              <a:rPr lang="en-US" b="1" dirty="0" err="1"/>
              <a:t>Masalah</a:t>
            </a:r>
            <a:r>
              <a:rPr lang="en-US" b="1" dirty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id-ID" dirty="0"/>
              <a:t>agaimana studi </a:t>
            </a:r>
            <a:r>
              <a:rPr lang="id-ID" dirty="0" smtClean="0"/>
              <a:t>literature</a:t>
            </a:r>
            <a:r>
              <a:rPr lang="en-US" dirty="0" smtClean="0"/>
              <a:t>/</a:t>
            </a:r>
            <a:r>
              <a:rPr lang="en-US" dirty="0" err="1" smtClean="0"/>
              <a:t>telaah</a:t>
            </a:r>
            <a:r>
              <a:rPr lang="en-US" dirty="0" smtClean="0"/>
              <a:t> </a:t>
            </a:r>
            <a:r>
              <a:rPr lang="en-US" dirty="0" err="1" smtClean="0"/>
              <a:t>pustaka</a:t>
            </a:r>
            <a:r>
              <a:rPr lang="id-ID" dirty="0" smtClean="0"/>
              <a:t> </a:t>
            </a:r>
            <a:r>
              <a:rPr lang="en-US" dirty="0" err="1"/>
              <a:t>profil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abc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di </a:t>
            </a:r>
            <a:r>
              <a:rPr lang="en-US" dirty="0" err="1"/>
              <a:t>apotek</a:t>
            </a:r>
            <a:r>
              <a:rPr lang="en-US" dirty="0"/>
              <a:t> 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Pareto A</a:t>
            </a:r>
          </a:p>
          <a:p>
            <a:pPr lvl="1"/>
            <a:r>
              <a:rPr lang="en-US" dirty="0" smtClean="0"/>
              <a:t>Pareto B</a:t>
            </a:r>
          </a:p>
          <a:p>
            <a:pPr lvl="1"/>
            <a:r>
              <a:rPr lang="en-US" dirty="0" smtClean="0"/>
              <a:t>Pareto C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5335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Penelitian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id-ID" dirty="0"/>
              <a:t>mendapatkan </a:t>
            </a:r>
            <a:r>
              <a:rPr lang="en-US" dirty="0" err="1"/>
              <a:t>profil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abc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di </a:t>
            </a:r>
            <a:r>
              <a:rPr lang="en-US" dirty="0" err="1"/>
              <a:t>apotek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40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err="1"/>
              <a:t>Manfaat</a:t>
            </a:r>
            <a:r>
              <a:rPr lang="en-US" b="1" dirty="0"/>
              <a:t> </a:t>
            </a:r>
            <a:r>
              <a:rPr lang="en-US" b="1" dirty="0" err="1"/>
              <a:t>Penelitian</a:t>
            </a:r>
            <a:r>
              <a:rPr lang="en-US" b="1" dirty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/>
              <a:t>wawasan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ABC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referensi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Apotek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mengevaluasi</a:t>
            </a:r>
            <a:r>
              <a:rPr lang="en-US" dirty="0"/>
              <a:t> 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kekosongan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985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22479"/>
            <a:ext cx="8596668" cy="1320800"/>
          </a:xfrm>
        </p:spPr>
        <p:txBody>
          <a:bodyPr/>
          <a:lstStyle/>
          <a:p>
            <a:r>
              <a:rPr lang="en-US" b="1" dirty="0"/>
              <a:t>TINJAUAN PUSTAKA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 err="1"/>
              <a:t>Pelayanan</a:t>
            </a:r>
            <a:r>
              <a:rPr lang="en-US" b="1" dirty="0"/>
              <a:t> </a:t>
            </a:r>
            <a:r>
              <a:rPr lang="en-US" b="1" dirty="0" err="1"/>
              <a:t>Kefarmasian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Kefarmasian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bertanggungjawab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sediaan</a:t>
            </a:r>
            <a:r>
              <a:rPr lang="en-US" dirty="0"/>
              <a:t> </a:t>
            </a:r>
            <a:r>
              <a:rPr lang="en-US" dirty="0" err="1"/>
              <a:t>farmasi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maksud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yang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. 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lang="en-US" b="1" dirty="0" err="1"/>
              <a:t>Analisis</a:t>
            </a:r>
            <a:r>
              <a:rPr lang="en-US" b="1" dirty="0"/>
              <a:t> ABC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70348" y="2751481"/>
            <a:ext cx="4185617" cy="3304117"/>
          </a:xfrm>
        </p:spPr>
        <p:txBody>
          <a:bodyPr/>
          <a:lstStyle/>
          <a:p>
            <a:pPr lvl="1"/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/>
              <a:t>control </a:t>
            </a:r>
            <a:r>
              <a:rPr lang="en-US" dirty="0" err="1"/>
              <a:t>persediaan</a:t>
            </a:r>
            <a:endParaRPr lang="en-US" dirty="0"/>
          </a:p>
          <a:p>
            <a:pPr lvl="1"/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efisien</a:t>
            </a:r>
            <a:endParaRPr lang="en-US" dirty="0" smtClean="0"/>
          </a:p>
          <a:p>
            <a:pPr lvl="1"/>
            <a:r>
              <a:rPr lang="en-US" dirty="0" err="1" smtClean="0"/>
              <a:t>Meningkatnya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8769600" y="2179609"/>
            <a:ext cx="4185618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/>
              <a:t>Keuntungan</a:t>
            </a:r>
            <a:endParaRPr lang="en-US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4722673" y="2744363"/>
            <a:ext cx="4185617" cy="3304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penggolongan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konsumsi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10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b="1" dirty="0"/>
              <a:t>METODE PENELITIAN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PENGUMPULAN DATA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2891703" cy="3304117"/>
          </a:xfrm>
        </p:spPr>
        <p:txBody>
          <a:bodyPr/>
          <a:lstStyle/>
          <a:p>
            <a:r>
              <a:rPr lang="id-ID" dirty="0"/>
              <a:t>Berupa penyuntingan dan meringkas sehingga didapatkan data utama inti tulisan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3587" y="2737245"/>
            <a:ext cx="2891697" cy="3304117"/>
          </a:xfrm>
        </p:spPr>
        <p:txBody>
          <a:bodyPr/>
          <a:lstStyle/>
          <a:p>
            <a:r>
              <a:rPr lang="id-ID" dirty="0"/>
              <a:t>Penyajian data yaitu data dalam tabel deskriptif</a:t>
            </a:r>
            <a:endParaRPr lang="en-US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4223586" y="2160983"/>
            <a:ext cx="2692369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PENYAJIAN DATA</a:t>
            </a:r>
            <a:endParaRPr lang="en-US" b="1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5088385" y="2737245"/>
            <a:ext cx="4185617" cy="3304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7585656" y="2218531"/>
            <a:ext cx="4371389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Aleo-Bold" pitchFamily="34" charset="0"/>
              </a:rPr>
              <a:t>PENARIKAN KESIMPULAN</a:t>
            </a:r>
            <a:endParaRPr lang="en-US" b="1" dirty="0">
              <a:latin typeface="Aleo-Bold" pitchFamily="34" charset="0"/>
            </a:endParaRP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9478851" y="2160983"/>
            <a:ext cx="2291506" cy="3304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7585655" y="2794793"/>
            <a:ext cx="4184701" cy="3304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dirty="0" smtClean="0"/>
              <a:t>Penyajian data yaitu data dalam tabel deskriptif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9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err="1"/>
              <a:t>Objek</a:t>
            </a:r>
            <a:r>
              <a:rPr lang="en-US" b="1" dirty="0"/>
              <a:t> </a:t>
            </a:r>
            <a:r>
              <a:rPr lang="en-US" b="1" dirty="0" err="1"/>
              <a:t>Penelitian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di </a:t>
            </a:r>
            <a:r>
              <a:rPr lang="en-US" dirty="0" err="1"/>
              <a:t>beberapa</a:t>
            </a:r>
            <a:r>
              <a:rPr lang="en-US" dirty="0"/>
              <a:t>  </a:t>
            </a:r>
            <a:r>
              <a:rPr lang="en-US" dirty="0" err="1"/>
              <a:t>apotek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949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err="1"/>
              <a:t>Analisis</a:t>
            </a:r>
            <a:r>
              <a:rPr lang="en-US" b="1" dirty="0"/>
              <a:t> Data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Analisis</a:t>
            </a:r>
            <a:r>
              <a:rPr lang="en-US" dirty="0"/>
              <a:t> data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deskriptif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data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yang </a:t>
            </a:r>
            <a:r>
              <a:rPr lang="en-US" dirty="0" err="1"/>
              <a:t>terkumpul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033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075718"/>
              </p:ext>
            </p:extLst>
          </p:nvPr>
        </p:nvGraphicFramePr>
        <p:xfrm>
          <a:off x="0" y="0"/>
          <a:ext cx="12192000" cy="5135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3713"/>
                <a:gridCol w="3060226"/>
                <a:gridCol w="3197183"/>
                <a:gridCol w="3030878"/>
              </a:tblGrid>
              <a:tr h="1070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Judul</a:t>
                      </a:r>
                      <a:endParaRPr lang="en-US" sz="18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Analisa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Pengadaan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Metode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Analisa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ABC Di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Apotek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Yudhistira</a:t>
                      </a:r>
                      <a:endParaRPr lang="en-US" sz="12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Periode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September 2013 – 28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Februari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2014</a:t>
                      </a:r>
                      <a:endParaRPr lang="en-US" sz="12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Analisis pareto sediaan solid flu dan batuk di salah satu apotek di kuningan</a:t>
                      </a:r>
                      <a:endParaRPr lang="en-US" sz="1200" baseline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Analisis</a:t>
                      </a:r>
                      <a:r>
                        <a:rPr lang="en-US" sz="12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ABC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rencana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kebutuhan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rko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apotek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puskesmas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bontang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utara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ii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Periode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2018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Karya</a:t>
                      </a: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tuls</a:t>
                      </a:r>
                      <a:endParaRPr lang="en-US" sz="12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</a:tr>
              <a:tr h="2813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Peneliti</a:t>
                      </a:r>
                      <a:endParaRPr lang="en-US" sz="18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Agil</a:t>
                      </a: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wijayanti</a:t>
                      </a: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Cipto</a:t>
                      </a: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Priyono</a:t>
                      </a:r>
                      <a:endParaRPr lang="en-US" sz="14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Erliansyah</a:t>
                      </a: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Herliningsih</a:t>
                      </a:r>
                      <a:endParaRPr lang="en-US" sz="14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Mihrawati</a:t>
                      </a:r>
                      <a:endParaRPr lang="en-US" sz="14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</a:tr>
              <a:tr h="4988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Lembaga</a:t>
                      </a:r>
                      <a:r>
                        <a:rPr lang="en-US" sz="18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18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Indonsian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Journal on Medical Science – Volume 1 No 2 – 2014,Poltekkes Bhakti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Mulia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Sukoharjo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Surakarta, 2014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Jurnal</a:t>
                      </a: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Farmasi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Muhammadiyah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Kuningan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Issn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2549-2381,2018;3(2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): 17-23.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Semarang, 2017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KTI,STIKES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Samarinda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2019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</a:tr>
              <a:tr h="1299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Tujuan</a:t>
                      </a:r>
                      <a:r>
                        <a:rPr lang="en-US" sz="18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Penelitian</a:t>
                      </a:r>
                      <a:endParaRPr lang="en-US" sz="18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1.Menganalisa 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proses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perencanaan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Pengadaan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diApotek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Yudhistira</a:t>
                      </a: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analisa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ABC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periode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bulan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September 2013 – 28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Februari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2014.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2.Mengetahui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obat-obat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mempunyai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Nilai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pemakaian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investasi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besar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Supaya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obat-obat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tersebut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harus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tersedia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Apotek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Yudhistira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Surakarta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1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Identifikasi</a:t>
                      </a: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flu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batuk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sediaan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solid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menurut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nilai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pemakaian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nilai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investasi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Periode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januari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februari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2017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1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Mengetahui</a:t>
                      </a: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hasil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analisis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ABC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rencana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kebutuhan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Apotek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Puskesmas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Bontang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Utara II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periode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tahu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</a:tr>
              <a:tr h="3649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Metode</a:t>
                      </a:r>
                      <a:endParaRPr lang="en-US" sz="18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1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Analisis</a:t>
                      </a: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ABC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metode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konsumsi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Analisis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ABC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Analisis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ABC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</a:tr>
              <a:tr h="13090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Hasil</a:t>
                      </a:r>
                      <a:r>
                        <a:rPr lang="en-US" sz="18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Penelitian</a:t>
                      </a:r>
                      <a:endParaRPr lang="en-US" sz="18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 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Omzet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69,30% item 10,37 %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 B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Omzet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20,37% item 17,78%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 C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Omzet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10,73% item 77,85%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 A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Omzet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67% item 24 %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 B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Omzet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11% item 28%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 C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Omzet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11% item 48%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 A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Omzet74.02% item 14 %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 B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Omzet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20.75% item 20%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Pareto C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Omzet</a:t>
                      </a:r>
                      <a:r>
                        <a:rPr lang="en-US" sz="11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5.24% item 66%</a:t>
                      </a:r>
                      <a:endParaRPr lang="en-US" sz="1100" baseline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203" marR="21203" marT="0" marB="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927279" y="5318975"/>
            <a:ext cx="9131121" cy="1365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/>
              <a:t>Berdasar</a:t>
            </a:r>
            <a:r>
              <a:rPr lang="en-US" sz="1600" dirty="0"/>
              <a:t> </a:t>
            </a:r>
            <a:r>
              <a:rPr lang="en-US" sz="1600" dirty="0" err="1"/>
              <a:t>tabel</a:t>
            </a:r>
            <a:r>
              <a:rPr lang="en-US" sz="1600" dirty="0"/>
              <a:t> di </a:t>
            </a:r>
            <a:r>
              <a:rPr lang="en-US" sz="1600" dirty="0" err="1"/>
              <a:t>atas</a:t>
            </a:r>
            <a:r>
              <a:rPr lang="en-US" sz="1600" dirty="0"/>
              <a:t> </a:t>
            </a:r>
            <a:r>
              <a:rPr lang="en-US" sz="1600" dirty="0" err="1"/>
              <a:t>bisa</a:t>
            </a:r>
            <a:r>
              <a:rPr lang="en-US" sz="1600" dirty="0"/>
              <a:t> di </a:t>
            </a:r>
            <a:r>
              <a:rPr lang="en-US" sz="1600" dirty="0" err="1"/>
              <a:t>simpulkan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endParaRPr lang="en-US" sz="1600" dirty="0" smtClean="0"/>
          </a:p>
          <a:p>
            <a:pPr lvl="1"/>
            <a:r>
              <a:rPr lang="en-US" sz="1200" dirty="0" err="1" smtClean="0"/>
              <a:t>pareto</a:t>
            </a:r>
            <a:r>
              <a:rPr lang="en-US" sz="1200" dirty="0" smtClean="0"/>
              <a:t> </a:t>
            </a:r>
            <a:r>
              <a:rPr lang="en-US" sz="1200" dirty="0"/>
              <a:t>A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pemakaian</a:t>
            </a:r>
            <a:r>
              <a:rPr lang="en-US" sz="1200" dirty="0"/>
              <a:t> 67%-74 % </a:t>
            </a:r>
            <a:r>
              <a:rPr lang="en-US" sz="1200" dirty="0" err="1"/>
              <a:t>nilai</a:t>
            </a:r>
            <a:r>
              <a:rPr lang="en-US" sz="1200" dirty="0"/>
              <a:t> rupiah di </a:t>
            </a:r>
            <a:r>
              <a:rPr lang="en-US" sz="1200" dirty="0" err="1"/>
              <a:t>wakili</a:t>
            </a:r>
            <a:r>
              <a:rPr lang="en-US" sz="1200" dirty="0"/>
              <a:t> </a:t>
            </a:r>
            <a:r>
              <a:rPr lang="en-US" sz="1200" i="1" dirty="0"/>
              <a:t>item</a:t>
            </a:r>
            <a:r>
              <a:rPr lang="en-US" sz="1200" dirty="0"/>
              <a:t> </a:t>
            </a:r>
            <a:r>
              <a:rPr lang="en-US" sz="1200" dirty="0" err="1"/>
              <a:t>obat</a:t>
            </a:r>
            <a:r>
              <a:rPr lang="en-US" sz="1200" dirty="0"/>
              <a:t> </a:t>
            </a:r>
            <a:r>
              <a:rPr lang="en-US" sz="1200" dirty="0" err="1"/>
              <a:t>sekitar</a:t>
            </a:r>
            <a:r>
              <a:rPr lang="en-US" sz="1200" dirty="0"/>
              <a:t> 10 %-24 </a:t>
            </a:r>
            <a:r>
              <a:rPr lang="en-US" sz="1200" dirty="0" smtClean="0"/>
              <a:t>%</a:t>
            </a:r>
          </a:p>
          <a:p>
            <a:pPr lvl="1"/>
            <a:r>
              <a:rPr lang="en-US" sz="1200" dirty="0" err="1" smtClean="0"/>
              <a:t>pareto</a:t>
            </a:r>
            <a:r>
              <a:rPr lang="en-US" sz="1200" dirty="0" smtClean="0"/>
              <a:t> </a:t>
            </a:r>
            <a:r>
              <a:rPr lang="en-US" sz="1200" dirty="0"/>
              <a:t>B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pemakaian</a:t>
            </a:r>
            <a:r>
              <a:rPr lang="en-US" sz="1200" dirty="0"/>
              <a:t> 11 %- 20 %  </a:t>
            </a:r>
            <a:r>
              <a:rPr lang="en-US" sz="1200" dirty="0" err="1"/>
              <a:t>nilai</a:t>
            </a:r>
            <a:r>
              <a:rPr lang="en-US" sz="1200" dirty="0"/>
              <a:t> rupiah di </a:t>
            </a:r>
            <a:r>
              <a:rPr lang="en-US" sz="1200" dirty="0" err="1"/>
              <a:t>wakili</a:t>
            </a:r>
            <a:r>
              <a:rPr lang="en-US" sz="1200" dirty="0"/>
              <a:t> </a:t>
            </a:r>
            <a:r>
              <a:rPr lang="en-US" sz="1200" i="1" dirty="0"/>
              <a:t>item</a:t>
            </a:r>
            <a:r>
              <a:rPr lang="en-US" sz="1200" dirty="0"/>
              <a:t> </a:t>
            </a:r>
            <a:r>
              <a:rPr lang="en-US" sz="1200" dirty="0" err="1"/>
              <a:t>obat</a:t>
            </a:r>
            <a:r>
              <a:rPr lang="en-US" sz="1200" dirty="0"/>
              <a:t> </a:t>
            </a:r>
            <a:r>
              <a:rPr lang="en-US" sz="1200" dirty="0" err="1"/>
              <a:t>sekitar</a:t>
            </a:r>
            <a:r>
              <a:rPr lang="en-US" sz="1200" dirty="0"/>
              <a:t> 17,78 % - 28 %, </a:t>
            </a:r>
            <a:endParaRPr lang="en-US" sz="1200" dirty="0" smtClean="0"/>
          </a:p>
          <a:p>
            <a:pPr lvl="1"/>
            <a:r>
              <a:rPr lang="en-US" sz="1200" dirty="0" err="1" smtClean="0"/>
              <a:t>pareto</a:t>
            </a:r>
            <a:r>
              <a:rPr lang="en-US" sz="1200" dirty="0" smtClean="0"/>
              <a:t> </a:t>
            </a:r>
            <a:r>
              <a:rPr lang="en-US" sz="1200" dirty="0"/>
              <a:t>C rata2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pemakaian</a:t>
            </a:r>
            <a:r>
              <a:rPr lang="en-US" sz="1200" dirty="0"/>
              <a:t> 5 % - 11 % di </a:t>
            </a:r>
            <a:r>
              <a:rPr lang="en-US" sz="1200" dirty="0" err="1"/>
              <a:t>wakili</a:t>
            </a:r>
            <a:r>
              <a:rPr lang="en-US" sz="1200" dirty="0"/>
              <a:t> </a:t>
            </a:r>
            <a:r>
              <a:rPr lang="en-US" sz="1200" i="1" dirty="0"/>
              <a:t>item</a:t>
            </a:r>
            <a:r>
              <a:rPr lang="en-US" sz="1200" dirty="0"/>
              <a:t> </a:t>
            </a:r>
            <a:r>
              <a:rPr lang="en-US" sz="1200" dirty="0" err="1"/>
              <a:t>obat</a:t>
            </a:r>
            <a:r>
              <a:rPr lang="en-US" sz="1200" dirty="0"/>
              <a:t> </a:t>
            </a:r>
            <a:r>
              <a:rPr lang="en-US" sz="1200" dirty="0" err="1"/>
              <a:t>sekitar</a:t>
            </a:r>
            <a:r>
              <a:rPr lang="en-US" sz="1200" dirty="0"/>
              <a:t> 66 %.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9943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Berdasarkan</a:t>
            </a:r>
            <a:r>
              <a:rPr lang="en-US" sz="2400" dirty="0" smtClean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pembahasan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 </a:t>
            </a:r>
            <a:r>
              <a:rPr lang="en-US" sz="2400" dirty="0" err="1"/>
              <a:t>kesimpulan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saran-saran yang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peneliti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Apotek</a:t>
            </a:r>
            <a:r>
              <a:rPr lang="en-US" sz="2400" dirty="0"/>
              <a:t>  </a:t>
            </a:r>
            <a:r>
              <a:rPr lang="en-US" sz="2400" dirty="0" err="1"/>
              <a:t>adalah</a:t>
            </a:r>
            <a:r>
              <a:rPr lang="en-US" sz="2400" dirty="0"/>
              <a:t>:</a:t>
            </a:r>
          </a:p>
          <a:p>
            <a:pPr lvl="1"/>
            <a:r>
              <a:rPr lang="en-US" sz="2000" dirty="0"/>
              <a:t>1. </a:t>
            </a:r>
            <a:r>
              <a:rPr lang="en-US" sz="2000" dirty="0" err="1"/>
              <a:t>Peneliti</a:t>
            </a:r>
            <a:r>
              <a:rPr lang="en-US" sz="2000" dirty="0"/>
              <a:t> </a:t>
            </a:r>
            <a:r>
              <a:rPr lang="en-US" sz="2000" dirty="0" err="1"/>
              <a:t>selanjutnya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menindaklanjuti</a:t>
            </a:r>
            <a:r>
              <a:rPr lang="en-US" sz="2000" dirty="0"/>
              <a:t> </a:t>
            </a:r>
            <a:r>
              <a:rPr lang="en-US" sz="2000" dirty="0" err="1"/>
              <a:t>penelitian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penelitian</a:t>
            </a:r>
            <a:r>
              <a:rPr lang="en-US" sz="2000" dirty="0"/>
              <a:t> </a:t>
            </a:r>
            <a:r>
              <a:rPr lang="en-US" sz="2000" dirty="0" err="1"/>
              <a:t>analisis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lainnya</a:t>
            </a:r>
            <a:r>
              <a:rPr lang="en-US" sz="2000" dirty="0"/>
              <a:t>,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analisis</a:t>
            </a:r>
            <a:r>
              <a:rPr lang="en-US" sz="2000" dirty="0"/>
              <a:t> VEN (Vital, </a:t>
            </a:r>
            <a:r>
              <a:rPr lang="en-US" sz="2000" dirty="0" err="1"/>
              <a:t>Essensial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Non </a:t>
            </a:r>
            <a:r>
              <a:rPr lang="en-US" sz="2000" dirty="0" err="1"/>
              <a:t>Essensial</a:t>
            </a:r>
            <a:r>
              <a:rPr lang="en-US" sz="2000" dirty="0"/>
              <a:t>) </a:t>
            </a:r>
            <a:r>
              <a:rPr lang="en-US" sz="2000" dirty="0" err="1"/>
              <a:t>atau</a:t>
            </a:r>
            <a:r>
              <a:rPr lang="en-US" sz="2000" dirty="0"/>
              <a:t> ABC </a:t>
            </a:r>
            <a:r>
              <a:rPr lang="en-US" sz="2000" dirty="0" err="1"/>
              <a:t>Indeks</a:t>
            </a:r>
            <a:r>
              <a:rPr lang="en-US" sz="2000" dirty="0"/>
              <a:t> </a:t>
            </a:r>
            <a:r>
              <a:rPr lang="en-US" sz="2000" dirty="0" err="1"/>
              <a:t>Kritis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bahan</a:t>
            </a:r>
            <a:r>
              <a:rPr lang="en-US" sz="2000" dirty="0"/>
              <a:t> </a:t>
            </a: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pengelolaan</a:t>
            </a:r>
            <a:r>
              <a:rPr lang="en-US" sz="2000" dirty="0"/>
              <a:t> </a:t>
            </a:r>
            <a:r>
              <a:rPr lang="en-US" sz="2000" dirty="0" err="1"/>
              <a:t>perbekalan</a:t>
            </a:r>
            <a:r>
              <a:rPr lang="en-US" sz="2000" dirty="0"/>
              <a:t> </a:t>
            </a:r>
            <a:r>
              <a:rPr lang="en-US" sz="2000" dirty="0" err="1"/>
              <a:t>farmasi</a:t>
            </a:r>
            <a:r>
              <a:rPr lang="en-US" sz="2000" dirty="0"/>
              <a:t> .</a:t>
            </a:r>
          </a:p>
          <a:p>
            <a:pPr lvl="1"/>
            <a:r>
              <a:rPr lang="en-US" sz="2000" dirty="0"/>
              <a:t>2. </a:t>
            </a:r>
            <a:r>
              <a:rPr lang="en-US" sz="2000" dirty="0" err="1"/>
              <a:t>Instalasi</a:t>
            </a:r>
            <a:r>
              <a:rPr lang="en-US" sz="2000" dirty="0"/>
              <a:t> </a:t>
            </a:r>
            <a:r>
              <a:rPr lang="en-US" sz="2000" dirty="0" err="1"/>
              <a:t>Farmasi</a:t>
            </a:r>
            <a:r>
              <a:rPr lang="en-US" sz="2000" dirty="0"/>
              <a:t>, di </a:t>
            </a:r>
            <a:r>
              <a:rPr lang="en-US" sz="2000" dirty="0" err="1"/>
              <a:t>puskesmas</a:t>
            </a:r>
            <a:r>
              <a:rPr lang="en-US" sz="2000" dirty="0"/>
              <a:t> </a:t>
            </a:r>
            <a:r>
              <a:rPr lang="en-US" sz="2000" dirty="0" err="1"/>
              <a:t>maupun</a:t>
            </a:r>
            <a:r>
              <a:rPr lang="en-US" sz="2000" dirty="0"/>
              <a:t> di </a:t>
            </a:r>
            <a:r>
              <a:rPr lang="en-US" sz="2000" dirty="0" err="1"/>
              <a:t>Apotek</a:t>
            </a:r>
            <a:r>
              <a:rPr lang="en-US" sz="2000" dirty="0"/>
              <a:t> </a:t>
            </a:r>
            <a:r>
              <a:rPr lang="en-US" sz="2000" dirty="0" err="1"/>
              <a:t>sebaiknya</a:t>
            </a:r>
            <a:r>
              <a:rPr lang="en-US" sz="2000" dirty="0"/>
              <a:t> </a:t>
            </a:r>
            <a:r>
              <a:rPr lang="en-US" sz="2000" dirty="0" err="1"/>
              <a:t>mengkombinasikan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konsumsi</a:t>
            </a:r>
            <a:r>
              <a:rPr lang="en-US" sz="2000" dirty="0"/>
              <a:t> 80/20 yang </a:t>
            </a:r>
            <a:r>
              <a:rPr lang="en-US" sz="2000" dirty="0" err="1"/>
              <a:t>dipakai</a:t>
            </a:r>
            <a:r>
              <a:rPr lang="en-US" sz="2000" dirty="0"/>
              <a:t> </a:t>
            </a:r>
            <a:r>
              <a:rPr lang="en-US" sz="2000" dirty="0" err="1"/>
              <a:t>selama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analisis</a:t>
            </a:r>
            <a:r>
              <a:rPr lang="en-US" sz="2000" dirty="0"/>
              <a:t> ABC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perencanaan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1064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JADWAL PENELITIAN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4109" y="1455256"/>
            <a:ext cx="8001000" cy="444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4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err="1" smtClean="0"/>
              <a:t>Terima</a:t>
            </a:r>
            <a:r>
              <a:rPr lang="en-US" sz="6000" dirty="0"/>
              <a:t> </a:t>
            </a:r>
            <a:r>
              <a:rPr lang="en-US" sz="6000" dirty="0" smtClean="0"/>
              <a:t> </a:t>
            </a:r>
            <a:r>
              <a:rPr lang="en-US" sz="6000" dirty="0" err="1" smtClean="0"/>
              <a:t>Kasih</a:t>
            </a:r>
            <a:r>
              <a:rPr lang="en-US" sz="6000" dirty="0" smtClean="0"/>
              <a:t>…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30788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358</TotalTime>
  <Words>635</Words>
  <Application>Microsoft Office PowerPoint</Application>
  <PresentationFormat>Widescreen</PresentationFormat>
  <Paragraphs>116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Aleo-Bold</vt:lpstr>
      <vt:lpstr>Arial</vt:lpstr>
      <vt:lpstr>Calibri</vt:lpstr>
      <vt:lpstr>Times New Roman</vt:lpstr>
      <vt:lpstr>Trebuchet MS</vt:lpstr>
      <vt:lpstr>Wingdings 3</vt:lpstr>
      <vt:lpstr>Facet</vt:lpstr>
      <vt:lpstr>     STUDI LITERATUR PROFIL ANALISIS ABC PADA RENCANA  KEBUTUHAN OBAT DI APOTEK</vt:lpstr>
      <vt:lpstr>Latar Belakang </vt:lpstr>
      <vt:lpstr>Rumusan Masalah  </vt:lpstr>
      <vt:lpstr>Tujuan Penelitian </vt:lpstr>
      <vt:lpstr>Manfaat Penelitian  </vt:lpstr>
      <vt:lpstr>TINJAUAN PUSTAKA</vt:lpstr>
      <vt:lpstr>METODE PENELITIAN</vt:lpstr>
      <vt:lpstr>Objek Penelitian </vt:lpstr>
      <vt:lpstr>Analisis Data  </vt:lpstr>
      <vt:lpstr>PowerPoint Presentation</vt:lpstr>
      <vt:lpstr>Saran</vt:lpstr>
      <vt:lpstr>JADWAL PENELITIAN</vt:lpstr>
      <vt:lpstr>Terima  Kasih…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 LITERATUR PROFIL ANALISIS ABC PADA RENCANA KEBUTUHAN OBAT DI APOTEK OLEH RIYADI NIM :</dc:title>
  <dc:creator>HP.DX</dc:creator>
  <cp:lastModifiedBy>HP.DX</cp:lastModifiedBy>
  <cp:revision>17</cp:revision>
  <dcterms:created xsi:type="dcterms:W3CDTF">2020-05-08T09:45:13Z</dcterms:created>
  <dcterms:modified xsi:type="dcterms:W3CDTF">2020-07-10T15:37:10Z</dcterms:modified>
</cp:coreProperties>
</file>